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 id="2147483700" r:id="rId3"/>
    <p:sldMasterId id="2147483704" r:id="rId4"/>
    <p:sldMasterId id="2147483710" r:id="rId5"/>
    <p:sldMasterId id="2147483713" r:id="rId6"/>
  </p:sldMasterIdLst>
  <p:notesMasterIdLst>
    <p:notesMasterId r:id="rId262"/>
  </p:notesMasterIdLst>
  <p:sldIdLst>
    <p:sldId id="264" r:id="rId7"/>
    <p:sldId id="258" r:id="rId8"/>
    <p:sldId id="256" r:id="rId9"/>
    <p:sldId id="261" r:id="rId10"/>
    <p:sldId id="259" r:id="rId11"/>
    <p:sldId id="262" r:id="rId12"/>
    <p:sldId id="263" r:id="rId13"/>
    <p:sldId id="260" r:id="rId14"/>
    <p:sldId id="266" r:id="rId15"/>
    <p:sldId id="267" r:id="rId16"/>
    <p:sldId id="284" r:id="rId17"/>
    <p:sldId id="268" r:id="rId18"/>
    <p:sldId id="269" r:id="rId19"/>
    <p:sldId id="270" r:id="rId20"/>
    <p:sldId id="271" r:id="rId21"/>
    <p:sldId id="272" r:id="rId22"/>
    <p:sldId id="273" r:id="rId23"/>
    <p:sldId id="274" r:id="rId24"/>
    <p:sldId id="275" r:id="rId25"/>
    <p:sldId id="290" r:id="rId26"/>
    <p:sldId id="291" r:id="rId27"/>
    <p:sldId id="293" r:id="rId28"/>
    <p:sldId id="294" r:id="rId29"/>
    <p:sldId id="296" r:id="rId30"/>
    <p:sldId id="298" r:id="rId31"/>
    <p:sldId id="297" r:id="rId32"/>
    <p:sldId id="285" r:id="rId33"/>
    <p:sldId id="276" r:id="rId34"/>
    <p:sldId id="277" r:id="rId35"/>
    <p:sldId id="278" r:id="rId36"/>
    <p:sldId id="279" r:id="rId37"/>
    <p:sldId id="280" r:id="rId38"/>
    <p:sldId id="281" r:id="rId39"/>
    <p:sldId id="282" r:id="rId40"/>
    <p:sldId id="283" r:id="rId41"/>
    <p:sldId id="286" r:id="rId42"/>
    <p:sldId id="287" r:id="rId43"/>
    <p:sldId id="288" r:id="rId44"/>
    <p:sldId id="289" r:id="rId45"/>
    <p:sldId id="302"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20" r:id="rId62"/>
    <p:sldId id="321" r:id="rId63"/>
    <p:sldId id="322" r:id="rId64"/>
    <p:sldId id="323" r:id="rId65"/>
    <p:sldId id="319" r:id="rId66"/>
    <p:sldId id="324" r:id="rId67"/>
    <p:sldId id="325" r:id="rId68"/>
    <p:sldId id="326" r:id="rId69"/>
    <p:sldId id="327" r:id="rId70"/>
    <p:sldId id="328" r:id="rId71"/>
    <p:sldId id="329" r:id="rId72"/>
    <p:sldId id="330" r:id="rId73"/>
    <p:sldId id="331" r:id="rId74"/>
    <p:sldId id="333" r:id="rId75"/>
    <p:sldId id="338" r:id="rId76"/>
    <p:sldId id="341" r:id="rId77"/>
    <p:sldId id="340" r:id="rId78"/>
    <p:sldId id="342" r:id="rId79"/>
    <p:sldId id="339" r:id="rId80"/>
    <p:sldId id="345" r:id="rId81"/>
    <p:sldId id="343" r:id="rId82"/>
    <p:sldId id="346" r:id="rId83"/>
    <p:sldId id="347" r:id="rId84"/>
    <p:sldId id="350" r:id="rId85"/>
    <p:sldId id="348" r:id="rId86"/>
    <p:sldId id="349" r:id="rId87"/>
    <p:sldId id="351" r:id="rId88"/>
    <p:sldId id="353" r:id="rId89"/>
    <p:sldId id="424" r:id="rId90"/>
    <p:sldId id="423" r:id="rId91"/>
    <p:sldId id="354" r:id="rId92"/>
    <p:sldId id="362" r:id="rId93"/>
    <p:sldId id="420" r:id="rId94"/>
    <p:sldId id="425" r:id="rId95"/>
    <p:sldId id="419" r:id="rId96"/>
    <p:sldId id="418" r:id="rId97"/>
    <p:sldId id="427" r:id="rId98"/>
    <p:sldId id="352" r:id="rId99"/>
    <p:sldId id="426" r:id="rId100"/>
    <p:sldId id="428" r:id="rId101"/>
    <p:sldId id="430" r:id="rId102"/>
    <p:sldId id="431" r:id="rId103"/>
    <p:sldId id="432" r:id="rId104"/>
    <p:sldId id="433" r:id="rId105"/>
    <p:sldId id="435" r:id="rId106"/>
    <p:sldId id="436" r:id="rId107"/>
    <p:sldId id="437" r:id="rId108"/>
    <p:sldId id="466" r:id="rId109"/>
    <p:sldId id="438" r:id="rId110"/>
    <p:sldId id="439" r:id="rId111"/>
    <p:sldId id="445" r:id="rId112"/>
    <p:sldId id="448" r:id="rId113"/>
    <p:sldId id="453" r:id="rId114"/>
    <p:sldId id="454" r:id="rId115"/>
    <p:sldId id="455" r:id="rId116"/>
    <p:sldId id="456" r:id="rId117"/>
    <p:sldId id="462" r:id="rId118"/>
    <p:sldId id="457" r:id="rId119"/>
    <p:sldId id="464" r:id="rId120"/>
    <p:sldId id="458" r:id="rId121"/>
    <p:sldId id="465" r:id="rId122"/>
    <p:sldId id="468" r:id="rId123"/>
    <p:sldId id="467" r:id="rId124"/>
    <p:sldId id="469" r:id="rId125"/>
    <p:sldId id="470" r:id="rId126"/>
    <p:sldId id="471" r:id="rId127"/>
    <p:sldId id="472" r:id="rId128"/>
    <p:sldId id="473" r:id="rId129"/>
    <p:sldId id="475" r:id="rId130"/>
    <p:sldId id="474" r:id="rId131"/>
    <p:sldId id="476" r:id="rId132"/>
    <p:sldId id="688" r:id="rId133"/>
    <p:sldId id="477" r:id="rId134"/>
    <p:sldId id="664" r:id="rId135"/>
    <p:sldId id="665" r:id="rId136"/>
    <p:sldId id="668" r:id="rId137"/>
    <p:sldId id="674" r:id="rId138"/>
    <p:sldId id="683" r:id="rId139"/>
    <p:sldId id="675" r:id="rId140"/>
    <p:sldId id="682" r:id="rId141"/>
    <p:sldId id="684" r:id="rId142"/>
    <p:sldId id="685" r:id="rId143"/>
    <p:sldId id="691" r:id="rId144"/>
    <p:sldId id="690" r:id="rId145"/>
    <p:sldId id="689" r:id="rId146"/>
    <p:sldId id="692" r:id="rId147"/>
    <p:sldId id="693" r:id="rId148"/>
    <p:sldId id="695" r:id="rId149"/>
    <p:sldId id="698" r:id="rId150"/>
    <p:sldId id="702" r:id="rId151"/>
    <p:sldId id="699" r:id="rId152"/>
    <p:sldId id="703" r:id="rId153"/>
    <p:sldId id="708" r:id="rId154"/>
    <p:sldId id="709" r:id="rId155"/>
    <p:sldId id="710" r:id="rId156"/>
    <p:sldId id="704" r:id="rId157"/>
    <p:sldId id="705" r:id="rId158"/>
    <p:sldId id="706" r:id="rId159"/>
    <p:sldId id="711" r:id="rId160"/>
    <p:sldId id="712" r:id="rId161"/>
    <p:sldId id="713" r:id="rId162"/>
    <p:sldId id="715" r:id="rId163"/>
    <p:sldId id="714" r:id="rId164"/>
    <p:sldId id="716" r:id="rId165"/>
    <p:sldId id="717" r:id="rId166"/>
    <p:sldId id="718" r:id="rId167"/>
    <p:sldId id="719" r:id="rId168"/>
    <p:sldId id="720" r:id="rId169"/>
    <p:sldId id="721" r:id="rId170"/>
    <p:sldId id="722" r:id="rId171"/>
    <p:sldId id="723" r:id="rId172"/>
    <p:sldId id="724" r:id="rId173"/>
    <p:sldId id="725" r:id="rId174"/>
    <p:sldId id="726" r:id="rId175"/>
    <p:sldId id="733" r:id="rId176"/>
    <p:sldId id="734" r:id="rId177"/>
    <p:sldId id="727" r:id="rId178"/>
    <p:sldId id="729" r:id="rId179"/>
    <p:sldId id="730" r:id="rId180"/>
    <p:sldId id="731" r:id="rId181"/>
    <p:sldId id="732" r:id="rId182"/>
    <p:sldId id="735" r:id="rId183"/>
    <p:sldId id="738" r:id="rId184"/>
    <p:sldId id="737" r:id="rId185"/>
    <p:sldId id="736" r:id="rId186"/>
    <p:sldId id="741" r:id="rId187"/>
    <p:sldId id="739" r:id="rId188"/>
    <p:sldId id="745" r:id="rId189"/>
    <p:sldId id="743" r:id="rId190"/>
    <p:sldId id="750" r:id="rId191"/>
    <p:sldId id="747" r:id="rId192"/>
    <p:sldId id="742" r:id="rId193"/>
    <p:sldId id="749" r:id="rId194"/>
    <p:sldId id="746" r:id="rId195"/>
    <p:sldId id="759" r:id="rId196"/>
    <p:sldId id="751" r:id="rId197"/>
    <p:sldId id="752" r:id="rId198"/>
    <p:sldId id="754" r:id="rId199"/>
    <p:sldId id="753" r:id="rId200"/>
    <p:sldId id="755" r:id="rId201"/>
    <p:sldId id="757" r:id="rId202"/>
    <p:sldId id="758" r:id="rId203"/>
    <p:sldId id="781" r:id="rId204"/>
    <p:sldId id="761" r:id="rId205"/>
    <p:sldId id="760" r:id="rId206"/>
    <p:sldId id="762" r:id="rId207"/>
    <p:sldId id="764" r:id="rId208"/>
    <p:sldId id="763" r:id="rId209"/>
    <p:sldId id="765" r:id="rId210"/>
    <p:sldId id="766" r:id="rId211"/>
    <p:sldId id="767" r:id="rId212"/>
    <p:sldId id="768" r:id="rId213"/>
    <p:sldId id="770" r:id="rId214"/>
    <p:sldId id="771" r:id="rId215"/>
    <p:sldId id="782" r:id="rId216"/>
    <p:sldId id="783" r:id="rId217"/>
    <p:sldId id="784" r:id="rId218"/>
    <p:sldId id="785" r:id="rId219"/>
    <p:sldId id="786" r:id="rId220"/>
    <p:sldId id="787" r:id="rId221"/>
    <p:sldId id="788" r:id="rId222"/>
    <p:sldId id="789" r:id="rId223"/>
    <p:sldId id="790" r:id="rId224"/>
    <p:sldId id="791" r:id="rId225"/>
    <p:sldId id="792" r:id="rId226"/>
    <p:sldId id="793" r:id="rId227"/>
    <p:sldId id="794" r:id="rId228"/>
    <p:sldId id="795" r:id="rId229"/>
    <p:sldId id="796" r:id="rId230"/>
    <p:sldId id="799" r:id="rId231"/>
    <p:sldId id="800" r:id="rId232"/>
    <p:sldId id="797" r:id="rId233"/>
    <p:sldId id="798" r:id="rId234"/>
    <p:sldId id="801" r:id="rId235"/>
    <p:sldId id="802" r:id="rId236"/>
    <p:sldId id="803" r:id="rId237"/>
    <p:sldId id="814" r:id="rId238"/>
    <p:sldId id="805" r:id="rId239"/>
    <p:sldId id="806" r:id="rId240"/>
    <p:sldId id="804" r:id="rId241"/>
    <p:sldId id="807" r:id="rId242"/>
    <p:sldId id="808" r:id="rId243"/>
    <p:sldId id="809" r:id="rId244"/>
    <p:sldId id="810" r:id="rId245"/>
    <p:sldId id="811" r:id="rId246"/>
    <p:sldId id="812" r:id="rId247"/>
    <p:sldId id="813" r:id="rId248"/>
    <p:sldId id="827" r:id="rId249"/>
    <p:sldId id="826" r:id="rId250"/>
    <p:sldId id="815" r:id="rId251"/>
    <p:sldId id="817" r:id="rId252"/>
    <p:sldId id="819" r:id="rId253"/>
    <p:sldId id="820" r:id="rId254"/>
    <p:sldId id="823" r:id="rId255"/>
    <p:sldId id="821" r:id="rId256"/>
    <p:sldId id="822" r:id="rId257"/>
    <p:sldId id="818" r:id="rId258"/>
    <p:sldId id="825" r:id="rId259"/>
    <p:sldId id="824" r:id="rId260"/>
    <p:sldId id="828" r:id="rId2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a:srgbClr val="860908"/>
    <a:srgbClr val="003252"/>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0" autoAdjust="0"/>
    <p:restoredTop sz="93837" autoAdjust="0"/>
  </p:normalViewPr>
  <p:slideViewPr>
    <p:cSldViewPr>
      <p:cViewPr varScale="1">
        <p:scale>
          <a:sx n="88" d="100"/>
          <a:sy n="88" d="100"/>
        </p:scale>
        <p:origin x="123" y="57"/>
      </p:cViewPr>
      <p:guideLst>
        <p:guide orient="horz" pos="2160"/>
        <p:guide pos="3840"/>
      </p:guideLst>
    </p:cSldViewPr>
  </p:slideViewPr>
  <p:outlineViewPr>
    <p:cViewPr>
      <p:scale>
        <a:sx n="33" d="100"/>
        <a:sy n="33" d="100"/>
      </p:scale>
      <p:origin x="0" y="-7899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37" Type="http://schemas.openxmlformats.org/officeDocument/2006/relationships/slide" Target="slides/slide231.xml"/><Relationship Id="rId258" Type="http://schemas.openxmlformats.org/officeDocument/2006/relationships/slide" Target="slides/slide252.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248" Type="http://schemas.openxmlformats.org/officeDocument/2006/relationships/slide" Target="slides/slide242.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6.xml"/><Relationship Id="rId238" Type="http://schemas.openxmlformats.org/officeDocument/2006/relationships/slide" Target="slides/slide232.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notesMaster" Target="notesMasters/notesMaster1.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presProps" Target="presProps.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theme" Target="theme/theme1.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tableStyles" Target="tableStyles.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0092BC-842F-409A-8A3C-3D53428A4D5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056E1BCC-863F-4D98-95B6-66241D6545A2}">
      <dgm:prSet phldrT="[Text]"/>
      <dgm:spPr/>
      <dgm:t>
        <a:bodyPr/>
        <a:lstStyle/>
        <a:p>
          <a:pPr algn="l"/>
          <a:r>
            <a:rPr lang="en-US" dirty="0"/>
            <a:t>Test process</a:t>
          </a:r>
        </a:p>
      </dgm:t>
    </dgm:pt>
    <dgm:pt modelId="{B7FDB340-2E5F-4ACB-B396-E2403CC1B3BA}" type="parTrans" cxnId="{A70C2814-A9EC-43B0-9761-4C4CCE136BEB}">
      <dgm:prSet/>
      <dgm:spPr/>
      <dgm:t>
        <a:bodyPr/>
        <a:lstStyle/>
        <a:p>
          <a:endParaRPr lang="en-US"/>
        </a:p>
      </dgm:t>
    </dgm:pt>
    <dgm:pt modelId="{BACD88E7-540F-495A-A422-6D7869C67B49}" type="sibTrans" cxnId="{A70C2814-A9EC-43B0-9761-4C4CCE136BEB}">
      <dgm:prSet/>
      <dgm:spPr/>
      <dgm:t>
        <a:bodyPr/>
        <a:lstStyle/>
        <a:p>
          <a:endParaRPr lang="en-US"/>
        </a:p>
      </dgm:t>
    </dgm:pt>
    <dgm:pt modelId="{3D6E516D-C6AA-45BC-B2C9-7E8BF9FE2E8C}">
      <dgm:prSet phldrT="[Text]"/>
      <dgm:spPr/>
      <dgm:t>
        <a:bodyPr/>
        <a:lstStyle/>
        <a:p>
          <a:pPr algn="l"/>
          <a:r>
            <a:rPr lang="en-US" dirty="0"/>
            <a:t>Data from significant LR pairs</a:t>
          </a:r>
        </a:p>
      </dgm:t>
    </dgm:pt>
    <dgm:pt modelId="{4FD60D44-B6CB-4C9E-AF31-BC44AD66D7A0}" type="parTrans" cxnId="{CE609298-70D3-4936-A5F0-533FE8CB6B53}">
      <dgm:prSet/>
      <dgm:spPr/>
      <dgm:t>
        <a:bodyPr/>
        <a:lstStyle/>
        <a:p>
          <a:endParaRPr lang="en-US"/>
        </a:p>
      </dgm:t>
    </dgm:pt>
    <dgm:pt modelId="{0DB2B08D-9773-4D9F-846F-45994318C1D2}" type="sibTrans" cxnId="{CE609298-70D3-4936-A5F0-533FE8CB6B53}">
      <dgm:prSet/>
      <dgm:spPr/>
      <dgm:t>
        <a:bodyPr/>
        <a:lstStyle/>
        <a:p>
          <a:endParaRPr lang="en-US"/>
        </a:p>
      </dgm:t>
    </dgm:pt>
    <dgm:pt modelId="{A0F46449-3279-43AC-ABF9-6D386370EBF4}">
      <dgm:prSet phldrT="[Text]"/>
      <dgm:spPr/>
      <dgm:t>
        <a:bodyPr/>
        <a:lstStyle/>
        <a:p>
          <a:pPr algn="l"/>
          <a:r>
            <a:rPr lang="en-US" dirty="0"/>
            <a:t>Delete orphan nodes</a:t>
          </a:r>
        </a:p>
      </dgm:t>
    </dgm:pt>
    <dgm:pt modelId="{721BAAAA-C1C0-4D71-A0AE-F583A0952D01}" type="parTrans" cxnId="{3AD904D6-A60C-4194-946D-03E5ACC57B0B}">
      <dgm:prSet/>
      <dgm:spPr/>
      <dgm:t>
        <a:bodyPr/>
        <a:lstStyle/>
        <a:p>
          <a:endParaRPr lang="en-US"/>
        </a:p>
      </dgm:t>
    </dgm:pt>
    <dgm:pt modelId="{4745B4D7-C3C8-45BE-ACA5-47E02328AF14}" type="sibTrans" cxnId="{3AD904D6-A60C-4194-946D-03E5ACC57B0B}">
      <dgm:prSet/>
      <dgm:spPr/>
      <dgm:t>
        <a:bodyPr/>
        <a:lstStyle/>
        <a:p>
          <a:endParaRPr lang="en-US"/>
        </a:p>
      </dgm:t>
    </dgm:pt>
    <dgm:pt modelId="{CE991C7B-7971-40AB-90D3-10B54AEC3541}">
      <dgm:prSet phldrT="[Text]"/>
      <dgm:spPr/>
      <dgm:t>
        <a:bodyPr/>
        <a:lstStyle/>
        <a:p>
          <a:pPr algn="l"/>
          <a:r>
            <a:rPr lang="en-US" dirty="0"/>
            <a:t>Do not delete orphan nodes </a:t>
          </a:r>
        </a:p>
      </dgm:t>
    </dgm:pt>
    <dgm:pt modelId="{BD98AEC9-5919-4E97-A2C9-5E2D824469A1}" type="parTrans" cxnId="{2106F340-2113-4198-AD1E-FEE96043BFC7}">
      <dgm:prSet/>
      <dgm:spPr/>
      <dgm:t>
        <a:bodyPr/>
        <a:lstStyle/>
        <a:p>
          <a:endParaRPr lang="en-US"/>
        </a:p>
      </dgm:t>
    </dgm:pt>
    <dgm:pt modelId="{C3976B96-13CF-4404-A568-DA16AF7E9D18}" type="sibTrans" cxnId="{2106F340-2113-4198-AD1E-FEE96043BFC7}">
      <dgm:prSet/>
      <dgm:spPr/>
      <dgm:t>
        <a:bodyPr/>
        <a:lstStyle/>
        <a:p>
          <a:endParaRPr lang="en-US"/>
        </a:p>
      </dgm:t>
    </dgm:pt>
    <dgm:pt modelId="{8ABD933F-44E0-4204-B7CC-1D6344C20B48}">
      <dgm:prSet phldrT="[Text]"/>
      <dgm:spPr/>
      <dgm:t>
        <a:bodyPr/>
        <a:lstStyle/>
        <a:p>
          <a:pPr algn="l"/>
          <a:r>
            <a:rPr lang="en-US" dirty="0"/>
            <a:t>Data from all </a:t>
          </a:r>
          <a:r>
            <a:rPr lang="en-US" altLang="zh-CN" dirty="0"/>
            <a:t>LR pairs</a:t>
          </a:r>
          <a:endParaRPr lang="en-US" dirty="0"/>
        </a:p>
      </dgm:t>
    </dgm:pt>
    <dgm:pt modelId="{CA5D1D39-A336-494E-BB8D-8FE1BC28125B}" type="parTrans" cxnId="{63C39EA2-CF45-498F-BF41-CD12208264E8}">
      <dgm:prSet/>
      <dgm:spPr/>
      <dgm:t>
        <a:bodyPr/>
        <a:lstStyle/>
        <a:p>
          <a:endParaRPr lang="en-US"/>
        </a:p>
      </dgm:t>
    </dgm:pt>
    <dgm:pt modelId="{2C5F5510-A76A-4C7C-AD51-96330ABE4F7E}" type="sibTrans" cxnId="{63C39EA2-CF45-498F-BF41-CD12208264E8}">
      <dgm:prSet/>
      <dgm:spPr/>
      <dgm:t>
        <a:bodyPr/>
        <a:lstStyle/>
        <a:p>
          <a:endParaRPr lang="en-US"/>
        </a:p>
      </dgm:t>
    </dgm:pt>
    <dgm:pt modelId="{357D8AC4-FCD8-48ED-9C5F-5B8DE53B25C3}">
      <dgm:prSet phldrT="[Text]"/>
      <dgm:spPr/>
      <dgm:t>
        <a:bodyPr/>
        <a:lstStyle/>
        <a:p>
          <a:pPr algn="l"/>
          <a:r>
            <a:rPr lang="en-US" dirty="0"/>
            <a:t>Delete orphan nodes</a:t>
          </a:r>
        </a:p>
      </dgm:t>
    </dgm:pt>
    <dgm:pt modelId="{C3EED2FF-8002-4F8C-B2B6-0CF060D974D0}" type="parTrans" cxnId="{E9036969-B65C-4089-9627-FEE15E6F2BF6}">
      <dgm:prSet/>
      <dgm:spPr/>
      <dgm:t>
        <a:bodyPr/>
        <a:lstStyle/>
        <a:p>
          <a:endParaRPr lang="en-US"/>
        </a:p>
      </dgm:t>
    </dgm:pt>
    <dgm:pt modelId="{AE71A97C-D118-413E-A8F7-57E307E4D624}" type="sibTrans" cxnId="{E9036969-B65C-4089-9627-FEE15E6F2BF6}">
      <dgm:prSet/>
      <dgm:spPr/>
      <dgm:t>
        <a:bodyPr/>
        <a:lstStyle/>
        <a:p>
          <a:endParaRPr lang="en-US"/>
        </a:p>
      </dgm:t>
    </dgm:pt>
    <dgm:pt modelId="{AFB0C9AC-3570-46D0-B9DE-527256B4DCB4}">
      <dgm:prSet phldrT="[Text]"/>
      <dgm:spPr/>
      <dgm:t>
        <a:bodyPr/>
        <a:lstStyle/>
        <a:p>
          <a:pPr algn="l"/>
          <a:r>
            <a:rPr lang="en-US" dirty="0"/>
            <a:t>Do not delete orphan nodes </a:t>
          </a:r>
        </a:p>
      </dgm:t>
    </dgm:pt>
    <dgm:pt modelId="{6634FDE7-4791-4F80-B8F0-2449F79B3322}" type="parTrans" cxnId="{40474DFB-D2C0-4501-B246-3A541663794B}">
      <dgm:prSet/>
      <dgm:spPr/>
      <dgm:t>
        <a:bodyPr/>
        <a:lstStyle/>
        <a:p>
          <a:endParaRPr lang="en-US"/>
        </a:p>
      </dgm:t>
    </dgm:pt>
    <dgm:pt modelId="{433B6BEC-DE62-4705-90F5-00FA55369061}" type="sibTrans" cxnId="{40474DFB-D2C0-4501-B246-3A541663794B}">
      <dgm:prSet/>
      <dgm:spPr/>
      <dgm:t>
        <a:bodyPr/>
        <a:lstStyle/>
        <a:p>
          <a:endParaRPr lang="en-US"/>
        </a:p>
      </dgm:t>
    </dgm:pt>
    <dgm:pt modelId="{0493B855-3014-477B-A083-947150D2756C}">
      <dgm:prSet phldrT="[Text]"/>
      <dgm:spPr/>
      <dgm:t>
        <a:bodyPr/>
        <a:lstStyle/>
        <a:p>
          <a:pPr algn="l"/>
          <a:r>
            <a:rPr lang="en-US" dirty="0"/>
            <a:t>1. Use pos-neg balanced weights</a:t>
          </a:r>
        </a:p>
      </dgm:t>
    </dgm:pt>
    <dgm:pt modelId="{09FBD2B3-8B6D-4637-B125-320B8C4A574A}" type="parTrans" cxnId="{EE176093-8D1E-425A-8393-B718451AF8D0}">
      <dgm:prSet/>
      <dgm:spPr/>
      <dgm:t>
        <a:bodyPr/>
        <a:lstStyle/>
        <a:p>
          <a:endParaRPr lang="en-US"/>
        </a:p>
      </dgm:t>
    </dgm:pt>
    <dgm:pt modelId="{28DDE29E-0137-4177-9DB3-A0B62BAB1932}" type="sibTrans" cxnId="{EE176093-8D1E-425A-8393-B718451AF8D0}">
      <dgm:prSet/>
      <dgm:spPr/>
      <dgm:t>
        <a:bodyPr/>
        <a:lstStyle/>
        <a:p>
          <a:endParaRPr lang="en-US"/>
        </a:p>
      </dgm:t>
    </dgm:pt>
    <dgm:pt modelId="{F9ED67F8-BBC6-4838-A24C-A57887F04825}">
      <dgm:prSet phldrT="[Text]"/>
      <dgm:spPr/>
      <dgm:t>
        <a:bodyPr/>
        <a:lstStyle/>
        <a:p>
          <a:pPr algn="l"/>
          <a:r>
            <a:rPr lang="en-US" dirty="0"/>
            <a:t>2. Do not use pos-neg balanced weights</a:t>
          </a:r>
        </a:p>
      </dgm:t>
    </dgm:pt>
    <dgm:pt modelId="{465C7727-E53F-486E-AB96-A04992058406}" type="parTrans" cxnId="{E43DF364-00C7-44B0-86D7-C819E3DC98E0}">
      <dgm:prSet/>
      <dgm:spPr/>
      <dgm:t>
        <a:bodyPr/>
        <a:lstStyle/>
        <a:p>
          <a:endParaRPr lang="en-US"/>
        </a:p>
      </dgm:t>
    </dgm:pt>
    <dgm:pt modelId="{D888C9EF-5489-4BDB-846A-39673ADBD1A8}" type="sibTrans" cxnId="{E43DF364-00C7-44B0-86D7-C819E3DC98E0}">
      <dgm:prSet/>
      <dgm:spPr/>
      <dgm:t>
        <a:bodyPr/>
        <a:lstStyle/>
        <a:p>
          <a:endParaRPr lang="en-US"/>
        </a:p>
      </dgm:t>
    </dgm:pt>
    <dgm:pt modelId="{0715AD3A-7D44-416F-BE2D-7756D31F98D4}">
      <dgm:prSet phldrT="[Text]"/>
      <dgm:spPr/>
      <dgm:t>
        <a:bodyPr/>
        <a:lstStyle/>
        <a:p>
          <a:pPr algn="l"/>
          <a:r>
            <a:rPr lang="en-US" dirty="0"/>
            <a:t>3. Use pos-neg balanced weights</a:t>
          </a:r>
        </a:p>
      </dgm:t>
    </dgm:pt>
    <dgm:pt modelId="{FDB8F559-59FA-4222-B6D0-9DA898A36E99}" type="parTrans" cxnId="{2200A099-FFFF-4F32-8D57-CBB924FB00CC}">
      <dgm:prSet/>
      <dgm:spPr/>
      <dgm:t>
        <a:bodyPr/>
        <a:lstStyle/>
        <a:p>
          <a:endParaRPr lang="en-US"/>
        </a:p>
      </dgm:t>
    </dgm:pt>
    <dgm:pt modelId="{C0D1FB6B-FE01-41AE-AE87-40C1D8B9C8C7}" type="sibTrans" cxnId="{2200A099-FFFF-4F32-8D57-CBB924FB00CC}">
      <dgm:prSet/>
      <dgm:spPr/>
      <dgm:t>
        <a:bodyPr/>
        <a:lstStyle/>
        <a:p>
          <a:endParaRPr lang="en-US"/>
        </a:p>
      </dgm:t>
    </dgm:pt>
    <dgm:pt modelId="{3ABA8783-9AA1-495F-AE3A-D4A2FC89A935}">
      <dgm:prSet phldrT="[Text]"/>
      <dgm:spPr/>
      <dgm:t>
        <a:bodyPr/>
        <a:lstStyle/>
        <a:p>
          <a:pPr algn="l"/>
          <a:r>
            <a:rPr lang="en-US" dirty="0"/>
            <a:t>4. Do not use pos-neg balanced weights</a:t>
          </a:r>
        </a:p>
      </dgm:t>
    </dgm:pt>
    <dgm:pt modelId="{9C1CAB93-1098-4FD2-809B-23F76E5460C4}" type="parTrans" cxnId="{694E429F-A67D-4137-9D6F-891DC2280368}">
      <dgm:prSet/>
      <dgm:spPr/>
      <dgm:t>
        <a:bodyPr/>
        <a:lstStyle/>
        <a:p>
          <a:endParaRPr lang="en-US"/>
        </a:p>
      </dgm:t>
    </dgm:pt>
    <dgm:pt modelId="{D1B0B2F9-773A-47CA-B400-65BF3ECB9DEC}" type="sibTrans" cxnId="{694E429F-A67D-4137-9D6F-891DC2280368}">
      <dgm:prSet/>
      <dgm:spPr/>
      <dgm:t>
        <a:bodyPr/>
        <a:lstStyle/>
        <a:p>
          <a:endParaRPr lang="en-US"/>
        </a:p>
      </dgm:t>
    </dgm:pt>
    <dgm:pt modelId="{C23C9549-029D-410C-9AF2-E857E7F43202}">
      <dgm:prSet phldrT="[Text]"/>
      <dgm:spPr/>
      <dgm:t>
        <a:bodyPr/>
        <a:lstStyle/>
        <a:p>
          <a:pPr algn="l"/>
          <a:r>
            <a:rPr lang="en-US" dirty="0"/>
            <a:t>5. Use pos-neg balanced weights</a:t>
          </a:r>
        </a:p>
      </dgm:t>
    </dgm:pt>
    <dgm:pt modelId="{1F05C947-440A-4DAB-BC21-E3BC1B9D1A43}" type="parTrans" cxnId="{403E5254-E868-4F5D-ADE1-69E2DDE85B19}">
      <dgm:prSet/>
      <dgm:spPr/>
      <dgm:t>
        <a:bodyPr/>
        <a:lstStyle/>
        <a:p>
          <a:endParaRPr lang="en-US"/>
        </a:p>
      </dgm:t>
    </dgm:pt>
    <dgm:pt modelId="{965C9571-9660-4922-8F25-073198EEE57C}" type="sibTrans" cxnId="{403E5254-E868-4F5D-ADE1-69E2DDE85B19}">
      <dgm:prSet/>
      <dgm:spPr/>
      <dgm:t>
        <a:bodyPr/>
        <a:lstStyle/>
        <a:p>
          <a:endParaRPr lang="en-US"/>
        </a:p>
      </dgm:t>
    </dgm:pt>
    <dgm:pt modelId="{191C0447-BFD0-4D4A-A28E-63A8BF4408A3}">
      <dgm:prSet phldrT="[Text]"/>
      <dgm:spPr/>
      <dgm:t>
        <a:bodyPr/>
        <a:lstStyle/>
        <a:p>
          <a:pPr algn="l"/>
          <a:r>
            <a:rPr lang="en-US" dirty="0"/>
            <a:t>6. Do not use pos-neg balanced weights</a:t>
          </a:r>
        </a:p>
      </dgm:t>
    </dgm:pt>
    <dgm:pt modelId="{314AEB5C-03F4-4365-82A3-969E72E4FCEB}" type="parTrans" cxnId="{F8271693-C832-4C85-8B72-D1262927E990}">
      <dgm:prSet/>
      <dgm:spPr/>
      <dgm:t>
        <a:bodyPr/>
        <a:lstStyle/>
        <a:p>
          <a:endParaRPr lang="en-US"/>
        </a:p>
      </dgm:t>
    </dgm:pt>
    <dgm:pt modelId="{39D61563-D2E7-4B63-A28C-3393A1DBE380}" type="sibTrans" cxnId="{F8271693-C832-4C85-8B72-D1262927E990}">
      <dgm:prSet/>
      <dgm:spPr/>
      <dgm:t>
        <a:bodyPr/>
        <a:lstStyle/>
        <a:p>
          <a:endParaRPr lang="en-US"/>
        </a:p>
      </dgm:t>
    </dgm:pt>
    <dgm:pt modelId="{28B5D453-A976-452B-B33D-F22486C2F622}">
      <dgm:prSet phldrT="[Text]"/>
      <dgm:spPr/>
      <dgm:t>
        <a:bodyPr/>
        <a:lstStyle/>
        <a:p>
          <a:pPr algn="l"/>
          <a:r>
            <a:rPr lang="en-US" dirty="0"/>
            <a:t>7. Use pos-neg balanced weights</a:t>
          </a:r>
        </a:p>
      </dgm:t>
    </dgm:pt>
    <dgm:pt modelId="{7063A6F7-4AD0-4388-89D8-DE85A666BFE5}" type="parTrans" cxnId="{07F44A6E-074B-4861-8A17-80A8787C4AC9}">
      <dgm:prSet/>
      <dgm:spPr/>
      <dgm:t>
        <a:bodyPr/>
        <a:lstStyle/>
        <a:p>
          <a:endParaRPr lang="en-US"/>
        </a:p>
      </dgm:t>
    </dgm:pt>
    <dgm:pt modelId="{1FE1E2F8-9D67-4B0B-B4F5-B4672B06CA49}" type="sibTrans" cxnId="{07F44A6E-074B-4861-8A17-80A8787C4AC9}">
      <dgm:prSet/>
      <dgm:spPr/>
      <dgm:t>
        <a:bodyPr/>
        <a:lstStyle/>
        <a:p>
          <a:endParaRPr lang="en-US"/>
        </a:p>
      </dgm:t>
    </dgm:pt>
    <dgm:pt modelId="{4418563A-AE75-4B4F-B436-0E133AD70056}">
      <dgm:prSet phldrT="[Text]"/>
      <dgm:spPr/>
      <dgm:t>
        <a:bodyPr/>
        <a:lstStyle/>
        <a:p>
          <a:pPr algn="l"/>
          <a:r>
            <a:rPr lang="en-US" dirty="0"/>
            <a:t>8. Do not use pos-neg balanced weights</a:t>
          </a:r>
        </a:p>
      </dgm:t>
    </dgm:pt>
    <dgm:pt modelId="{7F1DDF16-713A-4BB4-9372-F4D067C35F1B}" type="parTrans" cxnId="{E1EA1D64-D85B-47BB-B7B8-E7714C65AA65}">
      <dgm:prSet/>
      <dgm:spPr/>
      <dgm:t>
        <a:bodyPr/>
        <a:lstStyle/>
        <a:p>
          <a:endParaRPr lang="en-US"/>
        </a:p>
      </dgm:t>
    </dgm:pt>
    <dgm:pt modelId="{8295E110-2A46-4277-A276-88BB22AE07B4}" type="sibTrans" cxnId="{E1EA1D64-D85B-47BB-B7B8-E7714C65AA65}">
      <dgm:prSet/>
      <dgm:spPr/>
      <dgm:t>
        <a:bodyPr/>
        <a:lstStyle/>
        <a:p>
          <a:endParaRPr lang="en-US"/>
        </a:p>
      </dgm:t>
    </dgm:pt>
    <dgm:pt modelId="{AD85A29C-5119-4968-BBC6-09F0378BA298}" type="pres">
      <dgm:prSet presAssocID="{0B0092BC-842F-409A-8A3C-3D53428A4D52}" presName="diagram" presStyleCnt="0">
        <dgm:presLayoutVars>
          <dgm:chPref val="1"/>
          <dgm:dir/>
          <dgm:animOne val="branch"/>
          <dgm:animLvl val="lvl"/>
          <dgm:resizeHandles val="exact"/>
        </dgm:presLayoutVars>
      </dgm:prSet>
      <dgm:spPr/>
    </dgm:pt>
    <dgm:pt modelId="{7071320A-3826-4367-A846-3B621D37D0B7}" type="pres">
      <dgm:prSet presAssocID="{056E1BCC-863F-4D98-95B6-66241D6545A2}" presName="root1" presStyleCnt="0"/>
      <dgm:spPr/>
    </dgm:pt>
    <dgm:pt modelId="{DFFF47D5-83B2-41B6-9D82-2367F696532F}" type="pres">
      <dgm:prSet presAssocID="{056E1BCC-863F-4D98-95B6-66241D6545A2}" presName="LevelOneTextNode" presStyleLbl="node0" presStyleIdx="0" presStyleCnt="1">
        <dgm:presLayoutVars>
          <dgm:chPref val="3"/>
        </dgm:presLayoutVars>
      </dgm:prSet>
      <dgm:spPr/>
    </dgm:pt>
    <dgm:pt modelId="{30A40A98-0BD2-4C7F-B78D-BA75AAE02172}" type="pres">
      <dgm:prSet presAssocID="{056E1BCC-863F-4D98-95B6-66241D6545A2}" presName="level2hierChild" presStyleCnt="0"/>
      <dgm:spPr/>
    </dgm:pt>
    <dgm:pt modelId="{DFD01D2F-D6C4-4C77-BAEC-D1A97ACA7732}" type="pres">
      <dgm:prSet presAssocID="{4FD60D44-B6CB-4C9E-AF31-BC44AD66D7A0}" presName="conn2-1" presStyleLbl="parChTrans1D2" presStyleIdx="0" presStyleCnt="2"/>
      <dgm:spPr/>
    </dgm:pt>
    <dgm:pt modelId="{1C4232E7-98C2-4D46-A224-6E87E4294118}" type="pres">
      <dgm:prSet presAssocID="{4FD60D44-B6CB-4C9E-AF31-BC44AD66D7A0}" presName="connTx" presStyleLbl="parChTrans1D2" presStyleIdx="0" presStyleCnt="2"/>
      <dgm:spPr/>
    </dgm:pt>
    <dgm:pt modelId="{73E82FA2-782B-4796-AA4F-E9ABAB578489}" type="pres">
      <dgm:prSet presAssocID="{3D6E516D-C6AA-45BC-B2C9-7E8BF9FE2E8C}" presName="root2" presStyleCnt="0"/>
      <dgm:spPr/>
    </dgm:pt>
    <dgm:pt modelId="{28F3B8F9-EF36-47C0-B278-FA9732DD871C}" type="pres">
      <dgm:prSet presAssocID="{3D6E516D-C6AA-45BC-B2C9-7E8BF9FE2E8C}" presName="LevelTwoTextNode" presStyleLbl="node2" presStyleIdx="0" presStyleCnt="2">
        <dgm:presLayoutVars>
          <dgm:chPref val="3"/>
        </dgm:presLayoutVars>
      </dgm:prSet>
      <dgm:spPr/>
    </dgm:pt>
    <dgm:pt modelId="{0AC4526E-5D97-496E-BE48-4CFF1157EB46}" type="pres">
      <dgm:prSet presAssocID="{3D6E516D-C6AA-45BC-B2C9-7E8BF9FE2E8C}" presName="level3hierChild" presStyleCnt="0"/>
      <dgm:spPr/>
    </dgm:pt>
    <dgm:pt modelId="{40A3FA0B-09CD-44E7-A11C-5FCFA6E7C0A1}" type="pres">
      <dgm:prSet presAssocID="{721BAAAA-C1C0-4D71-A0AE-F583A0952D01}" presName="conn2-1" presStyleLbl="parChTrans1D3" presStyleIdx="0" presStyleCnt="4"/>
      <dgm:spPr/>
    </dgm:pt>
    <dgm:pt modelId="{CAF7E15E-415F-4841-8EC4-4E80E6583127}" type="pres">
      <dgm:prSet presAssocID="{721BAAAA-C1C0-4D71-A0AE-F583A0952D01}" presName="connTx" presStyleLbl="parChTrans1D3" presStyleIdx="0" presStyleCnt="4"/>
      <dgm:spPr/>
    </dgm:pt>
    <dgm:pt modelId="{C0302D16-C7C1-4105-967C-62EC94B1FBF3}" type="pres">
      <dgm:prSet presAssocID="{A0F46449-3279-43AC-ABF9-6D386370EBF4}" presName="root2" presStyleCnt="0"/>
      <dgm:spPr/>
    </dgm:pt>
    <dgm:pt modelId="{C8932E08-ACE0-4285-B5C4-5301E3CB0A42}" type="pres">
      <dgm:prSet presAssocID="{A0F46449-3279-43AC-ABF9-6D386370EBF4}" presName="LevelTwoTextNode" presStyleLbl="node3" presStyleIdx="0" presStyleCnt="4">
        <dgm:presLayoutVars>
          <dgm:chPref val="3"/>
        </dgm:presLayoutVars>
      </dgm:prSet>
      <dgm:spPr/>
    </dgm:pt>
    <dgm:pt modelId="{34F82070-A753-4BE0-BC43-176F23609A8A}" type="pres">
      <dgm:prSet presAssocID="{A0F46449-3279-43AC-ABF9-6D386370EBF4}" presName="level3hierChild" presStyleCnt="0"/>
      <dgm:spPr/>
    </dgm:pt>
    <dgm:pt modelId="{6739E765-BF1B-4556-85A3-4D41A8B77F95}" type="pres">
      <dgm:prSet presAssocID="{09FBD2B3-8B6D-4637-B125-320B8C4A574A}" presName="conn2-1" presStyleLbl="parChTrans1D4" presStyleIdx="0" presStyleCnt="8"/>
      <dgm:spPr/>
    </dgm:pt>
    <dgm:pt modelId="{8585891D-8C0B-4E89-A553-8C92A75D0030}" type="pres">
      <dgm:prSet presAssocID="{09FBD2B3-8B6D-4637-B125-320B8C4A574A}" presName="connTx" presStyleLbl="parChTrans1D4" presStyleIdx="0" presStyleCnt="8"/>
      <dgm:spPr/>
    </dgm:pt>
    <dgm:pt modelId="{F7EB17BC-95B1-43C2-9FD2-2D322685629B}" type="pres">
      <dgm:prSet presAssocID="{0493B855-3014-477B-A083-947150D2756C}" presName="root2" presStyleCnt="0"/>
      <dgm:spPr/>
    </dgm:pt>
    <dgm:pt modelId="{DF36F805-E216-4A8A-8F85-18198C4FC12F}" type="pres">
      <dgm:prSet presAssocID="{0493B855-3014-477B-A083-947150D2756C}" presName="LevelTwoTextNode" presStyleLbl="node4" presStyleIdx="0" presStyleCnt="8">
        <dgm:presLayoutVars>
          <dgm:chPref val="3"/>
        </dgm:presLayoutVars>
      </dgm:prSet>
      <dgm:spPr/>
    </dgm:pt>
    <dgm:pt modelId="{CF49C265-04B5-4B4D-BF2E-9A230B612B88}" type="pres">
      <dgm:prSet presAssocID="{0493B855-3014-477B-A083-947150D2756C}" presName="level3hierChild" presStyleCnt="0"/>
      <dgm:spPr/>
    </dgm:pt>
    <dgm:pt modelId="{882BFE12-40CB-4F95-BBDD-E5116AF81432}" type="pres">
      <dgm:prSet presAssocID="{465C7727-E53F-486E-AB96-A04992058406}" presName="conn2-1" presStyleLbl="parChTrans1D4" presStyleIdx="1" presStyleCnt="8"/>
      <dgm:spPr/>
    </dgm:pt>
    <dgm:pt modelId="{354C6A5F-508C-47AA-AE2C-DAAF7E3FABDD}" type="pres">
      <dgm:prSet presAssocID="{465C7727-E53F-486E-AB96-A04992058406}" presName="connTx" presStyleLbl="parChTrans1D4" presStyleIdx="1" presStyleCnt="8"/>
      <dgm:spPr/>
    </dgm:pt>
    <dgm:pt modelId="{286E554B-4A98-47F4-8C02-D21A94CEA546}" type="pres">
      <dgm:prSet presAssocID="{F9ED67F8-BBC6-4838-A24C-A57887F04825}" presName="root2" presStyleCnt="0"/>
      <dgm:spPr/>
    </dgm:pt>
    <dgm:pt modelId="{860D11C9-CFD5-409F-9BEB-CFB4A13868A7}" type="pres">
      <dgm:prSet presAssocID="{F9ED67F8-BBC6-4838-A24C-A57887F04825}" presName="LevelTwoTextNode" presStyleLbl="node4" presStyleIdx="1" presStyleCnt="8">
        <dgm:presLayoutVars>
          <dgm:chPref val="3"/>
        </dgm:presLayoutVars>
      </dgm:prSet>
      <dgm:spPr/>
    </dgm:pt>
    <dgm:pt modelId="{9A43BE7B-9B26-4CCD-86E3-15F675C42D2A}" type="pres">
      <dgm:prSet presAssocID="{F9ED67F8-BBC6-4838-A24C-A57887F04825}" presName="level3hierChild" presStyleCnt="0"/>
      <dgm:spPr/>
    </dgm:pt>
    <dgm:pt modelId="{A9D01A35-B803-4FC4-8AEA-ED7480BD1A37}" type="pres">
      <dgm:prSet presAssocID="{BD98AEC9-5919-4E97-A2C9-5E2D824469A1}" presName="conn2-1" presStyleLbl="parChTrans1D3" presStyleIdx="1" presStyleCnt="4"/>
      <dgm:spPr/>
    </dgm:pt>
    <dgm:pt modelId="{968A910B-6D37-48F0-B223-40B147357B48}" type="pres">
      <dgm:prSet presAssocID="{BD98AEC9-5919-4E97-A2C9-5E2D824469A1}" presName="connTx" presStyleLbl="parChTrans1D3" presStyleIdx="1" presStyleCnt="4"/>
      <dgm:spPr/>
    </dgm:pt>
    <dgm:pt modelId="{78B59B40-065F-4ABA-9E05-AD3CEA110783}" type="pres">
      <dgm:prSet presAssocID="{CE991C7B-7971-40AB-90D3-10B54AEC3541}" presName="root2" presStyleCnt="0"/>
      <dgm:spPr/>
    </dgm:pt>
    <dgm:pt modelId="{1436F50F-1808-456F-B704-98B3F2EDFACE}" type="pres">
      <dgm:prSet presAssocID="{CE991C7B-7971-40AB-90D3-10B54AEC3541}" presName="LevelTwoTextNode" presStyleLbl="node3" presStyleIdx="1" presStyleCnt="4">
        <dgm:presLayoutVars>
          <dgm:chPref val="3"/>
        </dgm:presLayoutVars>
      </dgm:prSet>
      <dgm:spPr/>
    </dgm:pt>
    <dgm:pt modelId="{C240040F-D7A6-4042-BD40-2673A3924AA7}" type="pres">
      <dgm:prSet presAssocID="{CE991C7B-7971-40AB-90D3-10B54AEC3541}" presName="level3hierChild" presStyleCnt="0"/>
      <dgm:spPr/>
    </dgm:pt>
    <dgm:pt modelId="{2D92B0DF-8351-486F-8148-145A8E2B5D0A}" type="pres">
      <dgm:prSet presAssocID="{FDB8F559-59FA-4222-B6D0-9DA898A36E99}" presName="conn2-1" presStyleLbl="parChTrans1D4" presStyleIdx="2" presStyleCnt="8"/>
      <dgm:spPr/>
    </dgm:pt>
    <dgm:pt modelId="{DB1E75FB-9AD6-45D5-8323-92357730BF6F}" type="pres">
      <dgm:prSet presAssocID="{FDB8F559-59FA-4222-B6D0-9DA898A36E99}" presName="connTx" presStyleLbl="parChTrans1D4" presStyleIdx="2" presStyleCnt="8"/>
      <dgm:spPr/>
    </dgm:pt>
    <dgm:pt modelId="{CE043223-D295-46D1-BD7A-ADBBE98DA9A2}" type="pres">
      <dgm:prSet presAssocID="{0715AD3A-7D44-416F-BE2D-7756D31F98D4}" presName="root2" presStyleCnt="0"/>
      <dgm:spPr/>
    </dgm:pt>
    <dgm:pt modelId="{855C5F24-6BDB-40F7-840B-B92F4936EC17}" type="pres">
      <dgm:prSet presAssocID="{0715AD3A-7D44-416F-BE2D-7756D31F98D4}" presName="LevelTwoTextNode" presStyleLbl="node4" presStyleIdx="2" presStyleCnt="8">
        <dgm:presLayoutVars>
          <dgm:chPref val="3"/>
        </dgm:presLayoutVars>
      </dgm:prSet>
      <dgm:spPr/>
    </dgm:pt>
    <dgm:pt modelId="{04664805-C63B-4265-8D44-FFBF493D0863}" type="pres">
      <dgm:prSet presAssocID="{0715AD3A-7D44-416F-BE2D-7756D31F98D4}" presName="level3hierChild" presStyleCnt="0"/>
      <dgm:spPr/>
    </dgm:pt>
    <dgm:pt modelId="{33B39F31-FC52-4B80-AAAB-986F5977B9CA}" type="pres">
      <dgm:prSet presAssocID="{9C1CAB93-1098-4FD2-809B-23F76E5460C4}" presName="conn2-1" presStyleLbl="parChTrans1D4" presStyleIdx="3" presStyleCnt="8"/>
      <dgm:spPr/>
    </dgm:pt>
    <dgm:pt modelId="{8EA61566-D5C9-44B8-BAAB-78E9058CECD6}" type="pres">
      <dgm:prSet presAssocID="{9C1CAB93-1098-4FD2-809B-23F76E5460C4}" presName="connTx" presStyleLbl="parChTrans1D4" presStyleIdx="3" presStyleCnt="8"/>
      <dgm:spPr/>
    </dgm:pt>
    <dgm:pt modelId="{1E50EF58-D1E9-4562-814B-DE08E8D550B7}" type="pres">
      <dgm:prSet presAssocID="{3ABA8783-9AA1-495F-AE3A-D4A2FC89A935}" presName="root2" presStyleCnt="0"/>
      <dgm:spPr/>
    </dgm:pt>
    <dgm:pt modelId="{DF254A8D-3B2D-4321-BAE1-C68B842950BC}" type="pres">
      <dgm:prSet presAssocID="{3ABA8783-9AA1-495F-AE3A-D4A2FC89A935}" presName="LevelTwoTextNode" presStyleLbl="node4" presStyleIdx="3" presStyleCnt="8">
        <dgm:presLayoutVars>
          <dgm:chPref val="3"/>
        </dgm:presLayoutVars>
      </dgm:prSet>
      <dgm:spPr/>
    </dgm:pt>
    <dgm:pt modelId="{7988D199-7CCC-4FF3-9AFC-2E963866C48A}" type="pres">
      <dgm:prSet presAssocID="{3ABA8783-9AA1-495F-AE3A-D4A2FC89A935}" presName="level3hierChild" presStyleCnt="0"/>
      <dgm:spPr/>
    </dgm:pt>
    <dgm:pt modelId="{0F936DBD-C11C-4450-94AE-A81C6147043C}" type="pres">
      <dgm:prSet presAssocID="{CA5D1D39-A336-494E-BB8D-8FE1BC28125B}" presName="conn2-1" presStyleLbl="parChTrans1D2" presStyleIdx="1" presStyleCnt="2"/>
      <dgm:spPr/>
    </dgm:pt>
    <dgm:pt modelId="{3779364C-72B6-42D8-95EB-030E73B2DB05}" type="pres">
      <dgm:prSet presAssocID="{CA5D1D39-A336-494E-BB8D-8FE1BC28125B}" presName="connTx" presStyleLbl="parChTrans1D2" presStyleIdx="1" presStyleCnt="2"/>
      <dgm:spPr/>
    </dgm:pt>
    <dgm:pt modelId="{8527475D-AC62-41B6-8550-DFF469B4357F}" type="pres">
      <dgm:prSet presAssocID="{8ABD933F-44E0-4204-B7CC-1D6344C20B48}" presName="root2" presStyleCnt="0"/>
      <dgm:spPr/>
    </dgm:pt>
    <dgm:pt modelId="{790DE32D-A952-4622-A843-138E9744B219}" type="pres">
      <dgm:prSet presAssocID="{8ABD933F-44E0-4204-B7CC-1D6344C20B48}" presName="LevelTwoTextNode" presStyleLbl="node2" presStyleIdx="1" presStyleCnt="2">
        <dgm:presLayoutVars>
          <dgm:chPref val="3"/>
        </dgm:presLayoutVars>
      </dgm:prSet>
      <dgm:spPr/>
    </dgm:pt>
    <dgm:pt modelId="{CE3A5C04-8269-42BB-A6FA-3E2FFEE550D6}" type="pres">
      <dgm:prSet presAssocID="{8ABD933F-44E0-4204-B7CC-1D6344C20B48}" presName="level3hierChild" presStyleCnt="0"/>
      <dgm:spPr/>
    </dgm:pt>
    <dgm:pt modelId="{3F710EB2-97BC-4A78-A515-6F2D503514C4}" type="pres">
      <dgm:prSet presAssocID="{C3EED2FF-8002-4F8C-B2B6-0CF060D974D0}" presName="conn2-1" presStyleLbl="parChTrans1D3" presStyleIdx="2" presStyleCnt="4"/>
      <dgm:spPr/>
    </dgm:pt>
    <dgm:pt modelId="{88E0921C-AC9C-4D94-983B-4C5BCFA261E0}" type="pres">
      <dgm:prSet presAssocID="{C3EED2FF-8002-4F8C-B2B6-0CF060D974D0}" presName="connTx" presStyleLbl="parChTrans1D3" presStyleIdx="2" presStyleCnt="4"/>
      <dgm:spPr/>
    </dgm:pt>
    <dgm:pt modelId="{DC3B486E-DB54-40F1-848D-D85A738DE6BE}" type="pres">
      <dgm:prSet presAssocID="{357D8AC4-FCD8-48ED-9C5F-5B8DE53B25C3}" presName="root2" presStyleCnt="0"/>
      <dgm:spPr/>
    </dgm:pt>
    <dgm:pt modelId="{D4853642-9E98-4A54-B19E-88C8002EB206}" type="pres">
      <dgm:prSet presAssocID="{357D8AC4-FCD8-48ED-9C5F-5B8DE53B25C3}" presName="LevelTwoTextNode" presStyleLbl="node3" presStyleIdx="2" presStyleCnt="4">
        <dgm:presLayoutVars>
          <dgm:chPref val="3"/>
        </dgm:presLayoutVars>
      </dgm:prSet>
      <dgm:spPr/>
    </dgm:pt>
    <dgm:pt modelId="{F742740C-C76A-4BF1-A3D3-AD1A5C0BCBDA}" type="pres">
      <dgm:prSet presAssocID="{357D8AC4-FCD8-48ED-9C5F-5B8DE53B25C3}" presName="level3hierChild" presStyleCnt="0"/>
      <dgm:spPr/>
    </dgm:pt>
    <dgm:pt modelId="{448EBB83-C29B-4945-B5DF-5EA03D237186}" type="pres">
      <dgm:prSet presAssocID="{1F05C947-440A-4DAB-BC21-E3BC1B9D1A43}" presName="conn2-1" presStyleLbl="parChTrans1D4" presStyleIdx="4" presStyleCnt="8"/>
      <dgm:spPr/>
    </dgm:pt>
    <dgm:pt modelId="{8753A320-0B8D-4039-8D8E-61001F85552C}" type="pres">
      <dgm:prSet presAssocID="{1F05C947-440A-4DAB-BC21-E3BC1B9D1A43}" presName="connTx" presStyleLbl="parChTrans1D4" presStyleIdx="4" presStyleCnt="8"/>
      <dgm:spPr/>
    </dgm:pt>
    <dgm:pt modelId="{2B41E2C0-6347-48FA-8AF2-45A45DD18752}" type="pres">
      <dgm:prSet presAssocID="{C23C9549-029D-410C-9AF2-E857E7F43202}" presName="root2" presStyleCnt="0"/>
      <dgm:spPr/>
    </dgm:pt>
    <dgm:pt modelId="{B7D69181-B26B-4993-BABB-1666E60FD770}" type="pres">
      <dgm:prSet presAssocID="{C23C9549-029D-410C-9AF2-E857E7F43202}" presName="LevelTwoTextNode" presStyleLbl="node4" presStyleIdx="4" presStyleCnt="8">
        <dgm:presLayoutVars>
          <dgm:chPref val="3"/>
        </dgm:presLayoutVars>
      </dgm:prSet>
      <dgm:spPr/>
    </dgm:pt>
    <dgm:pt modelId="{7402888D-6DED-4A19-9BBC-3E14873F38BF}" type="pres">
      <dgm:prSet presAssocID="{C23C9549-029D-410C-9AF2-E857E7F43202}" presName="level3hierChild" presStyleCnt="0"/>
      <dgm:spPr/>
    </dgm:pt>
    <dgm:pt modelId="{6B78CD39-B954-448C-9B08-ED22B1A98632}" type="pres">
      <dgm:prSet presAssocID="{314AEB5C-03F4-4365-82A3-969E72E4FCEB}" presName="conn2-1" presStyleLbl="parChTrans1D4" presStyleIdx="5" presStyleCnt="8"/>
      <dgm:spPr/>
    </dgm:pt>
    <dgm:pt modelId="{4A78262A-C1F0-4A19-B61B-C18E3EE80F68}" type="pres">
      <dgm:prSet presAssocID="{314AEB5C-03F4-4365-82A3-969E72E4FCEB}" presName="connTx" presStyleLbl="parChTrans1D4" presStyleIdx="5" presStyleCnt="8"/>
      <dgm:spPr/>
    </dgm:pt>
    <dgm:pt modelId="{615680DE-DFAB-461E-BDB5-C6836DF6875A}" type="pres">
      <dgm:prSet presAssocID="{191C0447-BFD0-4D4A-A28E-63A8BF4408A3}" presName="root2" presStyleCnt="0"/>
      <dgm:spPr/>
    </dgm:pt>
    <dgm:pt modelId="{BEAEEF23-466D-4D9F-AD5E-7F64532866F5}" type="pres">
      <dgm:prSet presAssocID="{191C0447-BFD0-4D4A-A28E-63A8BF4408A3}" presName="LevelTwoTextNode" presStyleLbl="node4" presStyleIdx="5" presStyleCnt="8">
        <dgm:presLayoutVars>
          <dgm:chPref val="3"/>
        </dgm:presLayoutVars>
      </dgm:prSet>
      <dgm:spPr/>
    </dgm:pt>
    <dgm:pt modelId="{6E85476E-A14A-4932-9FA9-2688BE4C13FD}" type="pres">
      <dgm:prSet presAssocID="{191C0447-BFD0-4D4A-A28E-63A8BF4408A3}" presName="level3hierChild" presStyleCnt="0"/>
      <dgm:spPr/>
    </dgm:pt>
    <dgm:pt modelId="{121A9C23-F061-486A-A47F-FBFAEE165539}" type="pres">
      <dgm:prSet presAssocID="{6634FDE7-4791-4F80-B8F0-2449F79B3322}" presName="conn2-1" presStyleLbl="parChTrans1D3" presStyleIdx="3" presStyleCnt="4"/>
      <dgm:spPr/>
    </dgm:pt>
    <dgm:pt modelId="{D85753C3-A1B9-4211-B058-924A4A329E45}" type="pres">
      <dgm:prSet presAssocID="{6634FDE7-4791-4F80-B8F0-2449F79B3322}" presName="connTx" presStyleLbl="parChTrans1D3" presStyleIdx="3" presStyleCnt="4"/>
      <dgm:spPr/>
    </dgm:pt>
    <dgm:pt modelId="{3F772A16-DD61-4E92-887A-0EAB32071CDC}" type="pres">
      <dgm:prSet presAssocID="{AFB0C9AC-3570-46D0-B9DE-527256B4DCB4}" presName="root2" presStyleCnt="0"/>
      <dgm:spPr/>
    </dgm:pt>
    <dgm:pt modelId="{C09D28B7-C98C-4CE2-91B0-6C1B44B4F5E2}" type="pres">
      <dgm:prSet presAssocID="{AFB0C9AC-3570-46D0-B9DE-527256B4DCB4}" presName="LevelTwoTextNode" presStyleLbl="node3" presStyleIdx="3" presStyleCnt="4">
        <dgm:presLayoutVars>
          <dgm:chPref val="3"/>
        </dgm:presLayoutVars>
      </dgm:prSet>
      <dgm:spPr/>
    </dgm:pt>
    <dgm:pt modelId="{113DB3B9-9379-43A9-9782-893DD12ACE04}" type="pres">
      <dgm:prSet presAssocID="{AFB0C9AC-3570-46D0-B9DE-527256B4DCB4}" presName="level3hierChild" presStyleCnt="0"/>
      <dgm:spPr/>
    </dgm:pt>
    <dgm:pt modelId="{EBE1159A-2C1E-4467-9E7B-6C391A041CC4}" type="pres">
      <dgm:prSet presAssocID="{7063A6F7-4AD0-4388-89D8-DE85A666BFE5}" presName="conn2-1" presStyleLbl="parChTrans1D4" presStyleIdx="6" presStyleCnt="8"/>
      <dgm:spPr/>
    </dgm:pt>
    <dgm:pt modelId="{9CB90545-9941-4127-85A7-C050C3BC2618}" type="pres">
      <dgm:prSet presAssocID="{7063A6F7-4AD0-4388-89D8-DE85A666BFE5}" presName="connTx" presStyleLbl="parChTrans1D4" presStyleIdx="6" presStyleCnt="8"/>
      <dgm:spPr/>
    </dgm:pt>
    <dgm:pt modelId="{0D2CC3C6-17AD-463B-AF59-3B6594D3907E}" type="pres">
      <dgm:prSet presAssocID="{28B5D453-A976-452B-B33D-F22486C2F622}" presName="root2" presStyleCnt="0"/>
      <dgm:spPr/>
    </dgm:pt>
    <dgm:pt modelId="{7FBD8A94-3362-4205-A639-7164CB026D1E}" type="pres">
      <dgm:prSet presAssocID="{28B5D453-A976-452B-B33D-F22486C2F622}" presName="LevelTwoTextNode" presStyleLbl="node4" presStyleIdx="6" presStyleCnt="8">
        <dgm:presLayoutVars>
          <dgm:chPref val="3"/>
        </dgm:presLayoutVars>
      </dgm:prSet>
      <dgm:spPr/>
    </dgm:pt>
    <dgm:pt modelId="{CDF3AC37-B574-488E-AC22-A66479E19B17}" type="pres">
      <dgm:prSet presAssocID="{28B5D453-A976-452B-B33D-F22486C2F622}" presName="level3hierChild" presStyleCnt="0"/>
      <dgm:spPr/>
    </dgm:pt>
    <dgm:pt modelId="{5A3E16B5-78C0-436F-928D-B9EB6C6128D6}" type="pres">
      <dgm:prSet presAssocID="{7F1DDF16-713A-4BB4-9372-F4D067C35F1B}" presName="conn2-1" presStyleLbl="parChTrans1D4" presStyleIdx="7" presStyleCnt="8"/>
      <dgm:spPr/>
    </dgm:pt>
    <dgm:pt modelId="{4AA22F78-1DD7-4026-888E-5F12B0A8E4E3}" type="pres">
      <dgm:prSet presAssocID="{7F1DDF16-713A-4BB4-9372-F4D067C35F1B}" presName="connTx" presStyleLbl="parChTrans1D4" presStyleIdx="7" presStyleCnt="8"/>
      <dgm:spPr/>
    </dgm:pt>
    <dgm:pt modelId="{72972331-1EF1-4020-B3E6-7CC82EF62CD8}" type="pres">
      <dgm:prSet presAssocID="{4418563A-AE75-4B4F-B436-0E133AD70056}" presName="root2" presStyleCnt="0"/>
      <dgm:spPr/>
    </dgm:pt>
    <dgm:pt modelId="{909DD2BA-DE72-413F-B737-675B858EC87B}" type="pres">
      <dgm:prSet presAssocID="{4418563A-AE75-4B4F-B436-0E133AD70056}" presName="LevelTwoTextNode" presStyleLbl="node4" presStyleIdx="7" presStyleCnt="8">
        <dgm:presLayoutVars>
          <dgm:chPref val="3"/>
        </dgm:presLayoutVars>
      </dgm:prSet>
      <dgm:spPr/>
    </dgm:pt>
    <dgm:pt modelId="{832FD5AD-2644-43A1-B487-7981E5B3EB9E}" type="pres">
      <dgm:prSet presAssocID="{4418563A-AE75-4B4F-B436-0E133AD70056}" presName="level3hierChild" presStyleCnt="0"/>
      <dgm:spPr/>
    </dgm:pt>
  </dgm:ptLst>
  <dgm:cxnLst>
    <dgm:cxn modelId="{58130904-28EB-4101-8C34-2155B6B3A87A}" type="presOf" srcId="{09FBD2B3-8B6D-4637-B125-320B8C4A574A}" destId="{6739E765-BF1B-4556-85A3-4D41A8B77F95}" srcOrd="0" destOrd="0" presId="urn:microsoft.com/office/officeart/2005/8/layout/hierarchy2"/>
    <dgm:cxn modelId="{A7DA7E06-3B21-4038-9D07-BC95F3E478D7}" type="presOf" srcId="{0715AD3A-7D44-416F-BE2D-7756D31F98D4}" destId="{855C5F24-6BDB-40F7-840B-B92F4936EC17}" srcOrd="0" destOrd="0" presId="urn:microsoft.com/office/officeart/2005/8/layout/hierarchy2"/>
    <dgm:cxn modelId="{96A5B110-1EEB-4E91-9CA8-87B4426F8822}" type="presOf" srcId="{4FD60D44-B6CB-4C9E-AF31-BC44AD66D7A0}" destId="{DFD01D2F-D6C4-4C77-BAEC-D1A97ACA7732}" srcOrd="0" destOrd="0" presId="urn:microsoft.com/office/officeart/2005/8/layout/hierarchy2"/>
    <dgm:cxn modelId="{A70C2814-A9EC-43B0-9761-4C4CCE136BEB}" srcId="{0B0092BC-842F-409A-8A3C-3D53428A4D52}" destId="{056E1BCC-863F-4D98-95B6-66241D6545A2}" srcOrd="0" destOrd="0" parTransId="{B7FDB340-2E5F-4ACB-B396-E2403CC1B3BA}" sibTransId="{BACD88E7-540F-495A-A422-6D7869C67B49}"/>
    <dgm:cxn modelId="{83DF6F15-B077-40CD-9111-F6DA13100DE4}" type="presOf" srcId="{BD98AEC9-5919-4E97-A2C9-5E2D824469A1}" destId="{968A910B-6D37-48F0-B223-40B147357B48}" srcOrd="1" destOrd="0" presId="urn:microsoft.com/office/officeart/2005/8/layout/hierarchy2"/>
    <dgm:cxn modelId="{78977C18-983F-43EB-ACBF-86D5C31A8F36}" type="presOf" srcId="{BD98AEC9-5919-4E97-A2C9-5E2D824469A1}" destId="{A9D01A35-B803-4FC4-8AEA-ED7480BD1A37}" srcOrd="0" destOrd="0" presId="urn:microsoft.com/office/officeart/2005/8/layout/hierarchy2"/>
    <dgm:cxn modelId="{04A1621D-283A-4D5B-BB93-D9A8000CAE0C}" type="presOf" srcId="{A0F46449-3279-43AC-ABF9-6D386370EBF4}" destId="{C8932E08-ACE0-4285-B5C4-5301E3CB0A42}" srcOrd="0" destOrd="0" presId="urn:microsoft.com/office/officeart/2005/8/layout/hierarchy2"/>
    <dgm:cxn modelId="{019B4924-5080-4338-9AE1-46487782C74F}" type="presOf" srcId="{09FBD2B3-8B6D-4637-B125-320B8C4A574A}" destId="{8585891D-8C0B-4E89-A553-8C92A75D0030}" srcOrd="1" destOrd="0" presId="urn:microsoft.com/office/officeart/2005/8/layout/hierarchy2"/>
    <dgm:cxn modelId="{C9B63A27-2B41-4FFD-8C1D-5A2B89D3D703}" type="presOf" srcId="{9C1CAB93-1098-4FD2-809B-23F76E5460C4}" destId="{33B39F31-FC52-4B80-AAAB-986F5977B9CA}" srcOrd="0" destOrd="0" presId="urn:microsoft.com/office/officeart/2005/8/layout/hierarchy2"/>
    <dgm:cxn modelId="{CD267837-D5DA-4ABD-92FA-E0400CAADB05}" type="presOf" srcId="{465C7727-E53F-486E-AB96-A04992058406}" destId="{354C6A5F-508C-47AA-AE2C-DAAF7E3FABDD}" srcOrd="1" destOrd="0" presId="urn:microsoft.com/office/officeart/2005/8/layout/hierarchy2"/>
    <dgm:cxn modelId="{65FFD338-1BAB-458E-A42D-6A6BE415A288}" type="presOf" srcId="{465C7727-E53F-486E-AB96-A04992058406}" destId="{882BFE12-40CB-4F95-BBDD-E5116AF81432}" srcOrd="0" destOrd="0" presId="urn:microsoft.com/office/officeart/2005/8/layout/hierarchy2"/>
    <dgm:cxn modelId="{79A67C3F-6E3A-45DA-98F5-F4BCAA67CB86}" type="presOf" srcId="{0493B855-3014-477B-A083-947150D2756C}" destId="{DF36F805-E216-4A8A-8F85-18198C4FC12F}" srcOrd="0" destOrd="0" presId="urn:microsoft.com/office/officeart/2005/8/layout/hierarchy2"/>
    <dgm:cxn modelId="{3FD39F3F-DB84-4256-94FF-3C8D1BF43F94}" type="presOf" srcId="{7F1DDF16-713A-4BB4-9372-F4D067C35F1B}" destId="{4AA22F78-1DD7-4026-888E-5F12B0A8E4E3}" srcOrd="1" destOrd="0" presId="urn:microsoft.com/office/officeart/2005/8/layout/hierarchy2"/>
    <dgm:cxn modelId="{2106F340-2113-4198-AD1E-FEE96043BFC7}" srcId="{3D6E516D-C6AA-45BC-B2C9-7E8BF9FE2E8C}" destId="{CE991C7B-7971-40AB-90D3-10B54AEC3541}" srcOrd="1" destOrd="0" parTransId="{BD98AEC9-5919-4E97-A2C9-5E2D824469A1}" sibTransId="{C3976B96-13CF-4404-A568-DA16AF7E9D18}"/>
    <dgm:cxn modelId="{A242D95E-2DF9-420A-B215-A354AFA15A82}" type="presOf" srcId="{8ABD933F-44E0-4204-B7CC-1D6344C20B48}" destId="{790DE32D-A952-4622-A843-138E9744B219}" srcOrd="0" destOrd="0" presId="urn:microsoft.com/office/officeart/2005/8/layout/hierarchy2"/>
    <dgm:cxn modelId="{C68BE85E-4600-4B4C-A751-258825776578}" type="presOf" srcId="{AFB0C9AC-3570-46D0-B9DE-527256B4DCB4}" destId="{C09D28B7-C98C-4CE2-91B0-6C1B44B4F5E2}" srcOrd="0" destOrd="0" presId="urn:microsoft.com/office/officeart/2005/8/layout/hierarchy2"/>
    <dgm:cxn modelId="{A0AE365F-52F5-4179-A3EB-5B1048DDE0A8}" type="presOf" srcId="{C3EED2FF-8002-4F8C-B2B6-0CF060D974D0}" destId="{3F710EB2-97BC-4A78-A515-6F2D503514C4}" srcOrd="0" destOrd="0" presId="urn:microsoft.com/office/officeart/2005/8/layout/hierarchy2"/>
    <dgm:cxn modelId="{ECC06D42-E3C4-4FFE-BB55-374FAD3F73A9}" type="presOf" srcId="{7F1DDF16-713A-4BB4-9372-F4D067C35F1B}" destId="{5A3E16B5-78C0-436F-928D-B9EB6C6128D6}" srcOrd="0" destOrd="0" presId="urn:microsoft.com/office/officeart/2005/8/layout/hierarchy2"/>
    <dgm:cxn modelId="{F3A09063-8B1F-4807-8BFE-A7334E2605C5}" type="presOf" srcId="{357D8AC4-FCD8-48ED-9C5F-5B8DE53B25C3}" destId="{D4853642-9E98-4A54-B19E-88C8002EB206}" srcOrd="0" destOrd="0" presId="urn:microsoft.com/office/officeart/2005/8/layout/hierarchy2"/>
    <dgm:cxn modelId="{E1EA1D64-D85B-47BB-B7B8-E7714C65AA65}" srcId="{AFB0C9AC-3570-46D0-B9DE-527256B4DCB4}" destId="{4418563A-AE75-4B4F-B436-0E133AD70056}" srcOrd="1" destOrd="0" parTransId="{7F1DDF16-713A-4BB4-9372-F4D067C35F1B}" sibTransId="{8295E110-2A46-4277-A276-88BB22AE07B4}"/>
    <dgm:cxn modelId="{5C3BE564-AD4D-4C9C-BB13-709EF29D88CF}" type="presOf" srcId="{721BAAAA-C1C0-4D71-A0AE-F583A0952D01}" destId="{40A3FA0B-09CD-44E7-A11C-5FCFA6E7C0A1}" srcOrd="0" destOrd="0" presId="urn:microsoft.com/office/officeart/2005/8/layout/hierarchy2"/>
    <dgm:cxn modelId="{E43DF364-00C7-44B0-86D7-C819E3DC98E0}" srcId="{A0F46449-3279-43AC-ABF9-6D386370EBF4}" destId="{F9ED67F8-BBC6-4838-A24C-A57887F04825}" srcOrd="1" destOrd="0" parTransId="{465C7727-E53F-486E-AB96-A04992058406}" sibTransId="{D888C9EF-5489-4BDB-846A-39673ADBD1A8}"/>
    <dgm:cxn modelId="{E9036969-B65C-4089-9627-FEE15E6F2BF6}" srcId="{8ABD933F-44E0-4204-B7CC-1D6344C20B48}" destId="{357D8AC4-FCD8-48ED-9C5F-5B8DE53B25C3}" srcOrd="0" destOrd="0" parTransId="{C3EED2FF-8002-4F8C-B2B6-0CF060D974D0}" sibTransId="{AE71A97C-D118-413E-A8F7-57E307E4D624}"/>
    <dgm:cxn modelId="{8DD4966D-18C0-48B0-8943-1BDDE5E7F614}" type="presOf" srcId="{056E1BCC-863F-4D98-95B6-66241D6545A2}" destId="{DFFF47D5-83B2-41B6-9D82-2367F696532F}" srcOrd="0" destOrd="0" presId="urn:microsoft.com/office/officeart/2005/8/layout/hierarchy2"/>
    <dgm:cxn modelId="{07F44A6E-074B-4861-8A17-80A8787C4AC9}" srcId="{AFB0C9AC-3570-46D0-B9DE-527256B4DCB4}" destId="{28B5D453-A976-452B-B33D-F22486C2F622}" srcOrd="0" destOrd="0" parTransId="{7063A6F7-4AD0-4388-89D8-DE85A666BFE5}" sibTransId="{1FE1E2F8-9D67-4B0B-B4F5-B4672B06CA49}"/>
    <dgm:cxn modelId="{54EA4070-418F-4EE5-982E-53735CD34D5F}" type="presOf" srcId="{4FD60D44-B6CB-4C9E-AF31-BC44AD66D7A0}" destId="{1C4232E7-98C2-4D46-A224-6E87E4294118}" srcOrd="1" destOrd="0" presId="urn:microsoft.com/office/officeart/2005/8/layout/hierarchy2"/>
    <dgm:cxn modelId="{D6CC1972-0569-4C73-8D59-B98876B5321B}" type="presOf" srcId="{721BAAAA-C1C0-4D71-A0AE-F583A0952D01}" destId="{CAF7E15E-415F-4841-8EC4-4E80E6583127}" srcOrd="1" destOrd="0" presId="urn:microsoft.com/office/officeart/2005/8/layout/hierarchy2"/>
    <dgm:cxn modelId="{403E5254-E868-4F5D-ADE1-69E2DDE85B19}" srcId="{357D8AC4-FCD8-48ED-9C5F-5B8DE53B25C3}" destId="{C23C9549-029D-410C-9AF2-E857E7F43202}" srcOrd="0" destOrd="0" parTransId="{1F05C947-440A-4DAB-BC21-E3BC1B9D1A43}" sibTransId="{965C9571-9660-4922-8F25-073198EEE57C}"/>
    <dgm:cxn modelId="{3EE49B74-45CC-4DFD-B25D-C2C4BE20E924}" type="presOf" srcId="{6634FDE7-4791-4F80-B8F0-2449F79B3322}" destId="{121A9C23-F061-486A-A47F-FBFAEE165539}" srcOrd="0" destOrd="0" presId="urn:microsoft.com/office/officeart/2005/8/layout/hierarchy2"/>
    <dgm:cxn modelId="{8092D455-79C8-4FC4-8ACE-779FBCCC3C25}" type="presOf" srcId="{CA5D1D39-A336-494E-BB8D-8FE1BC28125B}" destId="{3779364C-72B6-42D8-95EB-030E73B2DB05}" srcOrd="1" destOrd="0" presId="urn:microsoft.com/office/officeart/2005/8/layout/hierarchy2"/>
    <dgm:cxn modelId="{C6289E76-7F0A-42C8-9D30-09CC47F444DF}" type="presOf" srcId="{4418563A-AE75-4B4F-B436-0E133AD70056}" destId="{909DD2BA-DE72-413F-B737-675B858EC87B}" srcOrd="0" destOrd="0" presId="urn:microsoft.com/office/officeart/2005/8/layout/hierarchy2"/>
    <dgm:cxn modelId="{DD40E258-ED36-4BB3-972C-A51AC4ACECA1}" type="presOf" srcId="{C23C9549-029D-410C-9AF2-E857E7F43202}" destId="{B7D69181-B26B-4993-BABB-1666E60FD770}" srcOrd="0" destOrd="0" presId="urn:microsoft.com/office/officeart/2005/8/layout/hierarchy2"/>
    <dgm:cxn modelId="{4C027A7A-4F7A-4F2E-897E-71879FE7FEA7}" type="presOf" srcId="{FDB8F559-59FA-4222-B6D0-9DA898A36E99}" destId="{DB1E75FB-9AD6-45D5-8323-92357730BF6F}" srcOrd="1" destOrd="0" presId="urn:microsoft.com/office/officeart/2005/8/layout/hierarchy2"/>
    <dgm:cxn modelId="{04D90C83-E1DA-490A-A9E2-54FDBD2074DE}" type="presOf" srcId="{C3EED2FF-8002-4F8C-B2B6-0CF060D974D0}" destId="{88E0921C-AC9C-4D94-983B-4C5BCFA261E0}" srcOrd="1" destOrd="0" presId="urn:microsoft.com/office/officeart/2005/8/layout/hierarchy2"/>
    <dgm:cxn modelId="{BF20FC84-2E6A-4B99-8211-36CC86389CBF}" type="presOf" srcId="{1F05C947-440A-4DAB-BC21-E3BC1B9D1A43}" destId="{8753A320-0B8D-4039-8D8E-61001F85552C}" srcOrd="1" destOrd="0" presId="urn:microsoft.com/office/officeart/2005/8/layout/hierarchy2"/>
    <dgm:cxn modelId="{6E930E8F-DBEC-4A6F-B895-30F2CB42B54F}" type="presOf" srcId="{191C0447-BFD0-4D4A-A28E-63A8BF4408A3}" destId="{BEAEEF23-466D-4D9F-AD5E-7F64532866F5}" srcOrd="0" destOrd="0" presId="urn:microsoft.com/office/officeart/2005/8/layout/hierarchy2"/>
    <dgm:cxn modelId="{F8271693-C832-4C85-8B72-D1262927E990}" srcId="{357D8AC4-FCD8-48ED-9C5F-5B8DE53B25C3}" destId="{191C0447-BFD0-4D4A-A28E-63A8BF4408A3}" srcOrd="1" destOrd="0" parTransId="{314AEB5C-03F4-4365-82A3-969E72E4FCEB}" sibTransId="{39D61563-D2E7-4B63-A28C-3393A1DBE380}"/>
    <dgm:cxn modelId="{EE176093-8D1E-425A-8393-B718451AF8D0}" srcId="{A0F46449-3279-43AC-ABF9-6D386370EBF4}" destId="{0493B855-3014-477B-A083-947150D2756C}" srcOrd="0" destOrd="0" parTransId="{09FBD2B3-8B6D-4637-B125-320B8C4A574A}" sibTransId="{28DDE29E-0137-4177-9DB3-A0B62BAB1932}"/>
    <dgm:cxn modelId="{EBB62096-499E-441E-8E26-736A3F71AFA1}" type="presOf" srcId="{CA5D1D39-A336-494E-BB8D-8FE1BC28125B}" destId="{0F936DBD-C11C-4450-94AE-A81C6147043C}" srcOrd="0" destOrd="0" presId="urn:microsoft.com/office/officeart/2005/8/layout/hierarchy2"/>
    <dgm:cxn modelId="{CE609298-70D3-4936-A5F0-533FE8CB6B53}" srcId="{056E1BCC-863F-4D98-95B6-66241D6545A2}" destId="{3D6E516D-C6AA-45BC-B2C9-7E8BF9FE2E8C}" srcOrd="0" destOrd="0" parTransId="{4FD60D44-B6CB-4C9E-AF31-BC44AD66D7A0}" sibTransId="{0DB2B08D-9773-4D9F-846F-45994318C1D2}"/>
    <dgm:cxn modelId="{2200A099-FFFF-4F32-8D57-CBB924FB00CC}" srcId="{CE991C7B-7971-40AB-90D3-10B54AEC3541}" destId="{0715AD3A-7D44-416F-BE2D-7756D31F98D4}" srcOrd="0" destOrd="0" parTransId="{FDB8F559-59FA-4222-B6D0-9DA898A36E99}" sibTransId="{C0D1FB6B-FE01-41AE-AE87-40C1D8B9C8C7}"/>
    <dgm:cxn modelId="{FB86939C-655F-4F7C-B1CC-1313071AC1D9}" type="presOf" srcId="{CE991C7B-7971-40AB-90D3-10B54AEC3541}" destId="{1436F50F-1808-456F-B704-98B3F2EDFACE}" srcOrd="0" destOrd="0" presId="urn:microsoft.com/office/officeart/2005/8/layout/hierarchy2"/>
    <dgm:cxn modelId="{A187119E-92E8-4BAD-8930-0CC6E93343AD}" type="presOf" srcId="{0B0092BC-842F-409A-8A3C-3D53428A4D52}" destId="{AD85A29C-5119-4968-BBC6-09F0378BA298}" srcOrd="0" destOrd="0" presId="urn:microsoft.com/office/officeart/2005/8/layout/hierarchy2"/>
    <dgm:cxn modelId="{694E429F-A67D-4137-9D6F-891DC2280368}" srcId="{CE991C7B-7971-40AB-90D3-10B54AEC3541}" destId="{3ABA8783-9AA1-495F-AE3A-D4A2FC89A935}" srcOrd="1" destOrd="0" parTransId="{9C1CAB93-1098-4FD2-809B-23F76E5460C4}" sibTransId="{D1B0B2F9-773A-47CA-B400-65BF3ECB9DEC}"/>
    <dgm:cxn modelId="{63C39EA2-CF45-498F-BF41-CD12208264E8}" srcId="{056E1BCC-863F-4D98-95B6-66241D6545A2}" destId="{8ABD933F-44E0-4204-B7CC-1D6344C20B48}" srcOrd="1" destOrd="0" parTransId="{CA5D1D39-A336-494E-BB8D-8FE1BC28125B}" sibTransId="{2C5F5510-A76A-4C7C-AD51-96330ABE4F7E}"/>
    <dgm:cxn modelId="{F5AEBAA6-8C5B-4747-AC64-4C0ACFFEA869}" type="presOf" srcId="{3ABA8783-9AA1-495F-AE3A-D4A2FC89A935}" destId="{DF254A8D-3B2D-4321-BAE1-C68B842950BC}" srcOrd="0" destOrd="0" presId="urn:microsoft.com/office/officeart/2005/8/layout/hierarchy2"/>
    <dgm:cxn modelId="{A29B9DA9-B9B0-4E41-BB46-5891E33C507C}" type="presOf" srcId="{314AEB5C-03F4-4365-82A3-969E72E4FCEB}" destId="{6B78CD39-B954-448C-9B08-ED22B1A98632}" srcOrd="0" destOrd="0" presId="urn:microsoft.com/office/officeart/2005/8/layout/hierarchy2"/>
    <dgm:cxn modelId="{35C9A9A9-974F-49B8-962D-656E4968DAEB}" type="presOf" srcId="{7063A6F7-4AD0-4388-89D8-DE85A666BFE5}" destId="{9CB90545-9941-4127-85A7-C050C3BC2618}" srcOrd="1" destOrd="0" presId="urn:microsoft.com/office/officeart/2005/8/layout/hierarchy2"/>
    <dgm:cxn modelId="{03EF42AA-3907-4A57-A310-5048C6C0531B}" type="presOf" srcId="{3D6E516D-C6AA-45BC-B2C9-7E8BF9FE2E8C}" destId="{28F3B8F9-EF36-47C0-B278-FA9732DD871C}" srcOrd="0" destOrd="0" presId="urn:microsoft.com/office/officeart/2005/8/layout/hierarchy2"/>
    <dgm:cxn modelId="{4BBC78BD-B968-4893-97A5-CC8333271395}" type="presOf" srcId="{28B5D453-A976-452B-B33D-F22486C2F622}" destId="{7FBD8A94-3362-4205-A639-7164CB026D1E}" srcOrd="0" destOrd="0" presId="urn:microsoft.com/office/officeart/2005/8/layout/hierarchy2"/>
    <dgm:cxn modelId="{0E088EC8-450F-4C7A-9BC4-C6F251711080}" type="presOf" srcId="{FDB8F559-59FA-4222-B6D0-9DA898A36E99}" destId="{2D92B0DF-8351-486F-8148-145A8E2B5D0A}" srcOrd="0" destOrd="0" presId="urn:microsoft.com/office/officeart/2005/8/layout/hierarchy2"/>
    <dgm:cxn modelId="{14397BCF-B6CC-4F22-871C-FC5F8EE6D0C1}" type="presOf" srcId="{314AEB5C-03F4-4365-82A3-969E72E4FCEB}" destId="{4A78262A-C1F0-4A19-B61B-C18E3EE80F68}" srcOrd="1" destOrd="0" presId="urn:microsoft.com/office/officeart/2005/8/layout/hierarchy2"/>
    <dgm:cxn modelId="{3AD904D6-A60C-4194-946D-03E5ACC57B0B}" srcId="{3D6E516D-C6AA-45BC-B2C9-7E8BF9FE2E8C}" destId="{A0F46449-3279-43AC-ABF9-6D386370EBF4}" srcOrd="0" destOrd="0" parTransId="{721BAAAA-C1C0-4D71-A0AE-F583A0952D01}" sibTransId="{4745B4D7-C3C8-45BE-ACA5-47E02328AF14}"/>
    <dgm:cxn modelId="{7976E0E0-3C16-4FF9-B80B-F0B3EA1765FF}" type="presOf" srcId="{1F05C947-440A-4DAB-BC21-E3BC1B9D1A43}" destId="{448EBB83-C29B-4945-B5DF-5EA03D237186}" srcOrd="0" destOrd="0" presId="urn:microsoft.com/office/officeart/2005/8/layout/hierarchy2"/>
    <dgm:cxn modelId="{2195C5E4-E9E2-462E-921D-F75E9ACFCE42}" type="presOf" srcId="{9C1CAB93-1098-4FD2-809B-23F76E5460C4}" destId="{8EA61566-D5C9-44B8-BAAB-78E9058CECD6}" srcOrd="1" destOrd="0" presId="urn:microsoft.com/office/officeart/2005/8/layout/hierarchy2"/>
    <dgm:cxn modelId="{87B0D4E9-56E1-42F6-8FF0-D19B2AF232FC}" type="presOf" srcId="{6634FDE7-4791-4F80-B8F0-2449F79B3322}" destId="{D85753C3-A1B9-4211-B058-924A4A329E45}" srcOrd="1" destOrd="0" presId="urn:microsoft.com/office/officeart/2005/8/layout/hierarchy2"/>
    <dgm:cxn modelId="{71B84DF8-297E-4D9C-9251-4F1C06393E87}" type="presOf" srcId="{7063A6F7-4AD0-4388-89D8-DE85A666BFE5}" destId="{EBE1159A-2C1E-4467-9E7B-6C391A041CC4}" srcOrd="0" destOrd="0" presId="urn:microsoft.com/office/officeart/2005/8/layout/hierarchy2"/>
    <dgm:cxn modelId="{FE75E2F8-9C33-4AE9-92C4-C762398413F6}" type="presOf" srcId="{F9ED67F8-BBC6-4838-A24C-A57887F04825}" destId="{860D11C9-CFD5-409F-9BEB-CFB4A13868A7}" srcOrd="0" destOrd="0" presId="urn:microsoft.com/office/officeart/2005/8/layout/hierarchy2"/>
    <dgm:cxn modelId="{40474DFB-D2C0-4501-B246-3A541663794B}" srcId="{8ABD933F-44E0-4204-B7CC-1D6344C20B48}" destId="{AFB0C9AC-3570-46D0-B9DE-527256B4DCB4}" srcOrd="1" destOrd="0" parTransId="{6634FDE7-4791-4F80-B8F0-2449F79B3322}" sibTransId="{433B6BEC-DE62-4705-90F5-00FA55369061}"/>
    <dgm:cxn modelId="{87665CD5-D9CF-4680-8E7F-9045512F852C}" type="presParOf" srcId="{AD85A29C-5119-4968-BBC6-09F0378BA298}" destId="{7071320A-3826-4367-A846-3B621D37D0B7}" srcOrd="0" destOrd="0" presId="urn:microsoft.com/office/officeart/2005/8/layout/hierarchy2"/>
    <dgm:cxn modelId="{D3F2F398-2EBB-4F82-90DC-FA5295065021}" type="presParOf" srcId="{7071320A-3826-4367-A846-3B621D37D0B7}" destId="{DFFF47D5-83B2-41B6-9D82-2367F696532F}" srcOrd="0" destOrd="0" presId="urn:microsoft.com/office/officeart/2005/8/layout/hierarchy2"/>
    <dgm:cxn modelId="{CE4859E9-64E4-42E4-8039-DADB45469CF3}" type="presParOf" srcId="{7071320A-3826-4367-A846-3B621D37D0B7}" destId="{30A40A98-0BD2-4C7F-B78D-BA75AAE02172}" srcOrd="1" destOrd="0" presId="urn:microsoft.com/office/officeart/2005/8/layout/hierarchy2"/>
    <dgm:cxn modelId="{6A1EB6B9-6DC9-45CD-9609-5F3CCF092BBD}" type="presParOf" srcId="{30A40A98-0BD2-4C7F-B78D-BA75AAE02172}" destId="{DFD01D2F-D6C4-4C77-BAEC-D1A97ACA7732}" srcOrd="0" destOrd="0" presId="urn:microsoft.com/office/officeart/2005/8/layout/hierarchy2"/>
    <dgm:cxn modelId="{C031643A-A720-469C-9884-DC3B820F0325}" type="presParOf" srcId="{DFD01D2F-D6C4-4C77-BAEC-D1A97ACA7732}" destId="{1C4232E7-98C2-4D46-A224-6E87E4294118}" srcOrd="0" destOrd="0" presId="urn:microsoft.com/office/officeart/2005/8/layout/hierarchy2"/>
    <dgm:cxn modelId="{E6A63B85-7EB6-4424-982C-D616A6310184}" type="presParOf" srcId="{30A40A98-0BD2-4C7F-B78D-BA75AAE02172}" destId="{73E82FA2-782B-4796-AA4F-E9ABAB578489}" srcOrd="1" destOrd="0" presId="urn:microsoft.com/office/officeart/2005/8/layout/hierarchy2"/>
    <dgm:cxn modelId="{85052AD9-56D4-4366-9D67-4A5AB144826B}" type="presParOf" srcId="{73E82FA2-782B-4796-AA4F-E9ABAB578489}" destId="{28F3B8F9-EF36-47C0-B278-FA9732DD871C}" srcOrd="0" destOrd="0" presId="urn:microsoft.com/office/officeart/2005/8/layout/hierarchy2"/>
    <dgm:cxn modelId="{8B0CC4F0-84F8-40FC-A38A-F732F611794C}" type="presParOf" srcId="{73E82FA2-782B-4796-AA4F-E9ABAB578489}" destId="{0AC4526E-5D97-496E-BE48-4CFF1157EB46}" srcOrd="1" destOrd="0" presId="urn:microsoft.com/office/officeart/2005/8/layout/hierarchy2"/>
    <dgm:cxn modelId="{644B8B70-BCA1-4FDC-99A6-99B6DA251A48}" type="presParOf" srcId="{0AC4526E-5D97-496E-BE48-4CFF1157EB46}" destId="{40A3FA0B-09CD-44E7-A11C-5FCFA6E7C0A1}" srcOrd="0" destOrd="0" presId="urn:microsoft.com/office/officeart/2005/8/layout/hierarchy2"/>
    <dgm:cxn modelId="{F9FCA4C5-0C8D-4BA2-B95C-A1FD5F4F860A}" type="presParOf" srcId="{40A3FA0B-09CD-44E7-A11C-5FCFA6E7C0A1}" destId="{CAF7E15E-415F-4841-8EC4-4E80E6583127}" srcOrd="0" destOrd="0" presId="urn:microsoft.com/office/officeart/2005/8/layout/hierarchy2"/>
    <dgm:cxn modelId="{CB04C90C-439C-4188-A0E1-E160514DD8FD}" type="presParOf" srcId="{0AC4526E-5D97-496E-BE48-4CFF1157EB46}" destId="{C0302D16-C7C1-4105-967C-62EC94B1FBF3}" srcOrd="1" destOrd="0" presId="urn:microsoft.com/office/officeart/2005/8/layout/hierarchy2"/>
    <dgm:cxn modelId="{00CEDC79-D39E-4C0C-B204-B9CF5ABD7768}" type="presParOf" srcId="{C0302D16-C7C1-4105-967C-62EC94B1FBF3}" destId="{C8932E08-ACE0-4285-B5C4-5301E3CB0A42}" srcOrd="0" destOrd="0" presId="urn:microsoft.com/office/officeart/2005/8/layout/hierarchy2"/>
    <dgm:cxn modelId="{D3A9F133-4293-4236-A974-B51E51798EAF}" type="presParOf" srcId="{C0302D16-C7C1-4105-967C-62EC94B1FBF3}" destId="{34F82070-A753-4BE0-BC43-176F23609A8A}" srcOrd="1" destOrd="0" presId="urn:microsoft.com/office/officeart/2005/8/layout/hierarchy2"/>
    <dgm:cxn modelId="{2DB6A5EA-16CF-4926-83A2-BF8F998DA238}" type="presParOf" srcId="{34F82070-A753-4BE0-BC43-176F23609A8A}" destId="{6739E765-BF1B-4556-85A3-4D41A8B77F95}" srcOrd="0" destOrd="0" presId="urn:microsoft.com/office/officeart/2005/8/layout/hierarchy2"/>
    <dgm:cxn modelId="{CC523BCB-0F89-4846-A84E-1E6D877CFE39}" type="presParOf" srcId="{6739E765-BF1B-4556-85A3-4D41A8B77F95}" destId="{8585891D-8C0B-4E89-A553-8C92A75D0030}" srcOrd="0" destOrd="0" presId="urn:microsoft.com/office/officeart/2005/8/layout/hierarchy2"/>
    <dgm:cxn modelId="{4510141A-9EF7-4B84-A4EC-2360518B2C2A}" type="presParOf" srcId="{34F82070-A753-4BE0-BC43-176F23609A8A}" destId="{F7EB17BC-95B1-43C2-9FD2-2D322685629B}" srcOrd="1" destOrd="0" presId="urn:microsoft.com/office/officeart/2005/8/layout/hierarchy2"/>
    <dgm:cxn modelId="{5F3B8C5B-704B-42FE-9B85-2BBE5E0E3CF2}" type="presParOf" srcId="{F7EB17BC-95B1-43C2-9FD2-2D322685629B}" destId="{DF36F805-E216-4A8A-8F85-18198C4FC12F}" srcOrd="0" destOrd="0" presId="urn:microsoft.com/office/officeart/2005/8/layout/hierarchy2"/>
    <dgm:cxn modelId="{6CB5A184-9041-4CCC-A91A-8CC96DD141B9}" type="presParOf" srcId="{F7EB17BC-95B1-43C2-9FD2-2D322685629B}" destId="{CF49C265-04B5-4B4D-BF2E-9A230B612B88}" srcOrd="1" destOrd="0" presId="urn:microsoft.com/office/officeart/2005/8/layout/hierarchy2"/>
    <dgm:cxn modelId="{B4531588-50D8-443C-B3E3-837DC345D260}" type="presParOf" srcId="{34F82070-A753-4BE0-BC43-176F23609A8A}" destId="{882BFE12-40CB-4F95-BBDD-E5116AF81432}" srcOrd="2" destOrd="0" presId="urn:microsoft.com/office/officeart/2005/8/layout/hierarchy2"/>
    <dgm:cxn modelId="{340ACEBC-9C2D-4E7C-9CCB-CC0158C06B0C}" type="presParOf" srcId="{882BFE12-40CB-4F95-BBDD-E5116AF81432}" destId="{354C6A5F-508C-47AA-AE2C-DAAF7E3FABDD}" srcOrd="0" destOrd="0" presId="urn:microsoft.com/office/officeart/2005/8/layout/hierarchy2"/>
    <dgm:cxn modelId="{FB556D08-829B-4019-8C14-DAC86E0FE010}" type="presParOf" srcId="{34F82070-A753-4BE0-BC43-176F23609A8A}" destId="{286E554B-4A98-47F4-8C02-D21A94CEA546}" srcOrd="3" destOrd="0" presId="urn:microsoft.com/office/officeart/2005/8/layout/hierarchy2"/>
    <dgm:cxn modelId="{F8AB95CF-9D51-4353-B884-99D2D557CAAB}" type="presParOf" srcId="{286E554B-4A98-47F4-8C02-D21A94CEA546}" destId="{860D11C9-CFD5-409F-9BEB-CFB4A13868A7}" srcOrd="0" destOrd="0" presId="urn:microsoft.com/office/officeart/2005/8/layout/hierarchy2"/>
    <dgm:cxn modelId="{95BD251D-95A5-4BD8-AA9B-3046D1618F92}" type="presParOf" srcId="{286E554B-4A98-47F4-8C02-D21A94CEA546}" destId="{9A43BE7B-9B26-4CCD-86E3-15F675C42D2A}" srcOrd="1" destOrd="0" presId="urn:microsoft.com/office/officeart/2005/8/layout/hierarchy2"/>
    <dgm:cxn modelId="{A84B1821-C10C-4763-A7D9-1CE1A582915E}" type="presParOf" srcId="{0AC4526E-5D97-496E-BE48-4CFF1157EB46}" destId="{A9D01A35-B803-4FC4-8AEA-ED7480BD1A37}" srcOrd="2" destOrd="0" presId="urn:microsoft.com/office/officeart/2005/8/layout/hierarchy2"/>
    <dgm:cxn modelId="{CC93B5FF-3229-42E6-9503-360CF802A28E}" type="presParOf" srcId="{A9D01A35-B803-4FC4-8AEA-ED7480BD1A37}" destId="{968A910B-6D37-48F0-B223-40B147357B48}" srcOrd="0" destOrd="0" presId="urn:microsoft.com/office/officeart/2005/8/layout/hierarchy2"/>
    <dgm:cxn modelId="{B5AAC1EB-DB15-4E2F-8831-37D3A4B96B13}" type="presParOf" srcId="{0AC4526E-5D97-496E-BE48-4CFF1157EB46}" destId="{78B59B40-065F-4ABA-9E05-AD3CEA110783}" srcOrd="3" destOrd="0" presId="urn:microsoft.com/office/officeart/2005/8/layout/hierarchy2"/>
    <dgm:cxn modelId="{ADF534C0-B4FD-4A4A-A949-4E484516C651}" type="presParOf" srcId="{78B59B40-065F-4ABA-9E05-AD3CEA110783}" destId="{1436F50F-1808-456F-B704-98B3F2EDFACE}" srcOrd="0" destOrd="0" presId="urn:microsoft.com/office/officeart/2005/8/layout/hierarchy2"/>
    <dgm:cxn modelId="{EB8F9DF7-9502-405B-8382-2009FDA6CE9D}" type="presParOf" srcId="{78B59B40-065F-4ABA-9E05-AD3CEA110783}" destId="{C240040F-D7A6-4042-BD40-2673A3924AA7}" srcOrd="1" destOrd="0" presId="urn:microsoft.com/office/officeart/2005/8/layout/hierarchy2"/>
    <dgm:cxn modelId="{DD7AE856-C033-4D28-AD3D-FA35CC1F8545}" type="presParOf" srcId="{C240040F-D7A6-4042-BD40-2673A3924AA7}" destId="{2D92B0DF-8351-486F-8148-145A8E2B5D0A}" srcOrd="0" destOrd="0" presId="urn:microsoft.com/office/officeart/2005/8/layout/hierarchy2"/>
    <dgm:cxn modelId="{73106832-83A4-4FF6-ABD2-2916289C0C80}" type="presParOf" srcId="{2D92B0DF-8351-486F-8148-145A8E2B5D0A}" destId="{DB1E75FB-9AD6-45D5-8323-92357730BF6F}" srcOrd="0" destOrd="0" presId="urn:microsoft.com/office/officeart/2005/8/layout/hierarchy2"/>
    <dgm:cxn modelId="{35A09C41-46C9-4919-A728-DDA222D74819}" type="presParOf" srcId="{C240040F-D7A6-4042-BD40-2673A3924AA7}" destId="{CE043223-D295-46D1-BD7A-ADBBE98DA9A2}" srcOrd="1" destOrd="0" presId="urn:microsoft.com/office/officeart/2005/8/layout/hierarchy2"/>
    <dgm:cxn modelId="{AB644788-FF13-4B6D-A8CD-2879FD329E5E}" type="presParOf" srcId="{CE043223-D295-46D1-BD7A-ADBBE98DA9A2}" destId="{855C5F24-6BDB-40F7-840B-B92F4936EC17}" srcOrd="0" destOrd="0" presId="urn:microsoft.com/office/officeart/2005/8/layout/hierarchy2"/>
    <dgm:cxn modelId="{54FAC265-491C-45D8-84D8-B7C9FB442C47}" type="presParOf" srcId="{CE043223-D295-46D1-BD7A-ADBBE98DA9A2}" destId="{04664805-C63B-4265-8D44-FFBF493D0863}" srcOrd="1" destOrd="0" presId="urn:microsoft.com/office/officeart/2005/8/layout/hierarchy2"/>
    <dgm:cxn modelId="{57B65640-F8D2-4445-B791-43B11FD39861}" type="presParOf" srcId="{C240040F-D7A6-4042-BD40-2673A3924AA7}" destId="{33B39F31-FC52-4B80-AAAB-986F5977B9CA}" srcOrd="2" destOrd="0" presId="urn:microsoft.com/office/officeart/2005/8/layout/hierarchy2"/>
    <dgm:cxn modelId="{FD1C3A97-0386-4B60-95A4-5E10234401EB}" type="presParOf" srcId="{33B39F31-FC52-4B80-AAAB-986F5977B9CA}" destId="{8EA61566-D5C9-44B8-BAAB-78E9058CECD6}" srcOrd="0" destOrd="0" presId="urn:microsoft.com/office/officeart/2005/8/layout/hierarchy2"/>
    <dgm:cxn modelId="{5D1F7F9B-F571-40C1-A7E3-128637CE553A}" type="presParOf" srcId="{C240040F-D7A6-4042-BD40-2673A3924AA7}" destId="{1E50EF58-D1E9-4562-814B-DE08E8D550B7}" srcOrd="3" destOrd="0" presId="urn:microsoft.com/office/officeart/2005/8/layout/hierarchy2"/>
    <dgm:cxn modelId="{E61A287E-AC33-4CA9-9A9D-42E46682C8C6}" type="presParOf" srcId="{1E50EF58-D1E9-4562-814B-DE08E8D550B7}" destId="{DF254A8D-3B2D-4321-BAE1-C68B842950BC}" srcOrd="0" destOrd="0" presId="urn:microsoft.com/office/officeart/2005/8/layout/hierarchy2"/>
    <dgm:cxn modelId="{B66C0E2D-61CD-4C96-A09A-E3B04F03C32D}" type="presParOf" srcId="{1E50EF58-D1E9-4562-814B-DE08E8D550B7}" destId="{7988D199-7CCC-4FF3-9AFC-2E963866C48A}" srcOrd="1" destOrd="0" presId="urn:microsoft.com/office/officeart/2005/8/layout/hierarchy2"/>
    <dgm:cxn modelId="{94F34AB1-454B-400B-BDB3-711F47082EB2}" type="presParOf" srcId="{30A40A98-0BD2-4C7F-B78D-BA75AAE02172}" destId="{0F936DBD-C11C-4450-94AE-A81C6147043C}" srcOrd="2" destOrd="0" presId="urn:microsoft.com/office/officeart/2005/8/layout/hierarchy2"/>
    <dgm:cxn modelId="{F0646C2B-D6ED-472C-A428-964EFD53D1BA}" type="presParOf" srcId="{0F936DBD-C11C-4450-94AE-A81C6147043C}" destId="{3779364C-72B6-42D8-95EB-030E73B2DB05}" srcOrd="0" destOrd="0" presId="urn:microsoft.com/office/officeart/2005/8/layout/hierarchy2"/>
    <dgm:cxn modelId="{28C553D1-032D-40A7-A7B0-202B163FF500}" type="presParOf" srcId="{30A40A98-0BD2-4C7F-B78D-BA75AAE02172}" destId="{8527475D-AC62-41B6-8550-DFF469B4357F}" srcOrd="3" destOrd="0" presId="urn:microsoft.com/office/officeart/2005/8/layout/hierarchy2"/>
    <dgm:cxn modelId="{7EFF5F4A-0F6C-41DB-B974-0475578C3B1F}" type="presParOf" srcId="{8527475D-AC62-41B6-8550-DFF469B4357F}" destId="{790DE32D-A952-4622-A843-138E9744B219}" srcOrd="0" destOrd="0" presId="urn:microsoft.com/office/officeart/2005/8/layout/hierarchy2"/>
    <dgm:cxn modelId="{A053BDEC-A739-41D4-A76C-8D15FD49E088}" type="presParOf" srcId="{8527475D-AC62-41B6-8550-DFF469B4357F}" destId="{CE3A5C04-8269-42BB-A6FA-3E2FFEE550D6}" srcOrd="1" destOrd="0" presId="urn:microsoft.com/office/officeart/2005/8/layout/hierarchy2"/>
    <dgm:cxn modelId="{E9D6F730-0BA7-4C29-B198-A2EE74289C45}" type="presParOf" srcId="{CE3A5C04-8269-42BB-A6FA-3E2FFEE550D6}" destId="{3F710EB2-97BC-4A78-A515-6F2D503514C4}" srcOrd="0" destOrd="0" presId="urn:microsoft.com/office/officeart/2005/8/layout/hierarchy2"/>
    <dgm:cxn modelId="{B6FDAA67-E995-4059-B554-D7AC4AF78676}" type="presParOf" srcId="{3F710EB2-97BC-4A78-A515-6F2D503514C4}" destId="{88E0921C-AC9C-4D94-983B-4C5BCFA261E0}" srcOrd="0" destOrd="0" presId="urn:microsoft.com/office/officeart/2005/8/layout/hierarchy2"/>
    <dgm:cxn modelId="{46E5A8B1-588F-4DD1-B9CB-1DC084AB9D66}" type="presParOf" srcId="{CE3A5C04-8269-42BB-A6FA-3E2FFEE550D6}" destId="{DC3B486E-DB54-40F1-848D-D85A738DE6BE}" srcOrd="1" destOrd="0" presId="urn:microsoft.com/office/officeart/2005/8/layout/hierarchy2"/>
    <dgm:cxn modelId="{9AEB86AF-D7A6-426A-899C-DB55C84E7422}" type="presParOf" srcId="{DC3B486E-DB54-40F1-848D-D85A738DE6BE}" destId="{D4853642-9E98-4A54-B19E-88C8002EB206}" srcOrd="0" destOrd="0" presId="urn:microsoft.com/office/officeart/2005/8/layout/hierarchy2"/>
    <dgm:cxn modelId="{E617EEB1-6D92-41BD-B67F-EEDE84FC06C1}" type="presParOf" srcId="{DC3B486E-DB54-40F1-848D-D85A738DE6BE}" destId="{F742740C-C76A-4BF1-A3D3-AD1A5C0BCBDA}" srcOrd="1" destOrd="0" presId="urn:microsoft.com/office/officeart/2005/8/layout/hierarchy2"/>
    <dgm:cxn modelId="{3BAD1371-2AA0-4114-870F-41326965DA6E}" type="presParOf" srcId="{F742740C-C76A-4BF1-A3D3-AD1A5C0BCBDA}" destId="{448EBB83-C29B-4945-B5DF-5EA03D237186}" srcOrd="0" destOrd="0" presId="urn:microsoft.com/office/officeart/2005/8/layout/hierarchy2"/>
    <dgm:cxn modelId="{9494C15B-3ADF-44CA-BBB8-2ABB0AAC2C32}" type="presParOf" srcId="{448EBB83-C29B-4945-B5DF-5EA03D237186}" destId="{8753A320-0B8D-4039-8D8E-61001F85552C}" srcOrd="0" destOrd="0" presId="urn:microsoft.com/office/officeart/2005/8/layout/hierarchy2"/>
    <dgm:cxn modelId="{163F6D0D-9CA1-4C68-8890-005D172F251C}" type="presParOf" srcId="{F742740C-C76A-4BF1-A3D3-AD1A5C0BCBDA}" destId="{2B41E2C0-6347-48FA-8AF2-45A45DD18752}" srcOrd="1" destOrd="0" presId="urn:microsoft.com/office/officeart/2005/8/layout/hierarchy2"/>
    <dgm:cxn modelId="{4F037942-7C91-48D1-A269-45060CC73E9D}" type="presParOf" srcId="{2B41E2C0-6347-48FA-8AF2-45A45DD18752}" destId="{B7D69181-B26B-4993-BABB-1666E60FD770}" srcOrd="0" destOrd="0" presId="urn:microsoft.com/office/officeart/2005/8/layout/hierarchy2"/>
    <dgm:cxn modelId="{EC9B697B-E8BD-437B-A7BD-DDCC77CE7A0E}" type="presParOf" srcId="{2B41E2C0-6347-48FA-8AF2-45A45DD18752}" destId="{7402888D-6DED-4A19-9BBC-3E14873F38BF}" srcOrd="1" destOrd="0" presId="urn:microsoft.com/office/officeart/2005/8/layout/hierarchy2"/>
    <dgm:cxn modelId="{E1A4057C-3F6A-4543-88BC-6647D50074F9}" type="presParOf" srcId="{F742740C-C76A-4BF1-A3D3-AD1A5C0BCBDA}" destId="{6B78CD39-B954-448C-9B08-ED22B1A98632}" srcOrd="2" destOrd="0" presId="urn:microsoft.com/office/officeart/2005/8/layout/hierarchy2"/>
    <dgm:cxn modelId="{9DAFC339-54C8-420B-BCFB-F9960E1A5CE9}" type="presParOf" srcId="{6B78CD39-B954-448C-9B08-ED22B1A98632}" destId="{4A78262A-C1F0-4A19-B61B-C18E3EE80F68}" srcOrd="0" destOrd="0" presId="urn:microsoft.com/office/officeart/2005/8/layout/hierarchy2"/>
    <dgm:cxn modelId="{28FC8C87-AF46-4458-A625-2E073FB270A0}" type="presParOf" srcId="{F742740C-C76A-4BF1-A3D3-AD1A5C0BCBDA}" destId="{615680DE-DFAB-461E-BDB5-C6836DF6875A}" srcOrd="3" destOrd="0" presId="urn:microsoft.com/office/officeart/2005/8/layout/hierarchy2"/>
    <dgm:cxn modelId="{ED753882-59B6-4D10-9679-32BE60EAD567}" type="presParOf" srcId="{615680DE-DFAB-461E-BDB5-C6836DF6875A}" destId="{BEAEEF23-466D-4D9F-AD5E-7F64532866F5}" srcOrd="0" destOrd="0" presId="urn:microsoft.com/office/officeart/2005/8/layout/hierarchy2"/>
    <dgm:cxn modelId="{BEC659C9-8586-465A-B6DF-F1C3805E7B14}" type="presParOf" srcId="{615680DE-DFAB-461E-BDB5-C6836DF6875A}" destId="{6E85476E-A14A-4932-9FA9-2688BE4C13FD}" srcOrd="1" destOrd="0" presId="urn:microsoft.com/office/officeart/2005/8/layout/hierarchy2"/>
    <dgm:cxn modelId="{5FF89A16-5804-4BE3-9ECD-B9325C96EDE6}" type="presParOf" srcId="{CE3A5C04-8269-42BB-A6FA-3E2FFEE550D6}" destId="{121A9C23-F061-486A-A47F-FBFAEE165539}" srcOrd="2" destOrd="0" presId="urn:microsoft.com/office/officeart/2005/8/layout/hierarchy2"/>
    <dgm:cxn modelId="{F355C31A-A04D-448F-B40B-10E3ADF43BD7}" type="presParOf" srcId="{121A9C23-F061-486A-A47F-FBFAEE165539}" destId="{D85753C3-A1B9-4211-B058-924A4A329E45}" srcOrd="0" destOrd="0" presId="urn:microsoft.com/office/officeart/2005/8/layout/hierarchy2"/>
    <dgm:cxn modelId="{08D5CD06-0B5B-4BAA-8291-DED19646CCAC}" type="presParOf" srcId="{CE3A5C04-8269-42BB-A6FA-3E2FFEE550D6}" destId="{3F772A16-DD61-4E92-887A-0EAB32071CDC}" srcOrd="3" destOrd="0" presId="urn:microsoft.com/office/officeart/2005/8/layout/hierarchy2"/>
    <dgm:cxn modelId="{EA833F6A-7A12-4B26-9279-98DE11260999}" type="presParOf" srcId="{3F772A16-DD61-4E92-887A-0EAB32071CDC}" destId="{C09D28B7-C98C-4CE2-91B0-6C1B44B4F5E2}" srcOrd="0" destOrd="0" presId="urn:microsoft.com/office/officeart/2005/8/layout/hierarchy2"/>
    <dgm:cxn modelId="{EA4987C3-A485-48F1-9594-79B26CED5F03}" type="presParOf" srcId="{3F772A16-DD61-4E92-887A-0EAB32071CDC}" destId="{113DB3B9-9379-43A9-9782-893DD12ACE04}" srcOrd="1" destOrd="0" presId="urn:microsoft.com/office/officeart/2005/8/layout/hierarchy2"/>
    <dgm:cxn modelId="{224C67C8-D1A3-4B46-BF55-0446AF841165}" type="presParOf" srcId="{113DB3B9-9379-43A9-9782-893DD12ACE04}" destId="{EBE1159A-2C1E-4467-9E7B-6C391A041CC4}" srcOrd="0" destOrd="0" presId="urn:microsoft.com/office/officeart/2005/8/layout/hierarchy2"/>
    <dgm:cxn modelId="{7DB90723-0756-4A8A-A2B4-74F3CC167C9E}" type="presParOf" srcId="{EBE1159A-2C1E-4467-9E7B-6C391A041CC4}" destId="{9CB90545-9941-4127-85A7-C050C3BC2618}" srcOrd="0" destOrd="0" presId="urn:microsoft.com/office/officeart/2005/8/layout/hierarchy2"/>
    <dgm:cxn modelId="{569F1FDE-AEB3-45D4-B74A-126740DD6225}" type="presParOf" srcId="{113DB3B9-9379-43A9-9782-893DD12ACE04}" destId="{0D2CC3C6-17AD-463B-AF59-3B6594D3907E}" srcOrd="1" destOrd="0" presId="urn:microsoft.com/office/officeart/2005/8/layout/hierarchy2"/>
    <dgm:cxn modelId="{0E97ECDC-9F9B-4DC3-B9A0-AA86B033A43D}" type="presParOf" srcId="{0D2CC3C6-17AD-463B-AF59-3B6594D3907E}" destId="{7FBD8A94-3362-4205-A639-7164CB026D1E}" srcOrd="0" destOrd="0" presId="urn:microsoft.com/office/officeart/2005/8/layout/hierarchy2"/>
    <dgm:cxn modelId="{24616FA2-7B84-4314-A79F-CCA254B2C1E2}" type="presParOf" srcId="{0D2CC3C6-17AD-463B-AF59-3B6594D3907E}" destId="{CDF3AC37-B574-488E-AC22-A66479E19B17}" srcOrd="1" destOrd="0" presId="urn:microsoft.com/office/officeart/2005/8/layout/hierarchy2"/>
    <dgm:cxn modelId="{0330E39D-2411-40D7-96DD-C3253690B4D0}" type="presParOf" srcId="{113DB3B9-9379-43A9-9782-893DD12ACE04}" destId="{5A3E16B5-78C0-436F-928D-B9EB6C6128D6}" srcOrd="2" destOrd="0" presId="urn:microsoft.com/office/officeart/2005/8/layout/hierarchy2"/>
    <dgm:cxn modelId="{75C56C34-5090-43CB-BF40-77F5767116F4}" type="presParOf" srcId="{5A3E16B5-78C0-436F-928D-B9EB6C6128D6}" destId="{4AA22F78-1DD7-4026-888E-5F12B0A8E4E3}" srcOrd="0" destOrd="0" presId="urn:microsoft.com/office/officeart/2005/8/layout/hierarchy2"/>
    <dgm:cxn modelId="{BFC7C9A9-EEEE-47E8-A97C-123BBF08B772}" type="presParOf" srcId="{113DB3B9-9379-43A9-9782-893DD12ACE04}" destId="{72972331-1EF1-4020-B3E6-7CC82EF62CD8}" srcOrd="3" destOrd="0" presId="urn:microsoft.com/office/officeart/2005/8/layout/hierarchy2"/>
    <dgm:cxn modelId="{D7294BE0-944E-4152-BA78-B301BED71126}" type="presParOf" srcId="{72972331-1EF1-4020-B3E6-7CC82EF62CD8}" destId="{909DD2BA-DE72-413F-B737-675B858EC87B}" srcOrd="0" destOrd="0" presId="urn:microsoft.com/office/officeart/2005/8/layout/hierarchy2"/>
    <dgm:cxn modelId="{E1345FCC-8EA6-475B-8E1E-B47EAFED8764}" type="presParOf" srcId="{72972331-1EF1-4020-B3E6-7CC82EF62CD8}" destId="{832FD5AD-2644-43A1-B487-7981E5B3EB9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0092BC-842F-409A-8A3C-3D53428A4D5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056E1BCC-863F-4D98-95B6-66241D6545A2}">
      <dgm:prSet phldrT="[Text]"/>
      <dgm:spPr/>
      <dgm:t>
        <a:bodyPr/>
        <a:lstStyle/>
        <a:p>
          <a:pPr algn="l"/>
          <a:r>
            <a:rPr lang="en-US" dirty="0"/>
            <a:t>Test process</a:t>
          </a:r>
        </a:p>
      </dgm:t>
    </dgm:pt>
    <dgm:pt modelId="{B7FDB340-2E5F-4ACB-B396-E2403CC1B3BA}" type="parTrans" cxnId="{A70C2814-A9EC-43B0-9761-4C4CCE136BEB}">
      <dgm:prSet/>
      <dgm:spPr/>
      <dgm:t>
        <a:bodyPr/>
        <a:lstStyle/>
        <a:p>
          <a:endParaRPr lang="en-US"/>
        </a:p>
      </dgm:t>
    </dgm:pt>
    <dgm:pt modelId="{BACD88E7-540F-495A-A422-6D7869C67B49}" type="sibTrans" cxnId="{A70C2814-A9EC-43B0-9761-4C4CCE136BEB}">
      <dgm:prSet/>
      <dgm:spPr/>
      <dgm:t>
        <a:bodyPr/>
        <a:lstStyle/>
        <a:p>
          <a:endParaRPr lang="en-US"/>
        </a:p>
      </dgm:t>
    </dgm:pt>
    <dgm:pt modelId="{3D6E516D-C6AA-45BC-B2C9-7E8BF9FE2E8C}">
      <dgm:prSet phldrT="[Text]"/>
      <dgm:spPr/>
      <dgm:t>
        <a:bodyPr/>
        <a:lstStyle/>
        <a:p>
          <a:pPr algn="l"/>
          <a:r>
            <a:rPr lang="en-US" dirty="0"/>
            <a:t>Data from significant LR pairs</a:t>
          </a:r>
        </a:p>
      </dgm:t>
    </dgm:pt>
    <dgm:pt modelId="{4FD60D44-B6CB-4C9E-AF31-BC44AD66D7A0}" type="parTrans" cxnId="{CE609298-70D3-4936-A5F0-533FE8CB6B53}">
      <dgm:prSet/>
      <dgm:spPr/>
      <dgm:t>
        <a:bodyPr/>
        <a:lstStyle/>
        <a:p>
          <a:endParaRPr lang="en-US"/>
        </a:p>
      </dgm:t>
    </dgm:pt>
    <dgm:pt modelId="{0DB2B08D-9773-4D9F-846F-45994318C1D2}" type="sibTrans" cxnId="{CE609298-70D3-4936-A5F0-533FE8CB6B53}">
      <dgm:prSet/>
      <dgm:spPr/>
      <dgm:t>
        <a:bodyPr/>
        <a:lstStyle/>
        <a:p>
          <a:endParaRPr lang="en-US"/>
        </a:p>
      </dgm:t>
    </dgm:pt>
    <dgm:pt modelId="{A0F46449-3279-43AC-ABF9-6D386370EBF4}">
      <dgm:prSet phldrT="[Text]"/>
      <dgm:spPr/>
      <dgm:t>
        <a:bodyPr/>
        <a:lstStyle/>
        <a:p>
          <a:pPr algn="l"/>
          <a:r>
            <a:rPr lang="en-US" dirty="0"/>
            <a:t>Delete orphan nodes</a:t>
          </a:r>
        </a:p>
      </dgm:t>
    </dgm:pt>
    <dgm:pt modelId="{721BAAAA-C1C0-4D71-A0AE-F583A0952D01}" type="parTrans" cxnId="{3AD904D6-A60C-4194-946D-03E5ACC57B0B}">
      <dgm:prSet/>
      <dgm:spPr/>
      <dgm:t>
        <a:bodyPr/>
        <a:lstStyle/>
        <a:p>
          <a:endParaRPr lang="en-US"/>
        </a:p>
      </dgm:t>
    </dgm:pt>
    <dgm:pt modelId="{4745B4D7-C3C8-45BE-ACA5-47E02328AF14}" type="sibTrans" cxnId="{3AD904D6-A60C-4194-946D-03E5ACC57B0B}">
      <dgm:prSet/>
      <dgm:spPr/>
      <dgm:t>
        <a:bodyPr/>
        <a:lstStyle/>
        <a:p>
          <a:endParaRPr lang="en-US"/>
        </a:p>
      </dgm:t>
    </dgm:pt>
    <dgm:pt modelId="{CE991C7B-7971-40AB-90D3-10B54AEC3541}">
      <dgm:prSet phldrT="[Text]"/>
      <dgm:spPr/>
      <dgm:t>
        <a:bodyPr/>
        <a:lstStyle/>
        <a:p>
          <a:pPr algn="l"/>
          <a:r>
            <a:rPr lang="en-US" dirty="0"/>
            <a:t>Do not delete orphan nodes </a:t>
          </a:r>
        </a:p>
      </dgm:t>
    </dgm:pt>
    <dgm:pt modelId="{BD98AEC9-5919-4E97-A2C9-5E2D824469A1}" type="parTrans" cxnId="{2106F340-2113-4198-AD1E-FEE96043BFC7}">
      <dgm:prSet/>
      <dgm:spPr/>
      <dgm:t>
        <a:bodyPr/>
        <a:lstStyle/>
        <a:p>
          <a:endParaRPr lang="en-US"/>
        </a:p>
      </dgm:t>
    </dgm:pt>
    <dgm:pt modelId="{C3976B96-13CF-4404-A568-DA16AF7E9D18}" type="sibTrans" cxnId="{2106F340-2113-4198-AD1E-FEE96043BFC7}">
      <dgm:prSet/>
      <dgm:spPr/>
      <dgm:t>
        <a:bodyPr/>
        <a:lstStyle/>
        <a:p>
          <a:endParaRPr lang="en-US"/>
        </a:p>
      </dgm:t>
    </dgm:pt>
    <dgm:pt modelId="{8ABD933F-44E0-4204-B7CC-1D6344C20B48}">
      <dgm:prSet phldrT="[Text]"/>
      <dgm:spPr/>
      <dgm:t>
        <a:bodyPr/>
        <a:lstStyle/>
        <a:p>
          <a:pPr algn="l"/>
          <a:r>
            <a:rPr lang="en-US" dirty="0"/>
            <a:t>Data from all </a:t>
          </a:r>
          <a:r>
            <a:rPr lang="en-US" altLang="zh-CN" dirty="0"/>
            <a:t>LR pairs</a:t>
          </a:r>
          <a:endParaRPr lang="en-US" dirty="0"/>
        </a:p>
      </dgm:t>
    </dgm:pt>
    <dgm:pt modelId="{CA5D1D39-A336-494E-BB8D-8FE1BC28125B}" type="parTrans" cxnId="{63C39EA2-CF45-498F-BF41-CD12208264E8}">
      <dgm:prSet/>
      <dgm:spPr/>
      <dgm:t>
        <a:bodyPr/>
        <a:lstStyle/>
        <a:p>
          <a:endParaRPr lang="en-US"/>
        </a:p>
      </dgm:t>
    </dgm:pt>
    <dgm:pt modelId="{2C5F5510-A76A-4C7C-AD51-96330ABE4F7E}" type="sibTrans" cxnId="{63C39EA2-CF45-498F-BF41-CD12208264E8}">
      <dgm:prSet/>
      <dgm:spPr/>
      <dgm:t>
        <a:bodyPr/>
        <a:lstStyle/>
        <a:p>
          <a:endParaRPr lang="en-US"/>
        </a:p>
      </dgm:t>
    </dgm:pt>
    <dgm:pt modelId="{357D8AC4-FCD8-48ED-9C5F-5B8DE53B25C3}">
      <dgm:prSet phldrT="[Text]"/>
      <dgm:spPr/>
      <dgm:t>
        <a:bodyPr/>
        <a:lstStyle/>
        <a:p>
          <a:pPr algn="l"/>
          <a:r>
            <a:rPr lang="en-US" dirty="0"/>
            <a:t>Delete orphan nodes</a:t>
          </a:r>
        </a:p>
      </dgm:t>
    </dgm:pt>
    <dgm:pt modelId="{C3EED2FF-8002-4F8C-B2B6-0CF060D974D0}" type="parTrans" cxnId="{E9036969-B65C-4089-9627-FEE15E6F2BF6}">
      <dgm:prSet/>
      <dgm:spPr/>
      <dgm:t>
        <a:bodyPr/>
        <a:lstStyle/>
        <a:p>
          <a:endParaRPr lang="en-US"/>
        </a:p>
      </dgm:t>
    </dgm:pt>
    <dgm:pt modelId="{AE71A97C-D118-413E-A8F7-57E307E4D624}" type="sibTrans" cxnId="{E9036969-B65C-4089-9627-FEE15E6F2BF6}">
      <dgm:prSet/>
      <dgm:spPr/>
      <dgm:t>
        <a:bodyPr/>
        <a:lstStyle/>
        <a:p>
          <a:endParaRPr lang="en-US"/>
        </a:p>
      </dgm:t>
    </dgm:pt>
    <dgm:pt modelId="{AFB0C9AC-3570-46D0-B9DE-527256B4DCB4}">
      <dgm:prSet phldrT="[Text]"/>
      <dgm:spPr/>
      <dgm:t>
        <a:bodyPr/>
        <a:lstStyle/>
        <a:p>
          <a:pPr algn="l"/>
          <a:r>
            <a:rPr lang="en-US" dirty="0"/>
            <a:t>Do not delete orphan nodes </a:t>
          </a:r>
        </a:p>
      </dgm:t>
    </dgm:pt>
    <dgm:pt modelId="{6634FDE7-4791-4F80-B8F0-2449F79B3322}" type="parTrans" cxnId="{40474DFB-D2C0-4501-B246-3A541663794B}">
      <dgm:prSet/>
      <dgm:spPr/>
      <dgm:t>
        <a:bodyPr/>
        <a:lstStyle/>
        <a:p>
          <a:endParaRPr lang="en-US"/>
        </a:p>
      </dgm:t>
    </dgm:pt>
    <dgm:pt modelId="{433B6BEC-DE62-4705-90F5-00FA55369061}" type="sibTrans" cxnId="{40474DFB-D2C0-4501-B246-3A541663794B}">
      <dgm:prSet/>
      <dgm:spPr/>
      <dgm:t>
        <a:bodyPr/>
        <a:lstStyle/>
        <a:p>
          <a:endParaRPr lang="en-US"/>
        </a:p>
      </dgm:t>
    </dgm:pt>
    <dgm:pt modelId="{0493B855-3014-477B-A083-947150D2756C}">
      <dgm:prSet phldrT="[Text]"/>
      <dgm:spPr/>
      <dgm:t>
        <a:bodyPr/>
        <a:lstStyle/>
        <a:p>
          <a:pPr algn="l"/>
          <a:r>
            <a:rPr lang="en-US" dirty="0"/>
            <a:t>1. Use pos-neg balanced weights</a:t>
          </a:r>
        </a:p>
      </dgm:t>
    </dgm:pt>
    <dgm:pt modelId="{09FBD2B3-8B6D-4637-B125-320B8C4A574A}" type="parTrans" cxnId="{EE176093-8D1E-425A-8393-B718451AF8D0}">
      <dgm:prSet/>
      <dgm:spPr/>
      <dgm:t>
        <a:bodyPr/>
        <a:lstStyle/>
        <a:p>
          <a:endParaRPr lang="en-US"/>
        </a:p>
      </dgm:t>
    </dgm:pt>
    <dgm:pt modelId="{28DDE29E-0137-4177-9DB3-A0B62BAB1932}" type="sibTrans" cxnId="{EE176093-8D1E-425A-8393-B718451AF8D0}">
      <dgm:prSet/>
      <dgm:spPr/>
      <dgm:t>
        <a:bodyPr/>
        <a:lstStyle/>
        <a:p>
          <a:endParaRPr lang="en-US"/>
        </a:p>
      </dgm:t>
    </dgm:pt>
    <dgm:pt modelId="{F9ED67F8-BBC6-4838-A24C-A57887F04825}">
      <dgm:prSet phldrT="[Text]"/>
      <dgm:spPr/>
      <dgm:t>
        <a:bodyPr/>
        <a:lstStyle/>
        <a:p>
          <a:pPr algn="l"/>
          <a:r>
            <a:rPr lang="en-US" dirty="0"/>
            <a:t>2. Do not use pos-neg balanced weights</a:t>
          </a:r>
        </a:p>
      </dgm:t>
    </dgm:pt>
    <dgm:pt modelId="{465C7727-E53F-486E-AB96-A04992058406}" type="parTrans" cxnId="{E43DF364-00C7-44B0-86D7-C819E3DC98E0}">
      <dgm:prSet/>
      <dgm:spPr/>
      <dgm:t>
        <a:bodyPr/>
        <a:lstStyle/>
        <a:p>
          <a:endParaRPr lang="en-US"/>
        </a:p>
      </dgm:t>
    </dgm:pt>
    <dgm:pt modelId="{D888C9EF-5489-4BDB-846A-39673ADBD1A8}" type="sibTrans" cxnId="{E43DF364-00C7-44B0-86D7-C819E3DC98E0}">
      <dgm:prSet/>
      <dgm:spPr/>
      <dgm:t>
        <a:bodyPr/>
        <a:lstStyle/>
        <a:p>
          <a:endParaRPr lang="en-US"/>
        </a:p>
      </dgm:t>
    </dgm:pt>
    <dgm:pt modelId="{0715AD3A-7D44-416F-BE2D-7756D31F98D4}">
      <dgm:prSet phldrT="[Text]"/>
      <dgm:spPr/>
      <dgm:t>
        <a:bodyPr/>
        <a:lstStyle/>
        <a:p>
          <a:pPr algn="l"/>
          <a:r>
            <a:rPr lang="en-US" dirty="0"/>
            <a:t>3. Use pos-neg balanced weights</a:t>
          </a:r>
        </a:p>
      </dgm:t>
    </dgm:pt>
    <dgm:pt modelId="{FDB8F559-59FA-4222-B6D0-9DA898A36E99}" type="parTrans" cxnId="{2200A099-FFFF-4F32-8D57-CBB924FB00CC}">
      <dgm:prSet/>
      <dgm:spPr/>
      <dgm:t>
        <a:bodyPr/>
        <a:lstStyle/>
        <a:p>
          <a:endParaRPr lang="en-US"/>
        </a:p>
      </dgm:t>
    </dgm:pt>
    <dgm:pt modelId="{C0D1FB6B-FE01-41AE-AE87-40C1D8B9C8C7}" type="sibTrans" cxnId="{2200A099-FFFF-4F32-8D57-CBB924FB00CC}">
      <dgm:prSet/>
      <dgm:spPr/>
      <dgm:t>
        <a:bodyPr/>
        <a:lstStyle/>
        <a:p>
          <a:endParaRPr lang="en-US"/>
        </a:p>
      </dgm:t>
    </dgm:pt>
    <dgm:pt modelId="{3ABA8783-9AA1-495F-AE3A-D4A2FC89A935}">
      <dgm:prSet phldrT="[Text]"/>
      <dgm:spPr/>
      <dgm:t>
        <a:bodyPr/>
        <a:lstStyle/>
        <a:p>
          <a:pPr algn="l"/>
          <a:r>
            <a:rPr lang="en-US" dirty="0"/>
            <a:t>4. Do not use pos-neg balanced weights</a:t>
          </a:r>
        </a:p>
      </dgm:t>
    </dgm:pt>
    <dgm:pt modelId="{9C1CAB93-1098-4FD2-809B-23F76E5460C4}" type="parTrans" cxnId="{694E429F-A67D-4137-9D6F-891DC2280368}">
      <dgm:prSet/>
      <dgm:spPr/>
      <dgm:t>
        <a:bodyPr/>
        <a:lstStyle/>
        <a:p>
          <a:endParaRPr lang="en-US"/>
        </a:p>
      </dgm:t>
    </dgm:pt>
    <dgm:pt modelId="{D1B0B2F9-773A-47CA-B400-65BF3ECB9DEC}" type="sibTrans" cxnId="{694E429F-A67D-4137-9D6F-891DC2280368}">
      <dgm:prSet/>
      <dgm:spPr/>
      <dgm:t>
        <a:bodyPr/>
        <a:lstStyle/>
        <a:p>
          <a:endParaRPr lang="en-US"/>
        </a:p>
      </dgm:t>
    </dgm:pt>
    <dgm:pt modelId="{C23C9549-029D-410C-9AF2-E857E7F43202}">
      <dgm:prSet phldrT="[Text]"/>
      <dgm:spPr/>
      <dgm:t>
        <a:bodyPr/>
        <a:lstStyle/>
        <a:p>
          <a:pPr algn="l"/>
          <a:r>
            <a:rPr lang="en-US" dirty="0"/>
            <a:t>5. Use pos-neg balanced weights</a:t>
          </a:r>
        </a:p>
      </dgm:t>
    </dgm:pt>
    <dgm:pt modelId="{1F05C947-440A-4DAB-BC21-E3BC1B9D1A43}" type="parTrans" cxnId="{403E5254-E868-4F5D-ADE1-69E2DDE85B19}">
      <dgm:prSet/>
      <dgm:spPr/>
      <dgm:t>
        <a:bodyPr/>
        <a:lstStyle/>
        <a:p>
          <a:endParaRPr lang="en-US"/>
        </a:p>
      </dgm:t>
    </dgm:pt>
    <dgm:pt modelId="{965C9571-9660-4922-8F25-073198EEE57C}" type="sibTrans" cxnId="{403E5254-E868-4F5D-ADE1-69E2DDE85B19}">
      <dgm:prSet/>
      <dgm:spPr/>
      <dgm:t>
        <a:bodyPr/>
        <a:lstStyle/>
        <a:p>
          <a:endParaRPr lang="en-US"/>
        </a:p>
      </dgm:t>
    </dgm:pt>
    <dgm:pt modelId="{191C0447-BFD0-4D4A-A28E-63A8BF4408A3}">
      <dgm:prSet phldrT="[Text]"/>
      <dgm:spPr/>
      <dgm:t>
        <a:bodyPr/>
        <a:lstStyle/>
        <a:p>
          <a:pPr algn="l"/>
          <a:r>
            <a:rPr lang="en-US" dirty="0"/>
            <a:t>6. Do not use pos-neg balanced weights</a:t>
          </a:r>
        </a:p>
      </dgm:t>
    </dgm:pt>
    <dgm:pt modelId="{314AEB5C-03F4-4365-82A3-969E72E4FCEB}" type="parTrans" cxnId="{F8271693-C832-4C85-8B72-D1262927E990}">
      <dgm:prSet/>
      <dgm:spPr/>
      <dgm:t>
        <a:bodyPr/>
        <a:lstStyle/>
        <a:p>
          <a:endParaRPr lang="en-US"/>
        </a:p>
      </dgm:t>
    </dgm:pt>
    <dgm:pt modelId="{39D61563-D2E7-4B63-A28C-3393A1DBE380}" type="sibTrans" cxnId="{F8271693-C832-4C85-8B72-D1262927E990}">
      <dgm:prSet/>
      <dgm:spPr/>
      <dgm:t>
        <a:bodyPr/>
        <a:lstStyle/>
        <a:p>
          <a:endParaRPr lang="en-US"/>
        </a:p>
      </dgm:t>
    </dgm:pt>
    <dgm:pt modelId="{28B5D453-A976-452B-B33D-F22486C2F622}">
      <dgm:prSet phldrT="[Text]"/>
      <dgm:spPr/>
      <dgm:t>
        <a:bodyPr/>
        <a:lstStyle/>
        <a:p>
          <a:pPr algn="l"/>
          <a:r>
            <a:rPr lang="en-US" dirty="0"/>
            <a:t>7. Use pos-neg balanced weights</a:t>
          </a:r>
        </a:p>
      </dgm:t>
    </dgm:pt>
    <dgm:pt modelId="{7063A6F7-4AD0-4388-89D8-DE85A666BFE5}" type="parTrans" cxnId="{07F44A6E-074B-4861-8A17-80A8787C4AC9}">
      <dgm:prSet/>
      <dgm:spPr/>
      <dgm:t>
        <a:bodyPr/>
        <a:lstStyle/>
        <a:p>
          <a:endParaRPr lang="en-US"/>
        </a:p>
      </dgm:t>
    </dgm:pt>
    <dgm:pt modelId="{1FE1E2F8-9D67-4B0B-B4F5-B4672B06CA49}" type="sibTrans" cxnId="{07F44A6E-074B-4861-8A17-80A8787C4AC9}">
      <dgm:prSet/>
      <dgm:spPr/>
      <dgm:t>
        <a:bodyPr/>
        <a:lstStyle/>
        <a:p>
          <a:endParaRPr lang="en-US"/>
        </a:p>
      </dgm:t>
    </dgm:pt>
    <dgm:pt modelId="{4418563A-AE75-4B4F-B436-0E133AD70056}">
      <dgm:prSet phldrT="[Text]"/>
      <dgm:spPr/>
      <dgm:t>
        <a:bodyPr/>
        <a:lstStyle/>
        <a:p>
          <a:pPr algn="l"/>
          <a:r>
            <a:rPr lang="en-US" dirty="0"/>
            <a:t>8. Do not use pos-neg balanced weights</a:t>
          </a:r>
        </a:p>
      </dgm:t>
    </dgm:pt>
    <dgm:pt modelId="{7F1DDF16-713A-4BB4-9372-F4D067C35F1B}" type="parTrans" cxnId="{E1EA1D64-D85B-47BB-B7B8-E7714C65AA65}">
      <dgm:prSet/>
      <dgm:spPr/>
      <dgm:t>
        <a:bodyPr/>
        <a:lstStyle/>
        <a:p>
          <a:endParaRPr lang="en-US"/>
        </a:p>
      </dgm:t>
    </dgm:pt>
    <dgm:pt modelId="{8295E110-2A46-4277-A276-88BB22AE07B4}" type="sibTrans" cxnId="{E1EA1D64-D85B-47BB-B7B8-E7714C65AA65}">
      <dgm:prSet/>
      <dgm:spPr/>
      <dgm:t>
        <a:bodyPr/>
        <a:lstStyle/>
        <a:p>
          <a:endParaRPr lang="en-US"/>
        </a:p>
      </dgm:t>
    </dgm:pt>
    <dgm:pt modelId="{AD85A29C-5119-4968-BBC6-09F0378BA298}" type="pres">
      <dgm:prSet presAssocID="{0B0092BC-842F-409A-8A3C-3D53428A4D52}" presName="diagram" presStyleCnt="0">
        <dgm:presLayoutVars>
          <dgm:chPref val="1"/>
          <dgm:dir/>
          <dgm:animOne val="branch"/>
          <dgm:animLvl val="lvl"/>
          <dgm:resizeHandles val="exact"/>
        </dgm:presLayoutVars>
      </dgm:prSet>
      <dgm:spPr/>
    </dgm:pt>
    <dgm:pt modelId="{7071320A-3826-4367-A846-3B621D37D0B7}" type="pres">
      <dgm:prSet presAssocID="{056E1BCC-863F-4D98-95B6-66241D6545A2}" presName="root1" presStyleCnt="0"/>
      <dgm:spPr/>
    </dgm:pt>
    <dgm:pt modelId="{DFFF47D5-83B2-41B6-9D82-2367F696532F}" type="pres">
      <dgm:prSet presAssocID="{056E1BCC-863F-4D98-95B6-66241D6545A2}" presName="LevelOneTextNode" presStyleLbl="node0" presStyleIdx="0" presStyleCnt="1">
        <dgm:presLayoutVars>
          <dgm:chPref val="3"/>
        </dgm:presLayoutVars>
      </dgm:prSet>
      <dgm:spPr/>
    </dgm:pt>
    <dgm:pt modelId="{30A40A98-0BD2-4C7F-B78D-BA75AAE02172}" type="pres">
      <dgm:prSet presAssocID="{056E1BCC-863F-4D98-95B6-66241D6545A2}" presName="level2hierChild" presStyleCnt="0"/>
      <dgm:spPr/>
    </dgm:pt>
    <dgm:pt modelId="{DFD01D2F-D6C4-4C77-BAEC-D1A97ACA7732}" type="pres">
      <dgm:prSet presAssocID="{4FD60D44-B6CB-4C9E-AF31-BC44AD66D7A0}" presName="conn2-1" presStyleLbl="parChTrans1D2" presStyleIdx="0" presStyleCnt="2"/>
      <dgm:spPr/>
    </dgm:pt>
    <dgm:pt modelId="{1C4232E7-98C2-4D46-A224-6E87E4294118}" type="pres">
      <dgm:prSet presAssocID="{4FD60D44-B6CB-4C9E-AF31-BC44AD66D7A0}" presName="connTx" presStyleLbl="parChTrans1D2" presStyleIdx="0" presStyleCnt="2"/>
      <dgm:spPr/>
    </dgm:pt>
    <dgm:pt modelId="{73E82FA2-782B-4796-AA4F-E9ABAB578489}" type="pres">
      <dgm:prSet presAssocID="{3D6E516D-C6AA-45BC-B2C9-7E8BF9FE2E8C}" presName="root2" presStyleCnt="0"/>
      <dgm:spPr/>
    </dgm:pt>
    <dgm:pt modelId="{28F3B8F9-EF36-47C0-B278-FA9732DD871C}" type="pres">
      <dgm:prSet presAssocID="{3D6E516D-C6AA-45BC-B2C9-7E8BF9FE2E8C}" presName="LevelTwoTextNode" presStyleLbl="node2" presStyleIdx="0" presStyleCnt="2">
        <dgm:presLayoutVars>
          <dgm:chPref val="3"/>
        </dgm:presLayoutVars>
      </dgm:prSet>
      <dgm:spPr/>
    </dgm:pt>
    <dgm:pt modelId="{0AC4526E-5D97-496E-BE48-4CFF1157EB46}" type="pres">
      <dgm:prSet presAssocID="{3D6E516D-C6AA-45BC-B2C9-7E8BF9FE2E8C}" presName="level3hierChild" presStyleCnt="0"/>
      <dgm:spPr/>
    </dgm:pt>
    <dgm:pt modelId="{40A3FA0B-09CD-44E7-A11C-5FCFA6E7C0A1}" type="pres">
      <dgm:prSet presAssocID="{721BAAAA-C1C0-4D71-A0AE-F583A0952D01}" presName="conn2-1" presStyleLbl="parChTrans1D3" presStyleIdx="0" presStyleCnt="4"/>
      <dgm:spPr/>
    </dgm:pt>
    <dgm:pt modelId="{CAF7E15E-415F-4841-8EC4-4E80E6583127}" type="pres">
      <dgm:prSet presAssocID="{721BAAAA-C1C0-4D71-A0AE-F583A0952D01}" presName="connTx" presStyleLbl="parChTrans1D3" presStyleIdx="0" presStyleCnt="4"/>
      <dgm:spPr/>
    </dgm:pt>
    <dgm:pt modelId="{C0302D16-C7C1-4105-967C-62EC94B1FBF3}" type="pres">
      <dgm:prSet presAssocID="{A0F46449-3279-43AC-ABF9-6D386370EBF4}" presName="root2" presStyleCnt="0"/>
      <dgm:spPr/>
    </dgm:pt>
    <dgm:pt modelId="{C8932E08-ACE0-4285-B5C4-5301E3CB0A42}" type="pres">
      <dgm:prSet presAssocID="{A0F46449-3279-43AC-ABF9-6D386370EBF4}" presName="LevelTwoTextNode" presStyleLbl="node3" presStyleIdx="0" presStyleCnt="4">
        <dgm:presLayoutVars>
          <dgm:chPref val="3"/>
        </dgm:presLayoutVars>
      </dgm:prSet>
      <dgm:spPr/>
    </dgm:pt>
    <dgm:pt modelId="{34F82070-A753-4BE0-BC43-176F23609A8A}" type="pres">
      <dgm:prSet presAssocID="{A0F46449-3279-43AC-ABF9-6D386370EBF4}" presName="level3hierChild" presStyleCnt="0"/>
      <dgm:spPr/>
    </dgm:pt>
    <dgm:pt modelId="{6739E765-BF1B-4556-85A3-4D41A8B77F95}" type="pres">
      <dgm:prSet presAssocID="{09FBD2B3-8B6D-4637-B125-320B8C4A574A}" presName="conn2-1" presStyleLbl="parChTrans1D4" presStyleIdx="0" presStyleCnt="8"/>
      <dgm:spPr/>
    </dgm:pt>
    <dgm:pt modelId="{8585891D-8C0B-4E89-A553-8C92A75D0030}" type="pres">
      <dgm:prSet presAssocID="{09FBD2B3-8B6D-4637-B125-320B8C4A574A}" presName="connTx" presStyleLbl="parChTrans1D4" presStyleIdx="0" presStyleCnt="8"/>
      <dgm:spPr/>
    </dgm:pt>
    <dgm:pt modelId="{F7EB17BC-95B1-43C2-9FD2-2D322685629B}" type="pres">
      <dgm:prSet presAssocID="{0493B855-3014-477B-A083-947150D2756C}" presName="root2" presStyleCnt="0"/>
      <dgm:spPr/>
    </dgm:pt>
    <dgm:pt modelId="{DF36F805-E216-4A8A-8F85-18198C4FC12F}" type="pres">
      <dgm:prSet presAssocID="{0493B855-3014-477B-A083-947150D2756C}" presName="LevelTwoTextNode" presStyleLbl="node4" presStyleIdx="0" presStyleCnt="8">
        <dgm:presLayoutVars>
          <dgm:chPref val="3"/>
        </dgm:presLayoutVars>
      </dgm:prSet>
      <dgm:spPr/>
    </dgm:pt>
    <dgm:pt modelId="{CF49C265-04B5-4B4D-BF2E-9A230B612B88}" type="pres">
      <dgm:prSet presAssocID="{0493B855-3014-477B-A083-947150D2756C}" presName="level3hierChild" presStyleCnt="0"/>
      <dgm:spPr/>
    </dgm:pt>
    <dgm:pt modelId="{882BFE12-40CB-4F95-BBDD-E5116AF81432}" type="pres">
      <dgm:prSet presAssocID="{465C7727-E53F-486E-AB96-A04992058406}" presName="conn2-1" presStyleLbl="parChTrans1D4" presStyleIdx="1" presStyleCnt="8"/>
      <dgm:spPr/>
    </dgm:pt>
    <dgm:pt modelId="{354C6A5F-508C-47AA-AE2C-DAAF7E3FABDD}" type="pres">
      <dgm:prSet presAssocID="{465C7727-E53F-486E-AB96-A04992058406}" presName="connTx" presStyleLbl="parChTrans1D4" presStyleIdx="1" presStyleCnt="8"/>
      <dgm:spPr/>
    </dgm:pt>
    <dgm:pt modelId="{286E554B-4A98-47F4-8C02-D21A94CEA546}" type="pres">
      <dgm:prSet presAssocID="{F9ED67F8-BBC6-4838-A24C-A57887F04825}" presName="root2" presStyleCnt="0"/>
      <dgm:spPr/>
    </dgm:pt>
    <dgm:pt modelId="{860D11C9-CFD5-409F-9BEB-CFB4A13868A7}" type="pres">
      <dgm:prSet presAssocID="{F9ED67F8-BBC6-4838-A24C-A57887F04825}" presName="LevelTwoTextNode" presStyleLbl="node4" presStyleIdx="1" presStyleCnt="8">
        <dgm:presLayoutVars>
          <dgm:chPref val="3"/>
        </dgm:presLayoutVars>
      </dgm:prSet>
      <dgm:spPr/>
    </dgm:pt>
    <dgm:pt modelId="{9A43BE7B-9B26-4CCD-86E3-15F675C42D2A}" type="pres">
      <dgm:prSet presAssocID="{F9ED67F8-BBC6-4838-A24C-A57887F04825}" presName="level3hierChild" presStyleCnt="0"/>
      <dgm:spPr/>
    </dgm:pt>
    <dgm:pt modelId="{A9D01A35-B803-4FC4-8AEA-ED7480BD1A37}" type="pres">
      <dgm:prSet presAssocID="{BD98AEC9-5919-4E97-A2C9-5E2D824469A1}" presName="conn2-1" presStyleLbl="parChTrans1D3" presStyleIdx="1" presStyleCnt="4"/>
      <dgm:spPr/>
    </dgm:pt>
    <dgm:pt modelId="{968A910B-6D37-48F0-B223-40B147357B48}" type="pres">
      <dgm:prSet presAssocID="{BD98AEC9-5919-4E97-A2C9-5E2D824469A1}" presName="connTx" presStyleLbl="parChTrans1D3" presStyleIdx="1" presStyleCnt="4"/>
      <dgm:spPr/>
    </dgm:pt>
    <dgm:pt modelId="{78B59B40-065F-4ABA-9E05-AD3CEA110783}" type="pres">
      <dgm:prSet presAssocID="{CE991C7B-7971-40AB-90D3-10B54AEC3541}" presName="root2" presStyleCnt="0"/>
      <dgm:spPr/>
    </dgm:pt>
    <dgm:pt modelId="{1436F50F-1808-456F-B704-98B3F2EDFACE}" type="pres">
      <dgm:prSet presAssocID="{CE991C7B-7971-40AB-90D3-10B54AEC3541}" presName="LevelTwoTextNode" presStyleLbl="node3" presStyleIdx="1" presStyleCnt="4">
        <dgm:presLayoutVars>
          <dgm:chPref val="3"/>
        </dgm:presLayoutVars>
      </dgm:prSet>
      <dgm:spPr/>
    </dgm:pt>
    <dgm:pt modelId="{C240040F-D7A6-4042-BD40-2673A3924AA7}" type="pres">
      <dgm:prSet presAssocID="{CE991C7B-7971-40AB-90D3-10B54AEC3541}" presName="level3hierChild" presStyleCnt="0"/>
      <dgm:spPr/>
    </dgm:pt>
    <dgm:pt modelId="{2D92B0DF-8351-486F-8148-145A8E2B5D0A}" type="pres">
      <dgm:prSet presAssocID="{FDB8F559-59FA-4222-B6D0-9DA898A36E99}" presName="conn2-1" presStyleLbl="parChTrans1D4" presStyleIdx="2" presStyleCnt="8"/>
      <dgm:spPr/>
    </dgm:pt>
    <dgm:pt modelId="{DB1E75FB-9AD6-45D5-8323-92357730BF6F}" type="pres">
      <dgm:prSet presAssocID="{FDB8F559-59FA-4222-B6D0-9DA898A36E99}" presName="connTx" presStyleLbl="parChTrans1D4" presStyleIdx="2" presStyleCnt="8"/>
      <dgm:spPr/>
    </dgm:pt>
    <dgm:pt modelId="{CE043223-D295-46D1-BD7A-ADBBE98DA9A2}" type="pres">
      <dgm:prSet presAssocID="{0715AD3A-7D44-416F-BE2D-7756D31F98D4}" presName="root2" presStyleCnt="0"/>
      <dgm:spPr/>
    </dgm:pt>
    <dgm:pt modelId="{855C5F24-6BDB-40F7-840B-B92F4936EC17}" type="pres">
      <dgm:prSet presAssocID="{0715AD3A-7D44-416F-BE2D-7756D31F98D4}" presName="LevelTwoTextNode" presStyleLbl="node4" presStyleIdx="2" presStyleCnt="8">
        <dgm:presLayoutVars>
          <dgm:chPref val="3"/>
        </dgm:presLayoutVars>
      </dgm:prSet>
      <dgm:spPr/>
    </dgm:pt>
    <dgm:pt modelId="{04664805-C63B-4265-8D44-FFBF493D0863}" type="pres">
      <dgm:prSet presAssocID="{0715AD3A-7D44-416F-BE2D-7756D31F98D4}" presName="level3hierChild" presStyleCnt="0"/>
      <dgm:spPr/>
    </dgm:pt>
    <dgm:pt modelId="{33B39F31-FC52-4B80-AAAB-986F5977B9CA}" type="pres">
      <dgm:prSet presAssocID="{9C1CAB93-1098-4FD2-809B-23F76E5460C4}" presName="conn2-1" presStyleLbl="parChTrans1D4" presStyleIdx="3" presStyleCnt="8"/>
      <dgm:spPr/>
    </dgm:pt>
    <dgm:pt modelId="{8EA61566-D5C9-44B8-BAAB-78E9058CECD6}" type="pres">
      <dgm:prSet presAssocID="{9C1CAB93-1098-4FD2-809B-23F76E5460C4}" presName="connTx" presStyleLbl="parChTrans1D4" presStyleIdx="3" presStyleCnt="8"/>
      <dgm:spPr/>
    </dgm:pt>
    <dgm:pt modelId="{1E50EF58-D1E9-4562-814B-DE08E8D550B7}" type="pres">
      <dgm:prSet presAssocID="{3ABA8783-9AA1-495F-AE3A-D4A2FC89A935}" presName="root2" presStyleCnt="0"/>
      <dgm:spPr/>
    </dgm:pt>
    <dgm:pt modelId="{DF254A8D-3B2D-4321-BAE1-C68B842950BC}" type="pres">
      <dgm:prSet presAssocID="{3ABA8783-9AA1-495F-AE3A-D4A2FC89A935}" presName="LevelTwoTextNode" presStyleLbl="node4" presStyleIdx="3" presStyleCnt="8">
        <dgm:presLayoutVars>
          <dgm:chPref val="3"/>
        </dgm:presLayoutVars>
      </dgm:prSet>
      <dgm:spPr/>
    </dgm:pt>
    <dgm:pt modelId="{7988D199-7CCC-4FF3-9AFC-2E963866C48A}" type="pres">
      <dgm:prSet presAssocID="{3ABA8783-9AA1-495F-AE3A-D4A2FC89A935}" presName="level3hierChild" presStyleCnt="0"/>
      <dgm:spPr/>
    </dgm:pt>
    <dgm:pt modelId="{0F936DBD-C11C-4450-94AE-A81C6147043C}" type="pres">
      <dgm:prSet presAssocID="{CA5D1D39-A336-494E-BB8D-8FE1BC28125B}" presName="conn2-1" presStyleLbl="parChTrans1D2" presStyleIdx="1" presStyleCnt="2"/>
      <dgm:spPr/>
    </dgm:pt>
    <dgm:pt modelId="{3779364C-72B6-42D8-95EB-030E73B2DB05}" type="pres">
      <dgm:prSet presAssocID="{CA5D1D39-A336-494E-BB8D-8FE1BC28125B}" presName="connTx" presStyleLbl="parChTrans1D2" presStyleIdx="1" presStyleCnt="2"/>
      <dgm:spPr/>
    </dgm:pt>
    <dgm:pt modelId="{8527475D-AC62-41B6-8550-DFF469B4357F}" type="pres">
      <dgm:prSet presAssocID="{8ABD933F-44E0-4204-B7CC-1D6344C20B48}" presName="root2" presStyleCnt="0"/>
      <dgm:spPr/>
    </dgm:pt>
    <dgm:pt modelId="{790DE32D-A952-4622-A843-138E9744B219}" type="pres">
      <dgm:prSet presAssocID="{8ABD933F-44E0-4204-B7CC-1D6344C20B48}" presName="LevelTwoTextNode" presStyleLbl="node2" presStyleIdx="1" presStyleCnt="2">
        <dgm:presLayoutVars>
          <dgm:chPref val="3"/>
        </dgm:presLayoutVars>
      </dgm:prSet>
      <dgm:spPr/>
    </dgm:pt>
    <dgm:pt modelId="{CE3A5C04-8269-42BB-A6FA-3E2FFEE550D6}" type="pres">
      <dgm:prSet presAssocID="{8ABD933F-44E0-4204-B7CC-1D6344C20B48}" presName="level3hierChild" presStyleCnt="0"/>
      <dgm:spPr/>
    </dgm:pt>
    <dgm:pt modelId="{3F710EB2-97BC-4A78-A515-6F2D503514C4}" type="pres">
      <dgm:prSet presAssocID="{C3EED2FF-8002-4F8C-B2B6-0CF060D974D0}" presName="conn2-1" presStyleLbl="parChTrans1D3" presStyleIdx="2" presStyleCnt="4"/>
      <dgm:spPr/>
    </dgm:pt>
    <dgm:pt modelId="{88E0921C-AC9C-4D94-983B-4C5BCFA261E0}" type="pres">
      <dgm:prSet presAssocID="{C3EED2FF-8002-4F8C-B2B6-0CF060D974D0}" presName="connTx" presStyleLbl="parChTrans1D3" presStyleIdx="2" presStyleCnt="4"/>
      <dgm:spPr/>
    </dgm:pt>
    <dgm:pt modelId="{DC3B486E-DB54-40F1-848D-D85A738DE6BE}" type="pres">
      <dgm:prSet presAssocID="{357D8AC4-FCD8-48ED-9C5F-5B8DE53B25C3}" presName="root2" presStyleCnt="0"/>
      <dgm:spPr/>
    </dgm:pt>
    <dgm:pt modelId="{D4853642-9E98-4A54-B19E-88C8002EB206}" type="pres">
      <dgm:prSet presAssocID="{357D8AC4-FCD8-48ED-9C5F-5B8DE53B25C3}" presName="LevelTwoTextNode" presStyleLbl="node3" presStyleIdx="2" presStyleCnt="4">
        <dgm:presLayoutVars>
          <dgm:chPref val="3"/>
        </dgm:presLayoutVars>
      </dgm:prSet>
      <dgm:spPr/>
    </dgm:pt>
    <dgm:pt modelId="{F742740C-C76A-4BF1-A3D3-AD1A5C0BCBDA}" type="pres">
      <dgm:prSet presAssocID="{357D8AC4-FCD8-48ED-9C5F-5B8DE53B25C3}" presName="level3hierChild" presStyleCnt="0"/>
      <dgm:spPr/>
    </dgm:pt>
    <dgm:pt modelId="{448EBB83-C29B-4945-B5DF-5EA03D237186}" type="pres">
      <dgm:prSet presAssocID="{1F05C947-440A-4DAB-BC21-E3BC1B9D1A43}" presName="conn2-1" presStyleLbl="parChTrans1D4" presStyleIdx="4" presStyleCnt="8"/>
      <dgm:spPr/>
    </dgm:pt>
    <dgm:pt modelId="{8753A320-0B8D-4039-8D8E-61001F85552C}" type="pres">
      <dgm:prSet presAssocID="{1F05C947-440A-4DAB-BC21-E3BC1B9D1A43}" presName="connTx" presStyleLbl="parChTrans1D4" presStyleIdx="4" presStyleCnt="8"/>
      <dgm:spPr/>
    </dgm:pt>
    <dgm:pt modelId="{2B41E2C0-6347-48FA-8AF2-45A45DD18752}" type="pres">
      <dgm:prSet presAssocID="{C23C9549-029D-410C-9AF2-E857E7F43202}" presName="root2" presStyleCnt="0"/>
      <dgm:spPr/>
    </dgm:pt>
    <dgm:pt modelId="{B7D69181-B26B-4993-BABB-1666E60FD770}" type="pres">
      <dgm:prSet presAssocID="{C23C9549-029D-410C-9AF2-E857E7F43202}" presName="LevelTwoTextNode" presStyleLbl="node4" presStyleIdx="4" presStyleCnt="8">
        <dgm:presLayoutVars>
          <dgm:chPref val="3"/>
        </dgm:presLayoutVars>
      </dgm:prSet>
      <dgm:spPr/>
    </dgm:pt>
    <dgm:pt modelId="{7402888D-6DED-4A19-9BBC-3E14873F38BF}" type="pres">
      <dgm:prSet presAssocID="{C23C9549-029D-410C-9AF2-E857E7F43202}" presName="level3hierChild" presStyleCnt="0"/>
      <dgm:spPr/>
    </dgm:pt>
    <dgm:pt modelId="{6B78CD39-B954-448C-9B08-ED22B1A98632}" type="pres">
      <dgm:prSet presAssocID="{314AEB5C-03F4-4365-82A3-969E72E4FCEB}" presName="conn2-1" presStyleLbl="parChTrans1D4" presStyleIdx="5" presStyleCnt="8"/>
      <dgm:spPr/>
    </dgm:pt>
    <dgm:pt modelId="{4A78262A-C1F0-4A19-B61B-C18E3EE80F68}" type="pres">
      <dgm:prSet presAssocID="{314AEB5C-03F4-4365-82A3-969E72E4FCEB}" presName="connTx" presStyleLbl="parChTrans1D4" presStyleIdx="5" presStyleCnt="8"/>
      <dgm:spPr/>
    </dgm:pt>
    <dgm:pt modelId="{615680DE-DFAB-461E-BDB5-C6836DF6875A}" type="pres">
      <dgm:prSet presAssocID="{191C0447-BFD0-4D4A-A28E-63A8BF4408A3}" presName="root2" presStyleCnt="0"/>
      <dgm:spPr/>
    </dgm:pt>
    <dgm:pt modelId="{BEAEEF23-466D-4D9F-AD5E-7F64532866F5}" type="pres">
      <dgm:prSet presAssocID="{191C0447-BFD0-4D4A-A28E-63A8BF4408A3}" presName="LevelTwoTextNode" presStyleLbl="node4" presStyleIdx="5" presStyleCnt="8">
        <dgm:presLayoutVars>
          <dgm:chPref val="3"/>
        </dgm:presLayoutVars>
      </dgm:prSet>
      <dgm:spPr/>
    </dgm:pt>
    <dgm:pt modelId="{6E85476E-A14A-4932-9FA9-2688BE4C13FD}" type="pres">
      <dgm:prSet presAssocID="{191C0447-BFD0-4D4A-A28E-63A8BF4408A3}" presName="level3hierChild" presStyleCnt="0"/>
      <dgm:spPr/>
    </dgm:pt>
    <dgm:pt modelId="{121A9C23-F061-486A-A47F-FBFAEE165539}" type="pres">
      <dgm:prSet presAssocID="{6634FDE7-4791-4F80-B8F0-2449F79B3322}" presName="conn2-1" presStyleLbl="parChTrans1D3" presStyleIdx="3" presStyleCnt="4"/>
      <dgm:spPr/>
    </dgm:pt>
    <dgm:pt modelId="{D85753C3-A1B9-4211-B058-924A4A329E45}" type="pres">
      <dgm:prSet presAssocID="{6634FDE7-4791-4F80-B8F0-2449F79B3322}" presName="connTx" presStyleLbl="parChTrans1D3" presStyleIdx="3" presStyleCnt="4"/>
      <dgm:spPr/>
    </dgm:pt>
    <dgm:pt modelId="{3F772A16-DD61-4E92-887A-0EAB32071CDC}" type="pres">
      <dgm:prSet presAssocID="{AFB0C9AC-3570-46D0-B9DE-527256B4DCB4}" presName="root2" presStyleCnt="0"/>
      <dgm:spPr/>
    </dgm:pt>
    <dgm:pt modelId="{C09D28B7-C98C-4CE2-91B0-6C1B44B4F5E2}" type="pres">
      <dgm:prSet presAssocID="{AFB0C9AC-3570-46D0-B9DE-527256B4DCB4}" presName="LevelTwoTextNode" presStyleLbl="node3" presStyleIdx="3" presStyleCnt="4">
        <dgm:presLayoutVars>
          <dgm:chPref val="3"/>
        </dgm:presLayoutVars>
      </dgm:prSet>
      <dgm:spPr/>
    </dgm:pt>
    <dgm:pt modelId="{113DB3B9-9379-43A9-9782-893DD12ACE04}" type="pres">
      <dgm:prSet presAssocID="{AFB0C9AC-3570-46D0-B9DE-527256B4DCB4}" presName="level3hierChild" presStyleCnt="0"/>
      <dgm:spPr/>
    </dgm:pt>
    <dgm:pt modelId="{EBE1159A-2C1E-4467-9E7B-6C391A041CC4}" type="pres">
      <dgm:prSet presAssocID="{7063A6F7-4AD0-4388-89D8-DE85A666BFE5}" presName="conn2-1" presStyleLbl="parChTrans1D4" presStyleIdx="6" presStyleCnt="8"/>
      <dgm:spPr/>
    </dgm:pt>
    <dgm:pt modelId="{9CB90545-9941-4127-85A7-C050C3BC2618}" type="pres">
      <dgm:prSet presAssocID="{7063A6F7-4AD0-4388-89D8-DE85A666BFE5}" presName="connTx" presStyleLbl="parChTrans1D4" presStyleIdx="6" presStyleCnt="8"/>
      <dgm:spPr/>
    </dgm:pt>
    <dgm:pt modelId="{0D2CC3C6-17AD-463B-AF59-3B6594D3907E}" type="pres">
      <dgm:prSet presAssocID="{28B5D453-A976-452B-B33D-F22486C2F622}" presName="root2" presStyleCnt="0"/>
      <dgm:spPr/>
    </dgm:pt>
    <dgm:pt modelId="{7FBD8A94-3362-4205-A639-7164CB026D1E}" type="pres">
      <dgm:prSet presAssocID="{28B5D453-A976-452B-B33D-F22486C2F622}" presName="LevelTwoTextNode" presStyleLbl="node4" presStyleIdx="6" presStyleCnt="8">
        <dgm:presLayoutVars>
          <dgm:chPref val="3"/>
        </dgm:presLayoutVars>
      </dgm:prSet>
      <dgm:spPr/>
    </dgm:pt>
    <dgm:pt modelId="{CDF3AC37-B574-488E-AC22-A66479E19B17}" type="pres">
      <dgm:prSet presAssocID="{28B5D453-A976-452B-B33D-F22486C2F622}" presName="level3hierChild" presStyleCnt="0"/>
      <dgm:spPr/>
    </dgm:pt>
    <dgm:pt modelId="{5A3E16B5-78C0-436F-928D-B9EB6C6128D6}" type="pres">
      <dgm:prSet presAssocID="{7F1DDF16-713A-4BB4-9372-F4D067C35F1B}" presName="conn2-1" presStyleLbl="parChTrans1D4" presStyleIdx="7" presStyleCnt="8"/>
      <dgm:spPr/>
    </dgm:pt>
    <dgm:pt modelId="{4AA22F78-1DD7-4026-888E-5F12B0A8E4E3}" type="pres">
      <dgm:prSet presAssocID="{7F1DDF16-713A-4BB4-9372-F4D067C35F1B}" presName="connTx" presStyleLbl="parChTrans1D4" presStyleIdx="7" presStyleCnt="8"/>
      <dgm:spPr/>
    </dgm:pt>
    <dgm:pt modelId="{72972331-1EF1-4020-B3E6-7CC82EF62CD8}" type="pres">
      <dgm:prSet presAssocID="{4418563A-AE75-4B4F-B436-0E133AD70056}" presName="root2" presStyleCnt="0"/>
      <dgm:spPr/>
    </dgm:pt>
    <dgm:pt modelId="{909DD2BA-DE72-413F-B737-675B858EC87B}" type="pres">
      <dgm:prSet presAssocID="{4418563A-AE75-4B4F-B436-0E133AD70056}" presName="LevelTwoTextNode" presStyleLbl="node4" presStyleIdx="7" presStyleCnt="8">
        <dgm:presLayoutVars>
          <dgm:chPref val="3"/>
        </dgm:presLayoutVars>
      </dgm:prSet>
      <dgm:spPr/>
    </dgm:pt>
    <dgm:pt modelId="{832FD5AD-2644-43A1-B487-7981E5B3EB9E}" type="pres">
      <dgm:prSet presAssocID="{4418563A-AE75-4B4F-B436-0E133AD70056}" presName="level3hierChild" presStyleCnt="0"/>
      <dgm:spPr/>
    </dgm:pt>
  </dgm:ptLst>
  <dgm:cxnLst>
    <dgm:cxn modelId="{58130904-28EB-4101-8C34-2155B6B3A87A}" type="presOf" srcId="{09FBD2B3-8B6D-4637-B125-320B8C4A574A}" destId="{6739E765-BF1B-4556-85A3-4D41A8B77F95}" srcOrd="0" destOrd="0" presId="urn:microsoft.com/office/officeart/2005/8/layout/hierarchy2"/>
    <dgm:cxn modelId="{A7DA7E06-3B21-4038-9D07-BC95F3E478D7}" type="presOf" srcId="{0715AD3A-7D44-416F-BE2D-7756D31F98D4}" destId="{855C5F24-6BDB-40F7-840B-B92F4936EC17}" srcOrd="0" destOrd="0" presId="urn:microsoft.com/office/officeart/2005/8/layout/hierarchy2"/>
    <dgm:cxn modelId="{96A5B110-1EEB-4E91-9CA8-87B4426F8822}" type="presOf" srcId="{4FD60D44-B6CB-4C9E-AF31-BC44AD66D7A0}" destId="{DFD01D2F-D6C4-4C77-BAEC-D1A97ACA7732}" srcOrd="0" destOrd="0" presId="urn:microsoft.com/office/officeart/2005/8/layout/hierarchy2"/>
    <dgm:cxn modelId="{A70C2814-A9EC-43B0-9761-4C4CCE136BEB}" srcId="{0B0092BC-842F-409A-8A3C-3D53428A4D52}" destId="{056E1BCC-863F-4D98-95B6-66241D6545A2}" srcOrd="0" destOrd="0" parTransId="{B7FDB340-2E5F-4ACB-B396-E2403CC1B3BA}" sibTransId="{BACD88E7-540F-495A-A422-6D7869C67B49}"/>
    <dgm:cxn modelId="{83DF6F15-B077-40CD-9111-F6DA13100DE4}" type="presOf" srcId="{BD98AEC9-5919-4E97-A2C9-5E2D824469A1}" destId="{968A910B-6D37-48F0-B223-40B147357B48}" srcOrd="1" destOrd="0" presId="urn:microsoft.com/office/officeart/2005/8/layout/hierarchy2"/>
    <dgm:cxn modelId="{78977C18-983F-43EB-ACBF-86D5C31A8F36}" type="presOf" srcId="{BD98AEC9-5919-4E97-A2C9-5E2D824469A1}" destId="{A9D01A35-B803-4FC4-8AEA-ED7480BD1A37}" srcOrd="0" destOrd="0" presId="urn:microsoft.com/office/officeart/2005/8/layout/hierarchy2"/>
    <dgm:cxn modelId="{04A1621D-283A-4D5B-BB93-D9A8000CAE0C}" type="presOf" srcId="{A0F46449-3279-43AC-ABF9-6D386370EBF4}" destId="{C8932E08-ACE0-4285-B5C4-5301E3CB0A42}" srcOrd="0" destOrd="0" presId="urn:microsoft.com/office/officeart/2005/8/layout/hierarchy2"/>
    <dgm:cxn modelId="{019B4924-5080-4338-9AE1-46487782C74F}" type="presOf" srcId="{09FBD2B3-8B6D-4637-B125-320B8C4A574A}" destId="{8585891D-8C0B-4E89-A553-8C92A75D0030}" srcOrd="1" destOrd="0" presId="urn:microsoft.com/office/officeart/2005/8/layout/hierarchy2"/>
    <dgm:cxn modelId="{C9B63A27-2B41-4FFD-8C1D-5A2B89D3D703}" type="presOf" srcId="{9C1CAB93-1098-4FD2-809B-23F76E5460C4}" destId="{33B39F31-FC52-4B80-AAAB-986F5977B9CA}" srcOrd="0" destOrd="0" presId="urn:microsoft.com/office/officeart/2005/8/layout/hierarchy2"/>
    <dgm:cxn modelId="{CD267837-D5DA-4ABD-92FA-E0400CAADB05}" type="presOf" srcId="{465C7727-E53F-486E-AB96-A04992058406}" destId="{354C6A5F-508C-47AA-AE2C-DAAF7E3FABDD}" srcOrd="1" destOrd="0" presId="urn:microsoft.com/office/officeart/2005/8/layout/hierarchy2"/>
    <dgm:cxn modelId="{65FFD338-1BAB-458E-A42D-6A6BE415A288}" type="presOf" srcId="{465C7727-E53F-486E-AB96-A04992058406}" destId="{882BFE12-40CB-4F95-BBDD-E5116AF81432}" srcOrd="0" destOrd="0" presId="urn:microsoft.com/office/officeart/2005/8/layout/hierarchy2"/>
    <dgm:cxn modelId="{79A67C3F-6E3A-45DA-98F5-F4BCAA67CB86}" type="presOf" srcId="{0493B855-3014-477B-A083-947150D2756C}" destId="{DF36F805-E216-4A8A-8F85-18198C4FC12F}" srcOrd="0" destOrd="0" presId="urn:microsoft.com/office/officeart/2005/8/layout/hierarchy2"/>
    <dgm:cxn modelId="{3FD39F3F-DB84-4256-94FF-3C8D1BF43F94}" type="presOf" srcId="{7F1DDF16-713A-4BB4-9372-F4D067C35F1B}" destId="{4AA22F78-1DD7-4026-888E-5F12B0A8E4E3}" srcOrd="1" destOrd="0" presId="urn:microsoft.com/office/officeart/2005/8/layout/hierarchy2"/>
    <dgm:cxn modelId="{2106F340-2113-4198-AD1E-FEE96043BFC7}" srcId="{3D6E516D-C6AA-45BC-B2C9-7E8BF9FE2E8C}" destId="{CE991C7B-7971-40AB-90D3-10B54AEC3541}" srcOrd="1" destOrd="0" parTransId="{BD98AEC9-5919-4E97-A2C9-5E2D824469A1}" sibTransId="{C3976B96-13CF-4404-A568-DA16AF7E9D18}"/>
    <dgm:cxn modelId="{A242D95E-2DF9-420A-B215-A354AFA15A82}" type="presOf" srcId="{8ABD933F-44E0-4204-B7CC-1D6344C20B48}" destId="{790DE32D-A952-4622-A843-138E9744B219}" srcOrd="0" destOrd="0" presId="urn:microsoft.com/office/officeart/2005/8/layout/hierarchy2"/>
    <dgm:cxn modelId="{C68BE85E-4600-4B4C-A751-258825776578}" type="presOf" srcId="{AFB0C9AC-3570-46D0-B9DE-527256B4DCB4}" destId="{C09D28B7-C98C-4CE2-91B0-6C1B44B4F5E2}" srcOrd="0" destOrd="0" presId="urn:microsoft.com/office/officeart/2005/8/layout/hierarchy2"/>
    <dgm:cxn modelId="{A0AE365F-52F5-4179-A3EB-5B1048DDE0A8}" type="presOf" srcId="{C3EED2FF-8002-4F8C-B2B6-0CF060D974D0}" destId="{3F710EB2-97BC-4A78-A515-6F2D503514C4}" srcOrd="0" destOrd="0" presId="urn:microsoft.com/office/officeart/2005/8/layout/hierarchy2"/>
    <dgm:cxn modelId="{ECC06D42-E3C4-4FFE-BB55-374FAD3F73A9}" type="presOf" srcId="{7F1DDF16-713A-4BB4-9372-F4D067C35F1B}" destId="{5A3E16B5-78C0-436F-928D-B9EB6C6128D6}" srcOrd="0" destOrd="0" presId="urn:microsoft.com/office/officeart/2005/8/layout/hierarchy2"/>
    <dgm:cxn modelId="{F3A09063-8B1F-4807-8BFE-A7334E2605C5}" type="presOf" srcId="{357D8AC4-FCD8-48ED-9C5F-5B8DE53B25C3}" destId="{D4853642-9E98-4A54-B19E-88C8002EB206}" srcOrd="0" destOrd="0" presId="urn:microsoft.com/office/officeart/2005/8/layout/hierarchy2"/>
    <dgm:cxn modelId="{E1EA1D64-D85B-47BB-B7B8-E7714C65AA65}" srcId="{AFB0C9AC-3570-46D0-B9DE-527256B4DCB4}" destId="{4418563A-AE75-4B4F-B436-0E133AD70056}" srcOrd="1" destOrd="0" parTransId="{7F1DDF16-713A-4BB4-9372-F4D067C35F1B}" sibTransId="{8295E110-2A46-4277-A276-88BB22AE07B4}"/>
    <dgm:cxn modelId="{5C3BE564-AD4D-4C9C-BB13-709EF29D88CF}" type="presOf" srcId="{721BAAAA-C1C0-4D71-A0AE-F583A0952D01}" destId="{40A3FA0B-09CD-44E7-A11C-5FCFA6E7C0A1}" srcOrd="0" destOrd="0" presId="urn:microsoft.com/office/officeart/2005/8/layout/hierarchy2"/>
    <dgm:cxn modelId="{E43DF364-00C7-44B0-86D7-C819E3DC98E0}" srcId="{A0F46449-3279-43AC-ABF9-6D386370EBF4}" destId="{F9ED67F8-BBC6-4838-A24C-A57887F04825}" srcOrd="1" destOrd="0" parTransId="{465C7727-E53F-486E-AB96-A04992058406}" sibTransId="{D888C9EF-5489-4BDB-846A-39673ADBD1A8}"/>
    <dgm:cxn modelId="{E9036969-B65C-4089-9627-FEE15E6F2BF6}" srcId="{8ABD933F-44E0-4204-B7CC-1D6344C20B48}" destId="{357D8AC4-FCD8-48ED-9C5F-5B8DE53B25C3}" srcOrd="0" destOrd="0" parTransId="{C3EED2FF-8002-4F8C-B2B6-0CF060D974D0}" sibTransId="{AE71A97C-D118-413E-A8F7-57E307E4D624}"/>
    <dgm:cxn modelId="{8DD4966D-18C0-48B0-8943-1BDDE5E7F614}" type="presOf" srcId="{056E1BCC-863F-4D98-95B6-66241D6545A2}" destId="{DFFF47D5-83B2-41B6-9D82-2367F696532F}" srcOrd="0" destOrd="0" presId="urn:microsoft.com/office/officeart/2005/8/layout/hierarchy2"/>
    <dgm:cxn modelId="{07F44A6E-074B-4861-8A17-80A8787C4AC9}" srcId="{AFB0C9AC-3570-46D0-B9DE-527256B4DCB4}" destId="{28B5D453-A976-452B-B33D-F22486C2F622}" srcOrd="0" destOrd="0" parTransId="{7063A6F7-4AD0-4388-89D8-DE85A666BFE5}" sibTransId="{1FE1E2F8-9D67-4B0B-B4F5-B4672B06CA49}"/>
    <dgm:cxn modelId="{54EA4070-418F-4EE5-982E-53735CD34D5F}" type="presOf" srcId="{4FD60D44-B6CB-4C9E-AF31-BC44AD66D7A0}" destId="{1C4232E7-98C2-4D46-A224-6E87E4294118}" srcOrd="1" destOrd="0" presId="urn:microsoft.com/office/officeart/2005/8/layout/hierarchy2"/>
    <dgm:cxn modelId="{D6CC1972-0569-4C73-8D59-B98876B5321B}" type="presOf" srcId="{721BAAAA-C1C0-4D71-A0AE-F583A0952D01}" destId="{CAF7E15E-415F-4841-8EC4-4E80E6583127}" srcOrd="1" destOrd="0" presId="urn:microsoft.com/office/officeart/2005/8/layout/hierarchy2"/>
    <dgm:cxn modelId="{403E5254-E868-4F5D-ADE1-69E2DDE85B19}" srcId="{357D8AC4-FCD8-48ED-9C5F-5B8DE53B25C3}" destId="{C23C9549-029D-410C-9AF2-E857E7F43202}" srcOrd="0" destOrd="0" parTransId="{1F05C947-440A-4DAB-BC21-E3BC1B9D1A43}" sibTransId="{965C9571-9660-4922-8F25-073198EEE57C}"/>
    <dgm:cxn modelId="{3EE49B74-45CC-4DFD-B25D-C2C4BE20E924}" type="presOf" srcId="{6634FDE7-4791-4F80-B8F0-2449F79B3322}" destId="{121A9C23-F061-486A-A47F-FBFAEE165539}" srcOrd="0" destOrd="0" presId="urn:microsoft.com/office/officeart/2005/8/layout/hierarchy2"/>
    <dgm:cxn modelId="{8092D455-79C8-4FC4-8ACE-779FBCCC3C25}" type="presOf" srcId="{CA5D1D39-A336-494E-BB8D-8FE1BC28125B}" destId="{3779364C-72B6-42D8-95EB-030E73B2DB05}" srcOrd="1" destOrd="0" presId="urn:microsoft.com/office/officeart/2005/8/layout/hierarchy2"/>
    <dgm:cxn modelId="{C6289E76-7F0A-42C8-9D30-09CC47F444DF}" type="presOf" srcId="{4418563A-AE75-4B4F-B436-0E133AD70056}" destId="{909DD2BA-DE72-413F-B737-675B858EC87B}" srcOrd="0" destOrd="0" presId="urn:microsoft.com/office/officeart/2005/8/layout/hierarchy2"/>
    <dgm:cxn modelId="{DD40E258-ED36-4BB3-972C-A51AC4ACECA1}" type="presOf" srcId="{C23C9549-029D-410C-9AF2-E857E7F43202}" destId="{B7D69181-B26B-4993-BABB-1666E60FD770}" srcOrd="0" destOrd="0" presId="urn:microsoft.com/office/officeart/2005/8/layout/hierarchy2"/>
    <dgm:cxn modelId="{4C027A7A-4F7A-4F2E-897E-71879FE7FEA7}" type="presOf" srcId="{FDB8F559-59FA-4222-B6D0-9DA898A36E99}" destId="{DB1E75FB-9AD6-45D5-8323-92357730BF6F}" srcOrd="1" destOrd="0" presId="urn:microsoft.com/office/officeart/2005/8/layout/hierarchy2"/>
    <dgm:cxn modelId="{04D90C83-E1DA-490A-A9E2-54FDBD2074DE}" type="presOf" srcId="{C3EED2FF-8002-4F8C-B2B6-0CF060D974D0}" destId="{88E0921C-AC9C-4D94-983B-4C5BCFA261E0}" srcOrd="1" destOrd="0" presId="urn:microsoft.com/office/officeart/2005/8/layout/hierarchy2"/>
    <dgm:cxn modelId="{BF20FC84-2E6A-4B99-8211-36CC86389CBF}" type="presOf" srcId="{1F05C947-440A-4DAB-BC21-E3BC1B9D1A43}" destId="{8753A320-0B8D-4039-8D8E-61001F85552C}" srcOrd="1" destOrd="0" presId="urn:microsoft.com/office/officeart/2005/8/layout/hierarchy2"/>
    <dgm:cxn modelId="{6E930E8F-DBEC-4A6F-B895-30F2CB42B54F}" type="presOf" srcId="{191C0447-BFD0-4D4A-A28E-63A8BF4408A3}" destId="{BEAEEF23-466D-4D9F-AD5E-7F64532866F5}" srcOrd="0" destOrd="0" presId="urn:microsoft.com/office/officeart/2005/8/layout/hierarchy2"/>
    <dgm:cxn modelId="{F8271693-C832-4C85-8B72-D1262927E990}" srcId="{357D8AC4-FCD8-48ED-9C5F-5B8DE53B25C3}" destId="{191C0447-BFD0-4D4A-A28E-63A8BF4408A3}" srcOrd="1" destOrd="0" parTransId="{314AEB5C-03F4-4365-82A3-969E72E4FCEB}" sibTransId="{39D61563-D2E7-4B63-A28C-3393A1DBE380}"/>
    <dgm:cxn modelId="{EE176093-8D1E-425A-8393-B718451AF8D0}" srcId="{A0F46449-3279-43AC-ABF9-6D386370EBF4}" destId="{0493B855-3014-477B-A083-947150D2756C}" srcOrd="0" destOrd="0" parTransId="{09FBD2B3-8B6D-4637-B125-320B8C4A574A}" sibTransId="{28DDE29E-0137-4177-9DB3-A0B62BAB1932}"/>
    <dgm:cxn modelId="{EBB62096-499E-441E-8E26-736A3F71AFA1}" type="presOf" srcId="{CA5D1D39-A336-494E-BB8D-8FE1BC28125B}" destId="{0F936DBD-C11C-4450-94AE-A81C6147043C}" srcOrd="0" destOrd="0" presId="urn:microsoft.com/office/officeart/2005/8/layout/hierarchy2"/>
    <dgm:cxn modelId="{CE609298-70D3-4936-A5F0-533FE8CB6B53}" srcId="{056E1BCC-863F-4D98-95B6-66241D6545A2}" destId="{3D6E516D-C6AA-45BC-B2C9-7E8BF9FE2E8C}" srcOrd="0" destOrd="0" parTransId="{4FD60D44-B6CB-4C9E-AF31-BC44AD66D7A0}" sibTransId="{0DB2B08D-9773-4D9F-846F-45994318C1D2}"/>
    <dgm:cxn modelId="{2200A099-FFFF-4F32-8D57-CBB924FB00CC}" srcId="{CE991C7B-7971-40AB-90D3-10B54AEC3541}" destId="{0715AD3A-7D44-416F-BE2D-7756D31F98D4}" srcOrd="0" destOrd="0" parTransId="{FDB8F559-59FA-4222-B6D0-9DA898A36E99}" sibTransId="{C0D1FB6B-FE01-41AE-AE87-40C1D8B9C8C7}"/>
    <dgm:cxn modelId="{FB86939C-655F-4F7C-B1CC-1313071AC1D9}" type="presOf" srcId="{CE991C7B-7971-40AB-90D3-10B54AEC3541}" destId="{1436F50F-1808-456F-B704-98B3F2EDFACE}" srcOrd="0" destOrd="0" presId="urn:microsoft.com/office/officeart/2005/8/layout/hierarchy2"/>
    <dgm:cxn modelId="{A187119E-92E8-4BAD-8930-0CC6E93343AD}" type="presOf" srcId="{0B0092BC-842F-409A-8A3C-3D53428A4D52}" destId="{AD85A29C-5119-4968-BBC6-09F0378BA298}" srcOrd="0" destOrd="0" presId="urn:microsoft.com/office/officeart/2005/8/layout/hierarchy2"/>
    <dgm:cxn modelId="{694E429F-A67D-4137-9D6F-891DC2280368}" srcId="{CE991C7B-7971-40AB-90D3-10B54AEC3541}" destId="{3ABA8783-9AA1-495F-AE3A-D4A2FC89A935}" srcOrd="1" destOrd="0" parTransId="{9C1CAB93-1098-4FD2-809B-23F76E5460C4}" sibTransId="{D1B0B2F9-773A-47CA-B400-65BF3ECB9DEC}"/>
    <dgm:cxn modelId="{63C39EA2-CF45-498F-BF41-CD12208264E8}" srcId="{056E1BCC-863F-4D98-95B6-66241D6545A2}" destId="{8ABD933F-44E0-4204-B7CC-1D6344C20B48}" srcOrd="1" destOrd="0" parTransId="{CA5D1D39-A336-494E-BB8D-8FE1BC28125B}" sibTransId="{2C5F5510-A76A-4C7C-AD51-96330ABE4F7E}"/>
    <dgm:cxn modelId="{F5AEBAA6-8C5B-4747-AC64-4C0ACFFEA869}" type="presOf" srcId="{3ABA8783-9AA1-495F-AE3A-D4A2FC89A935}" destId="{DF254A8D-3B2D-4321-BAE1-C68B842950BC}" srcOrd="0" destOrd="0" presId="urn:microsoft.com/office/officeart/2005/8/layout/hierarchy2"/>
    <dgm:cxn modelId="{A29B9DA9-B9B0-4E41-BB46-5891E33C507C}" type="presOf" srcId="{314AEB5C-03F4-4365-82A3-969E72E4FCEB}" destId="{6B78CD39-B954-448C-9B08-ED22B1A98632}" srcOrd="0" destOrd="0" presId="urn:microsoft.com/office/officeart/2005/8/layout/hierarchy2"/>
    <dgm:cxn modelId="{35C9A9A9-974F-49B8-962D-656E4968DAEB}" type="presOf" srcId="{7063A6F7-4AD0-4388-89D8-DE85A666BFE5}" destId="{9CB90545-9941-4127-85A7-C050C3BC2618}" srcOrd="1" destOrd="0" presId="urn:microsoft.com/office/officeart/2005/8/layout/hierarchy2"/>
    <dgm:cxn modelId="{03EF42AA-3907-4A57-A310-5048C6C0531B}" type="presOf" srcId="{3D6E516D-C6AA-45BC-B2C9-7E8BF9FE2E8C}" destId="{28F3B8F9-EF36-47C0-B278-FA9732DD871C}" srcOrd="0" destOrd="0" presId="urn:microsoft.com/office/officeart/2005/8/layout/hierarchy2"/>
    <dgm:cxn modelId="{4BBC78BD-B968-4893-97A5-CC8333271395}" type="presOf" srcId="{28B5D453-A976-452B-B33D-F22486C2F622}" destId="{7FBD8A94-3362-4205-A639-7164CB026D1E}" srcOrd="0" destOrd="0" presId="urn:microsoft.com/office/officeart/2005/8/layout/hierarchy2"/>
    <dgm:cxn modelId="{0E088EC8-450F-4C7A-9BC4-C6F251711080}" type="presOf" srcId="{FDB8F559-59FA-4222-B6D0-9DA898A36E99}" destId="{2D92B0DF-8351-486F-8148-145A8E2B5D0A}" srcOrd="0" destOrd="0" presId="urn:microsoft.com/office/officeart/2005/8/layout/hierarchy2"/>
    <dgm:cxn modelId="{14397BCF-B6CC-4F22-871C-FC5F8EE6D0C1}" type="presOf" srcId="{314AEB5C-03F4-4365-82A3-969E72E4FCEB}" destId="{4A78262A-C1F0-4A19-B61B-C18E3EE80F68}" srcOrd="1" destOrd="0" presId="urn:microsoft.com/office/officeart/2005/8/layout/hierarchy2"/>
    <dgm:cxn modelId="{3AD904D6-A60C-4194-946D-03E5ACC57B0B}" srcId="{3D6E516D-C6AA-45BC-B2C9-7E8BF9FE2E8C}" destId="{A0F46449-3279-43AC-ABF9-6D386370EBF4}" srcOrd="0" destOrd="0" parTransId="{721BAAAA-C1C0-4D71-A0AE-F583A0952D01}" sibTransId="{4745B4D7-C3C8-45BE-ACA5-47E02328AF14}"/>
    <dgm:cxn modelId="{7976E0E0-3C16-4FF9-B80B-F0B3EA1765FF}" type="presOf" srcId="{1F05C947-440A-4DAB-BC21-E3BC1B9D1A43}" destId="{448EBB83-C29B-4945-B5DF-5EA03D237186}" srcOrd="0" destOrd="0" presId="urn:microsoft.com/office/officeart/2005/8/layout/hierarchy2"/>
    <dgm:cxn modelId="{2195C5E4-E9E2-462E-921D-F75E9ACFCE42}" type="presOf" srcId="{9C1CAB93-1098-4FD2-809B-23F76E5460C4}" destId="{8EA61566-D5C9-44B8-BAAB-78E9058CECD6}" srcOrd="1" destOrd="0" presId="urn:microsoft.com/office/officeart/2005/8/layout/hierarchy2"/>
    <dgm:cxn modelId="{87B0D4E9-56E1-42F6-8FF0-D19B2AF232FC}" type="presOf" srcId="{6634FDE7-4791-4F80-B8F0-2449F79B3322}" destId="{D85753C3-A1B9-4211-B058-924A4A329E45}" srcOrd="1" destOrd="0" presId="urn:microsoft.com/office/officeart/2005/8/layout/hierarchy2"/>
    <dgm:cxn modelId="{71B84DF8-297E-4D9C-9251-4F1C06393E87}" type="presOf" srcId="{7063A6F7-4AD0-4388-89D8-DE85A666BFE5}" destId="{EBE1159A-2C1E-4467-9E7B-6C391A041CC4}" srcOrd="0" destOrd="0" presId="urn:microsoft.com/office/officeart/2005/8/layout/hierarchy2"/>
    <dgm:cxn modelId="{FE75E2F8-9C33-4AE9-92C4-C762398413F6}" type="presOf" srcId="{F9ED67F8-BBC6-4838-A24C-A57887F04825}" destId="{860D11C9-CFD5-409F-9BEB-CFB4A13868A7}" srcOrd="0" destOrd="0" presId="urn:microsoft.com/office/officeart/2005/8/layout/hierarchy2"/>
    <dgm:cxn modelId="{40474DFB-D2C0-4501-B246-3A541663794B}" srcId="{8ABD933F-44E0-4204-B7CC-1D6344C20B48}" destId="{AFB0C9AC-3570-46D0-B9DE-527256B4DCB4}" srcOrd="1" destOrd="0" parTransId="{6634FDE7-4791-4F80-B8F0-2449F79B3322}" sibTransId="{433B6BEC-DE62-4705-90F5-00FA55369061}"/>
    <dgm:cxn modelId="{87665CD5-D9CF-4680-8E7F-9045512F852C}" type="presParOf" srcId="{AD85A29C-5119-4968-BBC6-09F0378BA298}" destId="{7071320A-3826-4367-A846-3B621D37D0B7}" srcOrd="0" destOrd="0" presId="urn:microsoft.com/office/officeart/2005/8/layout/hierarchy2"/>
    <dgm:cxn modelId="{D3F2F398-2EBB-4F82-90DC-FA5295065021}" type="presParOf" srcId="{7071320A-3826-4367-A846-3B621D37D0B7}" destId="{DFFF47D5-83B2-41B6-9D82-2367F696532F}" srcOrd="0" destOrd="0" presId="urn:microsoft.com/office/officeart/2005/8/layout/hierarchy2"/>
    <dgm:cxn modelId="{CE4859E9-64E4-42E4-8039-DADB45469CF3}" type="presParOf" srcId="{7071320A-3826-4367-A846-3B621D37D0B7}" destId="{30A40A98-0BD2-4C7F-B78D-BA75AAE02172}" srcOrd="1" destOrd="0" presId="urn:microsoft.com/office/officeart/2005/8/layout/hierarchy2"/>
    <dgm:cxn modelId="{6A1EB6B9-6DC9-45CD-9609-5F3CCF092BBD}" type="presParOf" srcId="{30A40A98-0BD2-4C7F-B78D-BA75AAE02172}" destId="{DFD01D2F-D6C4-4C77-BAEC-D1A97ACA7732}" srcOrd="0" destOrd="0" presId="urn:microsoft.com/office/officeart/2005/8/layout/hierarchy2"/>
    <dgm:cxn modelId="{C031643A-A720-469C-9884-DC3B820F0325}" type="presParOf" srcId="{DFD01D2F-D6C4-4C77-BAEC-D1A97ACA7732}" destId="{1C4232E7-98C2-4D46-A224-6E87E4294118}" srcOrd="0" destOrd="0" presId="urn:microsoft.com/office/officeart/2005/8/layout/hierarchy2"/>
    <dgm:cxn modelId="{E6A63B85-7EB6-4424-982C-D616A6310184}" type="presParOf" srcId="{30A40A98-0BD2-4C7F-B78D-BA75AAE02172}" destId="{73E82FA2-782B-4796-AA4F-E9ABAB578489}" srcOrd="1" destOrd="0" presId="urn:microsoft.com/office/officeart/2005/8/layout/hierarchy2"/>
    <dgm:cxn modelId="{85052AD9-56D4-4366-9D67-4A5AB144826B}" type="presParOf" srcId="{73E82FA2-782B-4796-AA4F-E9ABAB578489}" destId="{28F3B8F9-EF36-47C0-B278-FA9732DD871C}" srcOrd="0" destOrd="0" presId="urn:microsoft.com/office/officeart/2005/8/layout/hierarchy2"/>
    <dgm:cxn modelId="{8B0CC4F0-84F8-40FC-A38A-F732F611794C}" type="presParOf" srcId="{73E82FA2-782B-4796-AA4F-E9ABAB578489}" destId="{0AC4526E-5D97-496E-BE48-4CFF1157EB46}" srcOrd="1" destOrd="0" presId="urn:microsoft.com/office/officeart/2005/8/layout/hierarchy2"/>
    <dgm:cxn modelId="{644B8B70-BCA1-4FDC-99A6-99B6DA251A48}" type="presParOf" srcId="{0AC4526E-5D97-496E-BE48-4CFF1157EB46}" destId="{40A3FA0B-09CD-44E7-A11C-5FCFA6E7C0A1}" srcOrd="0" destOrd="0" presId="urn:microsoft.com/office/officeart/2005/8/layout/hierarchy2"/>
    <dgm:cxn modelId="{F9FCA4C5-0C8D-4BA2-B95C-A1FD5F4F860A}" type="presParOf" srcId="{40A3FA0B-09CD-44E7-A11C-5FCFA6E7C0A1}" destId="{CAF7E15E-415F-4841-8EC4-4E80E6583127}" srcOrd="0" destOrd="0" presId="urn:microsoft.com/office/officeart/2005/8/layout/hierarchy2"/>
    <dgm:cxn modelId="{CB04C90C-439C-4188-A0E1-E160514DD8FD}" type="presParOf" srcId="{0AC4526E-5D97-496E-BE48-4CFF1157EB46}" destId="{C0302D16-C7C1-4105-967C-62EC94B1FBF3}" srcOrd="1" destOrd="0" presId="urn:microsoft.com/office/officeart/2005/8/layout/hierarchy2"/>
    <dgm:cxn modelId="{00CEDC79-D39E-4C0C-B204-B9CF5ABD7768}" type="presParOf" srcId="{C0302D16-C7C1-4105-967C-62EC94B1FBF3}" destId="{C8932E08-ACE0-4285-B5C4-5301E3CB0A42}" srcOrd="0" destOrd="0" presId="urn:microsoft.com/office/officeart/2005/8/layout/hierarchy2"/>
    <dgm:cxn modelId="{D3A9F133-4293-4236-A974-B51E51798EAF}" type="presParOf" srcId="{C0302D16-C7C1-4105-967C-62EC94B1FBF3}" destId="{34F82070-A753-4BE0-BC43-176F23609A8A}" srcOrd="1" destOrd="0" presId="urn:microsoft.com/office/officeart/2005/8/layout/hierarchy2"/>
    <dgm:cxn modelId="{2DB6A5EA-16CF-4926-83A2-BF8F998DA238}" type="presParOf" srcId="{34F82070-A753-4BE0-BC43-176F23609A8A}" destId="{6739E765-BF1B-4556-85A3-4D41A8B77F95}" srcOrd="0" destOrd="0" presId="urn:microsoft.com/office/officeart/2005/8/layout/hierarchy2"/>
    <dgm:cxn modelId="{CC523BCB-0F89-4846-A84E-1E6D877CFE39}" type="presParOf" srcId="{6739E765-BF1B-4556-85A3-4D41A8B77F95}" destId="{8585891D-8C0B-4E89-A553-8C92A75D0030}" srcOrd="0" destOrd="0" presId="urn:microsoft.com/office/officeart/2005/8/layout/hierarchy2"/>
    <dgm:cxn modelId="{4510141A-9EF7-4B84-A4EC-2360518B2C2A}" type="presParOf" srcId="{34F82070-A753-4BE0-BC43-176F23609A8A}" destId="{F7EB17BC-95B1-43C2-9FD2-2D322685629B}" srcOrd="1" destOrd="0" presId="urn:microsoft.com/office/officeart/2005/8/layout/hierarchy2"/>
    <dgm:cxn modelId="{5F3B8C5B-704B-42FE-9B85-2BBE5E0E3CF2}" type="presParOf" srcId="{F7EB17BC-95B1-43C2-9FD2-2D322685629B}" destId="{DF36F805-E216-4A8A-8F85-18198C4FC12F}" srcOrd="0" destOrd="0" presId="urn:microsoft.com/office/officeart/2005/8/layout/hierarchy2"/>
    <dgm:cxn modelId="{6CB5A184-9041-4CCC-A91A-8CC96DD141B9}" type="presParOf" srcId="{F7EB17BC-95B1-43C2-9FD2-2D322685629B}" destId="{CF49C265-04B5-4B4D-BF2E-9A230B612B88}" srcOrd="1" destOrd="0" presId="urn:microsoft.com/office/officeart/2005/8/layout/hierarchy2"/>
    <dgm:cxn modelId="{B4531588-50D8-443C-B3E3-837DC345D260}" type="presParOf" srcId="{34F82070-A753-4BE0-BC43-176F23609A8A}" destId="{882BFE12-40CB-4F95-BBDD-E5116AF81432}" srcOrd="2" destOrd="0" presId="urn:microsoft.com/office/officeart/2005/8/layout/hierarchy2"/>
    <dgm:cxn modelId="{340ACEBC-9C2D-4E7C-9CCB-CC0158C06B0C}" type="presParOf" srcId="{882BFE12-40CB-4F95-BBDD-E5116AF81432}" destId="{354C6A5F-508C-47AA-AE2C-DAAF7E3FABDD}" srcOrd="0" destOrd="0" presId="urn:microsoft.com/office/officeart/2005/8/layout/hierarchy2"/>
    <dgm:cxn modelId="{FB556D08-829B-4019-8C14-DAC86E0FE010}" type="presParOf" srcId="{34F82070-A753-4BE0-BC43-176F23609A8A}" destId="{286E554B-4A98-47F4-8C02-D21A94CEA546}" srcOrd="3" destOrd="0" presId="urn:microsoft.com/office/officeart/2005/8/layout/hierarchy2"/>
    <dgm:cxn modelId="{F8AB95CF-9D51-4353-B884-99D2D557CAAB}" type="presParOf" srcId="{286E554B-4A98-47F4-8C02-D21A94CEA546}" destId="{860D11C9-CFD5-409F-9BEB-CFB4A13868A7}" srcOrd="0" destOrd="0" presId="urn:microsoft.com/office/officeart/2005/8/layout/hierarchy2"/>
    <dgm:cxn modelId="{95BD251D-95A5-4BD8-AA9B-3046D1618F92}" type="presParOf" srcId="{286E554B-4A98-47F4-8C02-D21A94CEA546}" destId="{9A43BE7B-9B26-4CCD-86E3-15F675C42D2A}" srcOrd="1" destOrd="0" presId="urn:microsoft.com/office/officeart/2005/8/layout/hierarchy2"/>
    <dgm:cxn modelId="{A84B1821-C10C-4763-A7D9-1CE1A582915E}" type="presParOf" srcId="{0AC4526E-5D97-496E-BE48-4CFF1157EB46}" destId="{A9D01A35-B803-4FC4-8AEA-ED7480BD1A37}" srcOrd="2" destOrd="0" presId="urn:microsoft.com/office/officeart/2005/8/layout/hierarchy2"/>
    <dgm:cxn modelId="{CC93B5FF-3229-42E6-9503-360CF802A28E}" type="presParOf" srcId="{A9D01A35-B803-4FC4-8AEA-ED7480BD1A37}" destId="{968A910B-6D37-48F0-B223-40B147357B48}" srcOrd="0" destOrd="0" presId="urn:microsoft.com/office/officeart/2005/8/layout/hierarchy2"/>
    <dgm:cxn modelId="{B5AAC1EB-DB15-4E2F-8831-37D3A4B96B13}" type="presParOf" srcId="{0AC4526E-5D97-496E-BE48-4CFF1157EB46}" destId="{78B59B40-065F-4ABA-9E05-AD3CEA110783}" srcOrd="3" destOrd="0" presId="urn:microsoft.com/office/officeart/2005/8/layout/hierarchy2"/>
    <dgm:cxn modelId="{ADF534C0-B4FD-4A4A-A949-4E484516C651}" type="presParOf" srcId="{78B59B40-065F-4ABA-9E05-AD3CEA110783}" destId="{1436F50F-1808-456F-B704-98B3F2EDFACE}" srcOrd="0" destOrd="0" presId="urn:microsoft.com/office/officeart/2005/8/layout/hierarchy2"/>
    <dgm:cxn modelId="{EB8F9DF7-9502-405B-8382-2009FDA6CE9D}" type="presParOf" srcId="{78B59B40-065F-4ABA-9E05-AD3CEA110783}" destId="{C240040F-D7A6-4042-BD40-2673A3924AA7}" srcOrd="1" destOrd="0" presId="urn:microsoft.com/office/officeart/2005/8/layout/hierarchy2"/>
    <dgm:cxn modelId="{DD7AE856-C033-4D28-AD3D-FA35CC1F8545}" type="presParOf" srcId="{C240040F-D7A6-4042-BD40-2673A3924AA7}" destId="{2D92B0DF-8351-486F-8148-145A8E2B5D0A}" srcOrd="0" destOrd="0" presId="urn:microsoft.com/office/officeart/2005/8/layout/hierarchy2"/>
    <dgm:cxn modelId="{73106832-83A4-4FF6-ABD2-2916289C0C80}" type="presParOf" srcId="{2D92B0DF-8351-486F-8148-145A8E2B5D0A}" destId="{DB1E75FB-9AD6-45D5-8323-92357730BF6F}" srcOrd="0" destOrd="0" presId="urn:microsoft.com/office/officeart/2005/8/layout/hierarchy2"/>
    <dgm:cxn modelId="{35A09C41-46C9-4919-A728-DDA222D74819}" type="presParOf" srcId="{C240040F-D7A6-4042-BD40-2673A3924AA7}" destId="{CE043223-D295-46D1-BD7A-ADBBE98DA9A2}" srcOrd="1" destOrd="0" presId="urn:microsoft.com/office/officeart/2005/8/layout/hierarchy2"/>
    <dgm:cxn modelId="{AB644788-FF13-4B6D-A8CD-2879FD329E5E}" type="presParOf" srcId="{CE043223-D295-46D1-BD7A-ADBBE98DA9A2}" destId="{855C5F24-6BDB-40F7-840B-B92F4936EC17}" srcOrd="0" destOrd="0" presId="urn:microsoft.com/office/officeart/2005/8/layout/hierarchy2"/>
    <dgm:cxn modelId="{54FAC265-491C-45D8-84D8-B7C9FB442C47}" type="presParOf" srcId="{CE043223-D295-46D1-BD7A-ADBBE98DA9A2}" destId="{04664805-C63B-4265-8D44-FFBF493D0863}" srcOrd="1" destOrd="0" presId="urn:microsoft.com/office/officeart/2005/8/layout/hierarchy2"/>
    <dgm:cxn modelId="{57B65640-F8D2-4445-B791-43B11FD39861}" type="presParOf" srcId="{C240040F-D7A6-4042-BD40-2673A3924AA7}" destId="{33B39F31-FC52-4B80-AAAB-986F5977B9CA}" srcOrd="2" destOrd="0" presId="urn:microsoft.com/office/officeart/2005/8/layout/hierarchy2"/>
    <dgm:cxn modelId="{FD1C3A97-0386-4B60-95A4-5E10234401EB}" type="presParOf" srcId="{33B39F31-FC52-4B80-AAAB-986F5977B9CA}" destId="{8EA61566-D5C9-44B8-BAAB-78E9058CECD6}" srcOrd="0" destOrd="0" presId="urn:microsoft.com/office/officeart/2005/8/layout/hierarchy2"/>
    <dgm:cxn modelId="{5D1F7F9B-F571-40C1-A7E3-128637CE553A}" type="presParOf" srcId="{C240040F-D7A6-4042-BD40-2673A3924AA7}" destId="{1E50EF58-D1E9-4562-814B-DE08E8D550B7}" srcOrd="3" destOrd="0" presId="urn:microsoft.com/office/officeart/2005/8/layout/hierarchy2"/>
    <dgm:cxn modelId="{E61A287E-AC33-4CA9-9A9D-42E46682C8C6}" type="presParOf" srcId="{1E50EF58-D1E9-4562-814B-DE08E8D550B7}" destId="{DF254A8D-3B2D-4321-BAE1-C68B842950BC}" srcOrd="0" destOrd="0" presId="urn:microsoft.com/office/officeart/2005/8/layout/hierarchy2"/>
    <dgm:cxn modelId="{B66C0E2D-61CD-4C96-A09A-E3B04F03C32D}" type="presParOf" srcId="{1E50EF58-D1E9-4562-814B-DE08E8D550B7}" destId="{7988D199-7CCC-4FF3-9AFC-2E963866C48A}" srcOrd="1" destOrd="0" presId="urn:microsoft.com/office/officeart/2005/8/layout/hierarchy2"/>
    <dgm:cxn modelId="{94F34AB1-454B-400B-BDB3-711F47082EB2}" type="presParOf" srcId="{30A40A98-0BD2-4C7F-B78D-BA75AAE02172}" destId="{0F936DBD-C11C-4450-94AE-A81C6147043C}" srcOrd="2" destOrd="0" presId="urn:microsoft.com/office/officeart/2005/8/layout/hierarchy2"/>
    <dgm:cxn modelId="{F0646C2B-D6ED-472C-A428-964EFD53D1BA}" type="presParOf" srcId="{0F936DBD-C11C-4450-94AE-A81C6147043C}" destId="{3779364C-72B6-42D8-95EB-030E73B2DB05}" srcOrd="0" destOrd="0" presId="urn:microsoft.com/office/officeart/2005/8/layout/hierarchy2"/>
    <dgm:cxn modelId="{28C553D1-032D-40A7-A7B0-202B163FF500}" type="presParOf" srcId="{30A40A98-0BD2-4C7F-B78D-BA75AAE02172}" destId="{8527475D-AC62-41B6-8550-DFF469B4357F}" srcOrd="3" destOrd="0" presId="urn:microsoft.com/office/officeart/2005/8/layout/hierarchy2"/>
    <dgm:cxn modelId="{7EFF5F4A-0F6C-41DB-B974-0475578C3B1F}" type="presParOf" srcId="{8527475D-AC62-41B6-8550-DFF469B4357F}" destId="{790DE32D-A952-4622-A843-138E9744B219}" srcOrd="0" destOrd="0" presId="urn:microsoft.com/office/officeart/2005/8/layout/hierarchy2"/>
    <dgm:cxn modelId="{A053BDEC-A739-41D4-A76C-8D15FD49E088}" type="presParOf" srcId="{8527475D-AC62-41B6-8550-DFF469B4357F}" destId="{CE3A5C04-8269-42BB-A6FA-3E2FFEE550D6}" srcOrd="1" destOrd="0" presId="urn:microsoft.com/office/officeart/2005/8/layout/hierarchy2"/>
    <dgm:cxn modelId="{E9D6F730-0BA7-4C29-B198-A2EE74289C45}" type="presParOf" srcId="{CE3A5C04-8269-42BB-A6FA-3E2FFEE550D6}" destId="{3F710EB2-97BC-4A78-A515-6F2D503514C4}" srcOrd="0" destOrd="0" presId="urn:microsoft.com/office/officeart/2005/8/layout/hierarchy2"/>
    <dgm:cxn modelId="{B6FDAA67-E995-4059-B554-D7AC4AF78676}" type="presParOf" srcId="{3F710EB2-97BC-4A78-A515-6F2D503514C4}" destId="{88E0921C-AC9C-4D94-983B-4C5BCFA261E0}" srcOrd="0" destOrd="0" presId="urn:microsoft.com/office/officeart/2005/8/layout/hierarchy2"/>
    <dgm:cxn modelId="{46E5A8B1-588F-4DD1-B9CB-1DC084AB9D66}" type="presParOf" srcId="{CE3A5C04-8269-42BB-A6FA-3E2FFEE550D6}" destId="{DC3B486E-DB54-40F1-848D-D85A738DE6BE}" srcOrd="1" destOrd="0" presId="urn:microsoft.com/office/officeart/2005/8/layout/hierarchy2"/>
    <dgm:cxn modelId="{9AEB86AF-D7A6-426A-899C-DB55C84E7422}" type="presParOf" srcId="{DC3B486E-DB54-40F1-848D-D85A738DE6BE}" destId="{D4853642-9E98-4A54-B19E-88C8002EB206}" srcOrd="0" destOrd="0" presId="urn:microsoft.com/office/officeart/2005/8/layout/hierarchy2"/>
    <dgm:cxn modelId="{E617EEB1-6D92-41BD-B67F-EEDE84FC06C1}" type="presParOf" srcId="{DC3B486E-DB54-40F1-848D-D85A738DE6BE}" destId="{F742740C-C76A-4BF1-A3D3-AD1A5C0BCBDA}" srcOrd="1" destOrd="0" presId="urn:microsoft.com/office/officeart/2005/8/layout/hierarchy2"/>
    <dgm:cxn modelId="{3BAD1371-2AA0-4114-870F-41326965DA6E}" type="presParOf" srcId="{F742740C-C76A-4BF1-A3D3-AD1A5C0BCBDA}" destId="{448EBB83-C29B-4945-B5DF-5EA03D237186}" srcOrd="0" destOrd="0" presId="urn:microsoft.com/office/officeart/2005/8/layout/hierarchy2"/>
    <dgm:cxn modelId="{9494C15B-3ADF-44CA-BBB8-2ABB0AAC2C32}" type="presParOf" srcId="{448EBB83-C29B-4945-B5DF-5EA03D237186}" destId="{8753A320-0B8D-4039-8D8E-61001F85552C}" srcOrd="0" destOrd="0" presId="urn:microsoft.com/office/officeart/2005/8/layout/hierarchy2"/>
    <dgm:cxn modelId="{163F6D0D-9CA1-4C68-8890-005D172F251C}" type="presParOf" srcId="{F742740C-C76A-4BF1-A3D3-AD1A5C0BCBDA}" destId="{2B41E2C0-6347-48FA-8AF2-45A45DD18752}" srcOrd="1" destOrd="0" presId="urn:microsoft.com/office/officeart/2005/8/layout/hierarchy2"/>
    <dgm:cxn modelId="{4F037942-7C91-48D1-A269-45060CC73E9D}" type="presParOf" srcId="{2B41E2C0-6347-48FA-8AF2-45A45DD18752}" destId="{B7D69181-B26B-4993-BABB-1666E60FD770}" srcOrd="0" destOrd="0" presId="urn:microsoft.com/office/officeart/2005/8/layout/hierarchy2"/>
    <dgm:cxn modelId="{EC9B697B-E8BD-437B-A7BD-DDCC77CE7A0E}" type="presParOf" srcId="{2B41E2C0-6347-48FA-8AF2-45A45DD18752}" destId="{7402888D-6DED-4A19-9BBC-3E14873F38BF}" srcOrd="1" destOrd="0" presId="urn:microsoft.com/office/officeart/2005/8/layout/hierarchy2"/>
    <dgm:cxn modelId="{E1A4057C-3F6A-4543-88BC-6647D50074F9}" type="presParOf" srcId="{F742740C-C76A-4BF1-A3D3-AD1A5C0BCBDA}" destId="{6B78CD39-B954-448C-9B08-ED22B1A98632}" srcOrd="2" destOrd="0" presId="urn:microsoft.com/office/officeart/2005/8/layout/hierarchy2"/>
    <dgm:cxn modelId="{9DAFC339-54C8-420B-BCFB-F9960E1A5CE9}" type="presParOf" srcId="{6B78CD39-B954-448C-9B08-ED22B1A98632}" destId="{4A78262A-C1F0-4A19-B61B-C18E3EE80F68}" srcOrd="0" destOrd="0" presId="urn:microsoft.com/office/officeart/2005/8/layout/hierarchy2"/>
    <dgm:cxn modelId="{28FC8C87-AF46-4458-A625-2E073FB270A0}" type="presParOf" srcId="{F742740C-C76A-4BF1-A3D3-AD1A5C0BCBDA}" destId="{615680DE-DFAB-461E-BDB5-C6836DF6875A}" srcOrd="3" destOrd="0" presId="urn:microsoft.com/office/officeart/2005/8/layout/hierarchy2"/>
    <dgm:cxn modelId="{ED753882-59B6-4D10-9679-32BE60EAD567}" type="presParOf" srcId="{615680DE-DFAB-461E-BDB5-C6836DF6875A}" destId="{BEAEEF23-466D-4D9F-AD5E-7F64532866F5}" srcOrd="0" destOrd="0" presId="urn:microsoft.com/office/officeart/2005/8/layout/hierarchy2"/>
    <dgm:cxn modelId="{BEC659C9-8586-465A-B6DF-F1C3805E7B14}" type="presParOf" srcId="{615680DE-DFAB-461E-BDB5-C6836DF6875A}" destId="{6E85476E-A14A-4932-9FA9-2688BE4C13FD}" srcOrd="1" destOrd="0" presId="urn:microsoft.com/office/officeart/2005/8/layout/hierarchy2"/>
    <dgm:cxn modelId="{5FF89A16-5804-4BE3-9ECD-B9325C96EDE6}" type="presParOf" srcId="{CE3A5C04-8269-42BB-A6FA-3E2FFEE550D6}" destId="{121A9C23-F061-486A-A47F-FBFAEE165539}" srcOrd="2" destOrd="0" presId="urn:microsoft.com/office/officeart/2005/8/layout/hierarchy2"/>
    <dgm:cxn modelId="{F355C31A-A04D-448F-B40B-10E3ADF43BD7}" type="presParOf" srcId="{121A9C23-F061-486A-A47F-FBFAEE165539}" destId="{D85753C3-A1B9-4211-B058-924A4A329E45}" srcOrd="0" destOrd="0" presId="urn:microsoft.com/office/officeart/2005/8/layout/hierarchy2"/>
    <dgm:cxn modelId="{08D5CD06-0B5B-4BAA-8291-DED19646CCAC}" type="presParOf" srcId="{CE3A5C04-8269-42BB-A6FA-3E2FFEE550D6}" destId="{3F772A16-DD61-4E92-887A-0EAB32071CDC}" srcOrd="3" destOrd="0" presId="urn:microsoft.com/office/officeart/2005/8/layout/hierarchy2"/>
    <dgm:cxn modelId="{EA833F6A-7A12-4B26-9279-98DE11260999}" type="presParOf" srcId="{3F772A16-DD61-4E92-887A-0EAB32071CDC}" destId="{C09D28B7-C98C-4CE2-91B0-6C1B44B4F5E2}" srcOrd="0" destOrd="0" presId="urn:microsoft.com/office/officeart/2005/8/layout/hierarchy2"/>
    <dgm:cxn modelId="{EA4987C3-A485-48F1-9594-79B26CED5F03}" type="presParOf" srcId="{3F772A16-DD61-4E92-887A-0EAB32071CDC}" destId="{113DB3B9-9379-43A9-9782-893DD12ACE04}" srcOrd="1" destOrd="0" presId="urn:microsoft.com/office/officeart/2005/8/layout/hierarchy2"/>
    <dgm:cxn modelId="{224C67C8-D1A3-4B46-BF55-0446AF841165}" type="presParOf" srcId="{113DB3B9-9379-43A9-9782-893DD12ACE04}" destId="{EBE1159A-2C1E-4467-9E7B-6C391A041CC4}" srcOrd="0" destOrd="0" presId="urn:microsoft.com/office/officeart/2005/8/layout/hierarchy2"/>
    <dgm:cxn modelId="{7DB90723-0756-4A8A-A2B4-74F3CC167C9E}" type="presParOf" srcId="{EBE1159A-2C1E-4467-9E7B-6C391A041CC4}" destId="{9CB90545-9941-4127-85A7-C050C3BC2618}" srcOrd="0" destOrd="0" presId="urn:microsoft.com/office/officeart/2005/8/layout/hierarchy2"/>
    <dgm:cxn modelId="{569F1FDE-AEB3-45D4-B74A-126740DD6225}" type="presParOf" srcId="{113DB3B9-9379-43A9-9782-893DD12ACE04}" destId="{0D2CC3C6-17AD-463B-AF59-3B6594D3907E}" srcOrd="1" destOrd="0" presId="urn:microsoft.com/office/officeart/2005/8/layout/hierarchy2"/>
    <dgm:cxn modelId="{0E97ECDC-9F9B-4DC3-B9A0-AA86B033A43D}" type="presParOf" srcId="{0D2CC3C6-17AD-463B-AF59-3B6594D3907E}" destId="{7FBD8A94-3362-4205-A639-7164CB026D1E}" srcOrd="0" destOrd="0" presId="urn:microsoft.com/office/officeart/2005/8/layout/hierarchy2"/>
    <dgm:cxn modelId="{24616FA2-7B84-4314-A79F-CCA254B2C1E2}" type="presParOf" srcId="{0D2CC3C6-17AD-463B-AF59-3B6594D3907E}" destId="{CDF3AC37-B574-488E-AC22-A66479E19B17}" srcOrd="1" destOrd="0" presId="urn:microsoft.com/office/officeart/2005/8/layout/hierarchy2"/>
    <dgm:cxn modelId="{0330E39D-2411-40D7-96DD-C3253690B4D0}" type="presParOf" srcId="{113DB3B9-9379-43A9-9782-893DD12ACE04}" destId="{5A3E16B5-78C0-436F-928D-B9EB6C6128D6}" srcOrd="2" destOrd="0" presId="urn:microsoft.com/office/officeart/2005/8/layout/hierarchy2"/>
    <dgm:cxn modelId="{75C56C34-5090-43CB-BF40-77F5767116F4}" type="presParOf" srcId="{5A3E16B5-78C0-436F-928D-B9EB6C6128D6}" destId="{4AA22F78-1DD7-4026-888E-5F12B0A8E4E3}" srcOrd="0" destOrd="0" presId="urn:microsoft.com/office/officeart/2005/8/layout/hierarchy2"/>
    <dgm:cxn modelId="{BFC7C9A9-EEEE-47E8-A97C-123BBF08B772}" type="presParOf" srcId="{113DB3B9-9379-43A9-9782-893DD12ACE04}" destId="{72972331-1EF1-4020-B3E6-7CC82EF62CD8}" srcOrd="3" destOrd="0" presId="urn:microsoft.com/office/officeart/2005/8/layout/hierarchy2"/>
    <dgm:cxn modelId="{D7294BE0-944E-4152-BA78-B301BED71126}" type="presParOf" srcId="{72972331-1EF1-4020-B3E6-7CC82EF62CD8}" destId="{909DD2BA-DE72-413F-B737-675B858EC87B}" srcOrd="0" destOrd="0" presId="urn:microsoft.com/office/officeart/2005/8/layout/hierarchy2"/>
    <dgm:cxn modelId="{E1345FCC-8EA6-475B-8E1E-B47EAFED8764}" type="presParOf" srcId="{72972331-1EF1-4020-B3E6-7CC82EF62CD8}" destId="{832FD5AD-2644-43A1-B487-7981E5B3EB9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F47D5-83B2-41B6-9D82-2367F696532F}">
      <dsp:nvSpPr>
        <dsp:cNvPr id="0" name=""/>
        <dsp:cNvSpPr/>
      </dsp:nvSpPr>
      <dsp:spPr>
        <a:xfrm>
          <a:off x="45172" y="260324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Test process</a:t>
          </a:r>
        </a:p>
      </dsp:txBody>
      <dsp:txXfrm>
        <a:off x="64111" y="2622188"/>
        <a:ext cx="1255351" cy="608736"/>
      </dsp:txXfrm>
    </dsp:sp>
    <dsp:sp modelId="{DFD01D2F-D6C4-4C77-BAEC-D1A97ACA7732}">
      <dsp:nvSpPr>
        <dsp:cNvPr id="0" name=""/>
        <dsp:cNvSpPr/>
      </dsp:nvSpPr>
      <dsp:spPr>
        <a:xfrm rot="17350740">
          <a:off x="809742" y="2173007"/>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2143584"/>
        <a:ext cx="78730" cy="78730"/>
      </dsp:txXfrm>
    </dsp:sp>
    <dsp:sp modelId="{28F3B8F9-EF36-47C0-B278-FA9732DD871C}">
      <dsp:nvSpPr>
        <dsp:cNvPr id="0" name=""/>
        <dsp:cNvSpPr/>
      </dsp:nvSpPr>
      <dsp:spPr>
        <a:xfrm>
          <a:off x="1855693" y="111603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significant LR pairs</a:t>
          </a:r>
        </a:p>
      </dsp:txBody>
      <dsp:txXfrm>
        <a:off x="1874632" y="1134974"/>
        <a:ext cx="1255351" cy="608736"/>
      </dsp:txXfrm>
    </dsp:sp>
    <dsp:sp modelId="{40A3FA0B-09CD-44E7-A11C-5FCFA6E7C0A1}">
      <dsp:nvSpPr>
        <dsp:cNvPr id="0" name=""/>
        <dsp:cNvSpPr/>
      </dsp:nvSpPr>
      <dsp:spPr>
        <a:xfrm rot="18289469">
          <a:off x="2954649" y="1057596"/>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044893"/>
        <a:ext cx="45291" cy="45291"/>
      </dsp:txXfrm>
    </dsp:sp>
    <dsp:sp modelId="{C8932E08-ACE0-4285-B5C4-5301E3CB0A42}">
      <dsp:nvSpPr>
        <dsp:cNvPr id="0" name=""/>
        <dsp:cNvSpPr/>
      </dsp:nvSpPr>
      <dsp:spPr>
        <a:xfrm>
          <a:off x="3666214" y="37242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91367"/>
        <a:ext cx="1255351" cy="608736"/>
      </dsp:txXfrm>
    </dsp:sp>
    <dsp:sp modelId="{6739E765-BF1B-4556-85A3-4D41A8B77F95}">
      <dsp:nvSpPr>
        <dsp:cNvPr id="0" name=""/>
        <dsp:cNvSpPr/>
      </dsp:nvSpPr>
      <dsp:spPr>
        <a:xfrm rot="19457599">
          <a:off x="4899566" y="499891"/>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3908"/>
        <a:ext cx="31852" cy="31852"/>
      </dsp:txXfrm>
    </dsp:sp>
    <dsp:sp modelId="{DF36F805-E216-4A8A-8F85-18198C4FC12F}">
      <dsp:nvSpPr>
        <dsp:cNvPr id="0" name=""/>
        <dsp:cNvSpPr/>
      </dsp:nvSpPr>
      <dsp:spPr>
        <a:xfrm>
          <a:off x="5476735" y="62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1. Use pos-neg balanced weights</a:t>
          </a:r>
        </a:p>
      </dsp:txBody>
      <dsp:txXfrm>
        <a:off x="5495674" y="19564"/>
        <a:ext cx="1255351" cy="608736"/>
      </dsp:txXfrm>
    </dsp:sp>
    <dsp:sp modelId="{882BFE12-40CB-4F95-BBDD-E5116AF81432}">
      <dsp:nvSpPr>
        <dsp:cNvPr id="0" name=""/>
        <dsp:cNvSpPr/>
      </dsp:nvSpPr>
      <dsp:spPr>
        <a:xfrm rot="2142401">
          <a:off x="4899566" y="87169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865711"/>
        <a:ext cx="31852" cy="31852"/>
      </dsp:txXfrm>
    </dsp:sp>
    <dsp:sp modelId="{860D11C9-CFD5-409F-9BEB-CFB4A13868A7}">
      <dsp:nvSpPr>
        <dsp:cNvPr id="0" name=""/>
        <dsp:cNvSpPr/>
      </dsp:nvSpPr>
      <dsp:spPr>
        <a:xfrm>
          <a:off x="5476735" y="74423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2. Do not use pos-neg balanced weights</a:t>
          </a:r>
        </a:p>
      </dsp:txBody>
      <dsp:txXfrm>
        <a:off x="5495674" y="763171"/>
        <a:ext cx="1255351" cy="608736"/>
      </dsp:txXfrm>
    </dsp:sp>
    <dsp:sp modelId="{A9D01A35-B803-4FC4-8AEA-ED7480BD1A37}">
      <dsp:nvSpPr>
        <dsp:cNvPr id="0" name=""/>
        <dsp:cNvSpPr/>
      </dsp:nvSpPr>
      <dsp:spPr>
        <a:xfrm rot="3310531">
          <a:off x="2954649" y="1801203"/>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788500"/>
        <a:ext cx="45291" cy="45291"/>
      </dsp:txXfrm>
    </dsp:sp>
    <dsp:sp modelId="{1436F50F-1808-456F-B704-98B3F2EDFACE}">
      <dsp:nvSpPr>
        <dsp:cNvPr id="0" name=""/>
        <dsp:cNvSpPr/>
      </dsp:nvSpPr>
      <dsp:spPr>
        <a:xfrm>
          <a:off x="3666214" y="185964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1878581"/>
        <a:ext cx="1255351" cy="608736"/>
      </dsp:txXfrm>
    </dsp:sp>
    <dsp:sp modelId="{2D92B0DF-8351-486F-8148-145A8E2B5D0A}">
      <dsp:nvSpPr>
        <dsp:cNvPr id="0" name=""/>
        <dsp:cNvSpPr/>
      </dsp:nvSpPr>
      <dsp:spPr>
        <a:xfrm rot="19457599">
          <a:off x="4899566" y="198710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1981121"/>
        <a:ext cx="31852" cy="31852"/>
      </dsp:txXfrm>
    </dsp:sp>
    <dsp:sp modelId="{855C5F24-6BDB-40F7-840B-B92F4936EC17}">
      <dsp:nvSpPr>
        <dsp:cNvPr id="0" name=""/>
        <dsp:cNvSpPr/>
      </dsp:nvSpPr>
      <dsp:spPr>
        <a:xfrm>
          <a:off x="5476735" y="148783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3. Use pos-neg balanced weights</a:t>
          </a:r>
        </a:p>
      </dsp:txBody>
      <dsp:txXfrm>
        <a:off x="5495674" y="1506777"/>
        <a:ext cx="1255351" cy="608736"/>
      </dsp:txXfrm>
    </dsp:sp>
    <dsp:sp modelId="{33B39F31-FC52-4B80-AAAB-986F5977B9CA}">
      <dsp:nvSpPr>
        <dsp:cNvPr id="0" name=""/>
        <dsp:cNvSpPr/>
      </dsp:nvSpPr>
      <dsp:spPr>
        <a:xfrm rot="2142401">
          <a:off x="4899566" y="2358908"/>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2352925"/>
        <a:ext cx="31852" cy="31852"/>
      </dsp:txXfrm>
    </dsp:sp>
    <dsp:sp modelId="{DF254A8D-3B2D-4321-BAE1-C68B842950BC}">
      <dsp:nvSpPr>
        <dsp:cNvPr id="0" name=""/>
        <dsp:cNvSpPr/>
      </dsp:nvSpPr>
      <dsp:spPr>
        <a:xfrm>
          <a:off x="5476735" y="223144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4. Do not use pos-neg balanced weights</a:t>
          </a:r>
        </a:p>
      </dsp:txBody>
      <dsp:txXfrm>
        <a:off x="5495674" y="2250384"/>
        <a:ext cx="1255351" cy="608736"/>
      </dsp:txXfrm>
    </dsp:sp>
    <dsp:sp modelId="{0F936DBD-C11C-4450-94AE-A81C6147043C}">
      <dsp:nvSpPr>
        <dsp:cNvPr id="0" name=""/>
        <dsp:cNvSpPr/>
      </dsp:nvSpPr>
      <dsp:spPr>
        <a:xfrm rot="4249260">
          <a:off x="809742" y="3660220"/>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3630798"/>
        <a:ext cx="78730" cy="78730"/>
      </dsp:txXfrm>
    </dsp:sp>
    <dsp:sp modelId="{790DE32D-A952-4622-A843-138E9744B219}">
      <dsp:nvSpPr>
        <dsp:cNvPr id="0" name=""/>
        <dsp:cNvSpPr/>
      </dsp:nvSpPr>
      <dsp:spPr>
        <a:xfrm>
          <a:off x="1855693" y="409046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all </a:t>
          </a:r>
          <a:r>
            <a:rPr lang="en-US" altLang="zh-CN" sz="1400" kern="1200" dirty="0"/>
            <a:t>LR pairs</a:t>
          </a:r>
          <a:endParaRPr lang="en-US" sz="1400" kern="1200" dirty="0"/>
        </a:p>
      </dsp:txBody>
      <dsp:txXfrm>
        <a:off x="1874632" y="4109401"/>
        <a:ext cx="1255351" cy="608736"/>
      </dsp:txXfrm>
    </dsp:sp>
    <dsp:sp modelId="{3F710EB2-97BC-4A78-A515-6F2D503514C4}">
      <dsp:nvSpPr>
        <dsp:cNvPr id="0" name=""/>
        <dsp:cNvSpPr/>
      </dsp:nvSpPr>
      <dsp:spPr>
        <a:xfrm rot="18289469">
          <a:off x="2954649" y="4032024"/>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019320"/>
        <a:ext cx="45291" cy="45291"/>
      </dsp:txXfrm>
    </dsp:sp>
    <dsp:sp modelId="{D4853642-9E98-4A54-B19E-88C8002EB206}">
      <dsp:nvSpPr>
        <dsp:cNvPr id="0" name=""/>
        <dsp:cNvSpPr/>
      </dsp:nvSpPr>
      <dsp:spPr>
        <a:xfrm>
          <a:off x="3666214" y="334685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365795"/>
        <a:ext cx="1255351" cy="608736"/>
      </dsp:txXfrm>
    </dsp:sp>
    <dsp:sp modelId="{448EBB83-C29B-4945-B5DF-5EA03D237186}">
      <dsp:nvSpPr>
        <dsp:cNvPr id="0" name=""/>
        <dsp:cNvSpPr/>
      </dsp:nvSpPr>
      <dsp:spPr>
        <a:xfrm rot="19457599">
          <a:off x="4899566" y="3474319"/>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468335"/>
        <a:ext cx="31852" cy="31852"/>
      </dsp:txXfrm>
    </dsp:sp>
    <dsp:sp modelId="{B7D69181-B26B-4993-BABB-1666E60FD770}">
      <dsp:nvSpPr>
        <dsp:cNvPr id="0" name=""/>
        <dsp:cNvSpPr/>
      </dsp:nvSpPr>
      <dsp:spPr>
        <a:xfrm>
          <a:off x="5476735" y="297505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5. Use pos-neg balanced weights</a:t>
          </a:r>
        </a:p>
      </dsp:txBody>
      <dsp:txXfrm>
        <a:off x="5495674" y="2993991"/>
        <a:ext cx="1255351" cy="608736"/>
      </dsp:txXfrm>
    </dsp:sp>
    <dsp:sp modelId="{6B78CD39-B954-448C-9B08-ED22B1A98632}">
      <dsp:nvSpPr>
        <dsp:cNvPr id="0" name=""/>
        <dsp:cNvSpPr/>
      </dsp:nvSpPr>
      <dsp:spPr>
        <a:xfrm rot="2142401">
          <a:off x="4899566" y="384612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840138"/>
        <a:ext cx="31852" cy="31852"/>
      </dsp:txXfrm>
    </dsp:sp>
    <dsp:sp modelId="{BEAEEF23-466D-4D9F-AD5E-7F64532866F5}">
      <dsp:nvSpPr>
        <dsp:cNvPr id="0" name=""/>
        <dsp:cNvSpPr/>
      </dsp:nvSpPr>
      <dsp:spPr>
        <a:xfrm>
          <a:off x="5476735" y="371865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6. Do not use pos-neg balanced weights</a:t>
          </a:r>
        </a:p>
      </dsp:txBody>
      <dsp:txXfrm>
        <a:off x="5495674" y="3737598"/>
        <a:ext cx="1255351" cy="608736"/>
      </dsp:txXfrm>
    </dsp:sp>
    <dsp:sp modelId="{121A9C23-F061-486A-A47F-FBFAEE165539}">
      <dsp:nvSpPr>
        <dsp:cNvPr id="0" name=""/>
        <dsp:cNvSpPr/>
      </dsp:nvSpPr>
      <dsp:spPr>
        <a:xfrm rot="3310531">
          <a:off x="2954649" y="4775631"/>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762927"/>
        <a:ext cx="45291" cy="45291"/>
      </dsp:txXfrm>
    </dsp:sp>
    <dsp:sp modelId="{C09D28B7-C98C-4CE2-91B0-6C1B44B4F5E2}">
      <dsp:nvSpPr>
        <dsp:cNvPr id="0" name=""/>
        <dsp:cNvSpPr/>
      </dsp:nvSpPr>
      <dsp:spPr>
        <a:xfrm>
          <a:off x="3666214" y="483406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4853008"/>
        <a:ext cx="1255351" cy="608736"/>
      </dsp:txXfrm>
    </dsp:sp>
    <dsp:sp modelId="{EBE1159A-2C1E-4467-9E7B-6C391A041CC4}">
      <dsp:nvSpPr>
        <dsp:cNvPr id="0" name=""/>
        <dsp:cNvSpPr/>
      </dsp:nvSpPr>
      <dsp:spPr>
        <a:xfrm rot="19457599">
          <a:off x="4899566" y="496153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55549"/>
        <a:ext cx="31852" cy="31852"/>
      </dsp:txXfrm>
    </dsp:sp>
    <dsp:sp modelId="{7FBD8A94-3362-4205-A639-7164CB026D1E}">
      <dsp:nvSpPr>
        <dsp:cNvPr id="0" name=""/>
        <dsp:cNvSpPr/>
      </dsp:nvSpPr>
      <dsp:spPr>
        <a:xfrm>
          <a:off x="5476735" y="446226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7. Use pos-neg balanced weights</a:t>
          </a:r>
        </a:p>
      </dsp:txBody>
      <dsp:txXfrm>
        <a:off x="5495674" y="4481205"/>
        <a:ext cx="1255351" cy="608736"/>
      </dsp:txXfrm>
    </dsp:sp>
    <dsp:sp modelId="{5A3E16B5-78C0-436F-928D-B9EB6C6128D6}">
      <dsp:nvSpPr>
        <dsp:cNvPr id="0" name=""/>
        <dsp:cNvSpPr/>
      </dsp:nvSpPr>
      <dsp:spPr>
        <a:xfrm rot="2142401">
          <a:off x="4899566" y="5333336"/>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5327352"/>
        <a:ext cx="31852" cy="31852"/>
      </dsp:txXfrm>
    </dsp:sp>
    <dsp:sp modelId="{909DD2BA-DE72-413F-B737-675B858EC87B}">
      <dsp:nvSpPr>
        <dsp:cNvPr id="0" name=""/>
        <dsp:cNvSpPr/>
      </dsp:nvSpPr>
      <dsp:spPr>
        <a:xfrm>
          <a:off x="5476735" y="5205873"/>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8. Do not use pos-neg balanced weights</a:t>
          </a:r>
        </a:p>
      </dsp:txBody>
      <dsp:txXfrm>
        <a:off x="5495674" y="5224812"/>
        <a:ext cx="1255351" cy="608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F47D5-83B2-41B6-9D82-2367F696532F}">
      <dsp:nvSpPr>
        <dsp:cNvPr id="0" name=""/>
        <dsp:cNvSpPr/>
      </dsp:nvSpPr>
      <dsp:spPr>
        <a:xfrm>
          <a:off x="45172" y="260324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Test process</a:t>
          </a:r>
        </a:p>
      </dsp:txBody>
      <dsp:txXfrm>
        <a:off x="64111" y="2622188"/>
        <a:ext cx="1255351" cy="608736"/>
      </dsp:txXfrm>
    </dsp:sp>
    <dsp:sp modelId="{DFD01D2F-D6C4-4C77-BAEC-D1A97ACA7732}">
      <dsp:nvSpPr>
        <dsp:cNvPr id="0" name=""/>
        <dsp:cNvSpPr/>
      </dsp:nvSpPr>
      <dsp:spPr>
        <a:xfrm rot="17350740">
          <a:off x="809742" y="2173007"/>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2143584"/>
        <a:ext cx="78730" cy="78730"/>
      </dsp:txXfrm>
    </dsp:sp>
    <dsp:sp modelId="{28F3B8F9-EF36-47C0-B278-FA9732DD871C}">
      <dsp:nvSpPr>
        <dsp:cNvPr id="0" name=""/>
        <dsp:cNvSpPr/>
      </dsp:nvSpPr>
      <dsp:spPr>
        <a:xfrm>
          <a:off x="1855693" y="111603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significant LR pairs</a:t>
          </a:r>
        </a:p>
      </dsp:txBody>
      <dsp:txXfrm>
        <a:off x="1874632" y="1134974"/>
        <a:ext cx="1255351" cy="608736"/>
      </dsp:txXfrm>
    </dsp:sp>
    <dsp:sp modelId="{40A3FA0B-09CD-44E7-A11C-5FCFA6E7C0A1}">
      <dsp:nvSpPr>
        <dsp:cNvPr id="0" name=""/>
        <dsp:cNvSpPr/>
      </dsp:nvSpPr>
      <dsp:spPr>
        <a:xfrm rot="18289469">
          <a:off x="2954649" y="1057596"/>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044893"/>
        <a:ext cx="45291" cy="45291"/>
      </dsp:txXfrm>
    </dsp:sp>
    <dsp:sp modelId="{C8932E08-ACE0-4285-B5C4-5301E3CB0A42}">
      <dsp:nvSpPr>
        <dsp:cNvPr id="0" name=""/>
        <dsp:cNvSpPr/>
      </dsp:nvSpPr>
      <dsp:spPr>
        <a:xfrm>
          <a:off x="3666214" y="37242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91367"/>
        <a:ext cx="1255351" cy="608736"/>
      </dsp:txXfrm>
    </dsp:sp>
    <dsp:sp modelId="{6739E765-BF1B-4556-85A3-4D41A8B77F95}">
      <dsp:nvSpPr>
        <dsp:cNvPr id="0" name=""/>
        <dsp:cNvSpPr/>
      </dsp:nvSpPr>
      <dsp:spPr>
        <a:xfrm rot="19457599">
          <a:off x="4899566" y="499891"/>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3908"/>
        <a:ext cx="31852" cy="31852"/>
      </dsp:txXfrm>
    </dsp:sp>
    <dsp:sp modelId="{DF36F805-E216-4A8A-8F85-18198C4FC12F}">
      <dsp:nvSpPr>
        <dsp:cNvPr id="0" name=""/>
        <dsp:cNvSpPr/>
      </dsp:nvSpPr>
      <dsp:spPr>
        <a:xfrm>
          <a:off x="5476735" y="62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1. Use pos-neg balanced weights</a:t>
          </a:r>
        </a:p>
      </dsp:txBody>
      <dsp:txXfrm>
        <a:off x="5495674" y="19564"/>
        <a:ext cx="1255351" cy="608736"/>
      </dsp:txXfrm>
    </dsp:sp>
    <dsp:sp modelId="{882BFE12-40CB-4F95-BBDD-E5116AF81432}">
      <dsp:nvSpPr>
        <dsp:cNvPr id="0" name=""/>
        <dsp:cNvSpPr/>
      </dsp:nvSpPr>
      <dsp:spPr>
        <a:xfrm rot="2142401">
          <a:off x="4899566" y="87169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865711"/>
        <a:ext cx="31852" cy="31852"/>
      </dsp:txXfrm>
    </dsp:sp>
    <dsp:sp modelId="{860D11C9-CFD5-409F-9BEB-CFB4A13868A7}">
      <dsp:nvSpPr>
        <dsp:cNvPr id="0" name=""/>
        <dsp:cNvSpPr/>
      </dsp:nvSpPr>
      <dsp:spPr>
        <a:xfrm>
          <a:off x="5476735" y="74423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2. Do not use pos-neg balanced weights</a:t>
          </a:r>
        </a:p>
      </dsp:txBody>
      <dsp:txXfrm>
        <a:off x="5495674" y="763171"/>
        <a:ext cx="1255351" cy="608736"/>
      </dsp:txXfrm>
    </dsp:sp>
    <dsp:sp modelId="{A9D01A35-B803-4FC4-8AEA-ED7480BD1A37}">
      <dsp:nvSpPr>
        <dsp:cNvPr id="0" name=""/>
        <dsp:cNvSpPr/>
      </dsp:nvSpPr>
      <dsp:spPr>
        <a:xfrm rot="3310531">
          <a:off x="2954649" y="1801203"/>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1788500"/>
        <a:ext cx="45291" cy="45291"/>
      </dsp:txXfrm>
    </dsp:sp>
    <dsp:sp modelId="{1436F50F-1808-456F-B704-98B3F2EDFACE}">
      <dsp:nvSpPr>
        <dsp:cNvPr id="0" name=""/>
        <dsp:cNvSpPr/>
      </dsp:nvSpPr>
      <dsp:spPr>
        <a:xfrm>
          <a:off x="3666214" y="185964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1878581"/>
        <a:ext cx="1255351" cy="608736"/>
      </dsp:txXfrm>
    </dsp:sp>
    <dsp:sp modelId="{2D92B0DF-8351-486F-8148-145A8E2B5D0A}">
      <dsp:nvSpPr>
        <dsp:cNvPr id="0" name=""/>
        <dsp:cNvSpPr/>
      </dsp:nvSpPr>
      <dsp:spPr>
        <a:xfrm rot="19457599">
          <a:off x="4899566" y="1987105"/>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1981121"/>
        <a:ext cx="31852" cy="31852"/>
      </dsp:txXfrm>
    </dsp:sp>
    <dsp:sp modelId="{855C5F24-6BDB-40F7-840B-B92F4936EC17}">
      <dsp:nvSpPr>
        <dsp:cNvPr id="0" name=""/>
        <dsp:cNvSpPr/>
      </dsp:nvSpPr>
      <dsp:spPr>
        <a:xfrm>
          <a:off x="5476735" y="1487838"/>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3. Use pos-neg balanced weights</a:t>
          </a:r>
        </a:p>
      </dsp:txBody>
      <dsp:txXfrm>
        <a:off x="5495674" y="1506777"/>
        <a:ext cx="1255351" cy="608736"/>
      </dsp:txXfrm>
    </dsp:sp>
    <dsp:sp modelId="{33B39F31-FC52-4B80-AAAB-986F5977B9CA}">
      <dsp:nvSpPr>
        <dsp:cNvPr id="0" name=""/>
        <dsp:cNvSpPr/>
      </dsp:nvSpPr>
      <dsp:spPr>
        <a:xfrm rot="2142401">
          <a:off x="4899566" y="2358908"/>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2352925"/>
        <a:ext cx="31852" cy="31852"/>
      </dsp:txXfrm>
    </dsp:sp>
    <dsp:sp modelId="{DF254A8D-3B2D-4321-BAE1-C68B842950BC}">
      <dsp:nvSpPr>
        <dsp:cNvPr id="0" name=""/>
        <dsp:cNvSpPr/>
      </dsp:nvSpPr>
      <dsp:spPr>
        <a:xfrm>
          <a:off x="5476735" y="2231445"/>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4. Do not use pos-neg balanced weights</a:t>
          </a:r>
        </a:p>
      </dsp:txBody>
      <dsp:txXfrm>
        <a:off x="5495674" y="2250384"/>
        <a:ext cx="1255351" cy="608736"/>
      </dsp:txXfrm>
    </dsp:sp>
    <dsp:sp modelId="{0F936DBD-C11C-4450-94AE-A81C6147043C}">
      <dsp:nvSpPr>
        <dsp:cNvPr id="0" name=""/>
        <dsp:cNvSpPr/>
      </dsp:nvSpPr>
      <dsp:spPr>
        <a:xfrm rot="4249260">
          <a:off x="809742" y="3660220"/>
          <a:ext cx="1574609" cy="19885"/>
        </a:xfrm>
        <a:custGeom>
          <a:avLst/>
          <a:gdLst/>
          <a:ahLst/>
          <a:cxnLst/>
          <a:rect l="0" t="0" r="0" b="0"/>
          <a:pathLst>
            <a:path>
              <a:moveTo>
                <a:pt x="0" y="9942"/>
              </a:moveTo>
              <a:lnTo>
                <a:pt x="1574609" y="99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7682" y="3630798"/>
        <a:ext cx="78730" cy="78730"/>
      </dsp:txXfrm>
    </dsp:sp>
    <dsp:sp modelId="{790DE32D-A952-4622-A843-138E9744B219}">
      <dsp:nvSpPr>
        <dsp:cNvPr id="0" name=""/>
        <dsp:cNvSpPr/>
      </dsp:nvSpPr>
      <dsp:spPr>
        <a:xfrm>
          <a:off x="1855693" y="409046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Data from all </a:t>
          </a:r>
          <a:r>
            <a:rPr lang="en-US" altLang="zh-CN" sz="1400" kern="1200" dirty="0"/>
            <a:t>LR pairs</a:t>
          </a:r>
          <a:endParaRPr lang="en-US" sz="1400" kern="1200" dirty="0"/>
        </a:p>
      </dsp:txBody>
      <dsp:txXfrm>
        <a:off x="1874632" y="4109401"/>
        <a:ext cx="1255351" cy="608736"/>
      </dsp:txXfrm>
    </dsp:sp>
    <dsp:sp modelId="{3F710EB2-97BC-4A78-A515-6F2D503514C4}">
      <dsp:nvSpPr>
        <dsp:cNvPr id="0" name=""/>
        <dsp:cNvSpPr/>
      </dsp:nvSpPr>
      <dsp:spPr>
        <a:xfrm rot="18289469">
          <a:off x="2954649" y="4032024"/>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019320"/>
        <a:ext cx="45291" cy="45291"/>
      </dsp:txXfrm>
    </dsp:sp>
    <dsp:sp modelId="{D4853642-9E98-4A54-B19E-88C8002EB206}">
      <dsp:nvSpPr>
        <dsp:cNvPr id="0" name=""/>
        <dsp:cNvSpPr/>
      </dsp:nvSpPr>
      <dsp:spPr>
        <a:xfrm>
          <a:off x="3666214" y="334685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Delete orphan nodes</a:t>
          </a:r>
        </a:p>
      </dsp:txBody>
      <dsp:txXfrm>
        <a:off x="3685153" y="3365795"/>
        <a:ext cx="1255351" cy="608736"/>
      </dsp:txXfrm>
    </dsp:sp>
    <dsp:sp modelId="{448EBB83-C29B-4945-B5DF-5EA03D237186}">
      <dsp:nvSpPr>
        <dsp:cNvPr id="0" name=""/>
        <dsp:cNvSpPr/>
      </dsp:nvSpPr>
      <dsp:spPr>
        <a:xfrm rot="19457599">
          <a:off x="4899566" y="3474319"/>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468335"/>
        <a:ext cx="31852" cy="31852"/>
      </dsp:txXfrm>
    </dsp:sp>
    <dsp:sp modelId="{B7D69181-B26B-4993-BABB-1666E60FD770}">
      <dsp:nvSpPr>
        <dsp:cNvPr id="0" name=""/>
        <dsp:cNvSpPr/>
      </dsp:nvSpPr>
      <dsp:spPr>
        <a:xfrm>
          <a:off x="5476735" y="2975052"/>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5. Use pos-neg balanced weights</a:t>
          </a:r>
        </a:p>
      </dsp:txBody>
      <dsp:txXfrm>
        <a:off x="5495674" y="2993991"/>
        <a:ext cx="1255351" cy="608736"/>
      </dsp:txXfrm>
    </dsp:sp>
    <dsp:sp modelId="{6B78CD39-B954-448C-9B08-ED22B1A98632}">
      <dsp:nvSpPr>
        <dsp:cNvPr id="0" name=""/>
        <dsp:cNvSpPr/>
      </dsp:nvSpPr>
      <dsp:spPr>
        <a:xfrm rot="2142401">
          <a:off x="4899566" y="384612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3840138"/>
        <a:ext cx="31852" cy="31852"/>
      </dsp:txXfrm>
    </dsp:sp>
    <dsp:sp modelId="{BEAEEF23-466D-4D9F-AD5E-7F64532866F5}">
      <dsp:nvSpPr>
        <dsp:cNvPr id="0" name=""/>
        <dsp:cNvSpPr/>
      </dsp:nvSpPr>
      <dsp:spPr>
        <a:xfrm>
          <a:off x="5476735" y="371865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6. Do not use pos-neg balanced weights</a:t>
          </a:r>
        </a:p>
      </dsp:txBody>
      <dsp:txXfrm>
        <a:off x="5495674" y="3737598"/>
        <a:ext cx="1255351" cy="608736"/>
      </dsp:txXfrm>
    </dsp:sp>
    <dsp:sp modelId="{121A9C23-F061-486A-A47F-FBFAEE165539}">
      <dsp:nvSpPr>
        <dsp:cNvPr id="0" name=""/>
        <dsp:cNvSpPr/>
      </dsp:nvSpPr>
      <dsp:spPr>
        <a:xfrm rot="3310531">
          <a:off x="2954649" y="4775631"/>
          <a:ext cx="905837" cy="19885"/>
        </a:xfrm>
        <a:custGeom>
          <a:avLst/>
          <a:gdLst/>
          <a:ahLst/>
          <a:cxnLst/>
          <a:rect l="0" t="0" r="0" b="0"/>
          <a:pathLst>
            <a:path>
              <a:moveTo>
                <a:pt x="0" y="9942"/>
              </a:moveTo>
              <a:lnTo>
                <a:pt x="905837"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4922" y="4762927"/>
        <a:ext cx="45291" cy="45291"/>
      </dsp:txXfrm>
    </dsp:sp>
    <dsp:sp modelId="{C09D28B7-C98C-4CE2-91B0-6C1B44B4F5E2}">
      <dsp:nvSpPr>
        <dsp:cNvPr id="0" name=""/>
        <dsp:cNvSpPr/>
      </dsp:nvSpPr>
      <dsp:spPr>
        <a:xfrm>
          <a:off x="3666214" y="4834069"/>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Do not delete orphan nodes </a:t>
          </a:r>
        </a:p>
      </dsp:txBody>
      <dsp:txXfrm>
        <a:off x="3685153" y="4853008"/>
        <a:ext cx="1255351" cy="608736"/>
      </dsp:txXfrm>
    </dsp:sp>
    <dsp:sp modelId="{EBE1159A-2C1E-4467-9E7B-6C391A041CC4}">
      <dsp:nvSpPr>
        <dsp:cNvPr id="0" name=""/>
        <dsp:cNvSpPr/>
      </dsp:nvSpPr>
      <dsp:spPr>
        <a:xfrm rot="19457599">
          <a:off x="4899566" y="4961532"/>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4955549"/>
        <a:ext cx="31852" cy="31852"/>
      </dsp:txXfrm>
    </dsp:sp>
    <dsp:sp modelId="{7FBD8A94-3362-4205-A639-7164CB026D1E}">
      <dsp:nvSpPr>
        <dsp:cNvPr id="0" name=""/>
        <dsp:cNvSpPr/>
      </dsp:nvSpPr>
      <dsp:spPr>
        <a:xfrm>
          <a:off x="5476735" y="4462266"/>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7. Use pos-neg balanced weights</a:t>
          </a:r>
        </a:p>
      </dsp:txBody>
      <dsp:txXfrm>
        <a:off x="5495674" y="4481205"/>
        <a:ext cx="1255351" cy="608736"/>
      </dsp:txXfrm>
    </dsp:sp>
    <dsp:sp modelId="{5A3E16B5-78C0-436F-928D-B9EB6C6128D6}">
      <dsp:nvSpPr>
        <dsp:cNvPr id="0" name=""/>
        <dsp:cNvSpPr/>
      </dsp:nvSpPr>
      <dsp:spPr>
        <a:xfrm rot="2142401">
          <a:off x="4899566" y="5333336"/>
          <a:ext cx="637046" cy="19885"/>
        </a:xfrm>
        <a:custGeom>
          <a:avLst/>
          <a:gdLst/>
          <a:ahLst/>
          <a:cxnLst/>
          <a:rect l="0" t="0" r="0" b="0"/>
          <a:pathLst>
            <a:path>
              <a:moveTo>
                <a:pt x="0" y="9942"/>
              </a:moveTo>
              <a:lnTo>
                <a:pt x="637046" y="99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2163" y="5327352"/>
        <a:ext cx="31852" cy="31852"/>
      </dsp:txXfrm>
    </dsp:sp>
    <dsp:sp modelId="{909DD2BA-DE72-413F-B737-675B858EC87B}">
      <dsp:nvSpPr>
        <dsp:cNvPr id="0" name=""/>
        <dsp:cNvSpPr/>
      </dsp:nvSpPr>
      <dsp:spPr>
        <a:xfrm>
          <a:off x="5476735" y="5205873"/>
          <a:ext cx="1293229" cy="6466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kern="1200" dirty="0"/>
            <a:t>8. Do not use pos-neg balanced weights</a:t>
          </a:r>
        </a:p>
      </dsp:txBody>
      <dsp:txXfrm>
        <a:off x="5495674" y="5224812"/>
        <a:ext cx="1255351" cy="6087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1:45.140"/>
    </inkml:context>
    <inkml:brush xml:id="br0">
      <inkml:brushProperty name="width" value="0.2" units="cm"/>
      <inkml:brushProperty name="height" value="0.2" units="cm"/>
    </inkml:brush>
  </inkml:definitions>
  <inkml:trace contextRef="#ctx0" brushRef="#br0">160 566 2592 0 0,'0'0'43'0'0,"0"1"28"0"0,0-1 0 0 0,-1 1 0 0 0,1-1 0 0 0,0 1 0 0 0,0-1-1 0 0,-1 1 1 0 0,1-1 0 0 0,0 0 0 0 0,-1 1 0 0 0,1-1 0 0 0,0 0 0 0 0,-1 1 0 0 0,1-1 0 0 0,-1 0 0 0 0,1 1 0 0 0,0-1 0 0 0,-1 0-1 0 0,1 0 1 0 0,-1 1 0 0 0,1-1 0 0 0,-1 0 0 0 0,1 0 0 0 0,-1 0 0 0 0,1 0 0 0 0,-1 0 0 0 0,1 0 0 0 0,-1 0 0 0 0,1 0 0 0 0,-2 0 0 0 0,2 0-60 0 0,0 1 0 0 0,0-1 0 0 0,0 0 0 0 0,0 1 0 0 0,0-1 0 0 0,0 0 1 0 0,0 1-1 0 0,0-1 0 0 0,0 0 0 0 0,0 0 0 0 0,0 1 0 0 0,0-1 1 0 0,0 0-1 0 0,0 1 0 0 0,0-1 0 0 0,0 0 0 0 0,0 1 0 0 0,0-1 1 0 0,0 0-1 0 0,0 0 0 0 0,1 1 0 0 0,-1-1 0 0 0,0 0 0 0 0,0 0 1 0 0,0 1-1 0 0,1-1 0 0 0,-1 0 0 0 0,0 0 0 0 0,0 1 0 0 0,6 7 1 0 0,-3-1 3 0 0,0 0 0 0 0,0 0 1 0 0,0 0-1 0 0,-1 0 0 0 0,0 0 0 0 0,1 15 0 0 0,0-7 18 0 0,5 38 67 0 0,-2 0-1 0 0,-3 88 1 0 0,-3-140-99 0 0,0 310 125 0 0,-8 113-31 0 0,18 44-15 0 0,24 62-48 0 0,-30-471-29 0 0,35 411 3 0 0,2 44-26 0 0,-24-242-16 0 0,-5-60 30 0 0,6 162 33 0 0,-13-252-13 0 0,13 316 6 0 0,7-57-15 0 0,-2-82 115 0 0,3-13-41 0 0,-5 70-33 0 0,-20-2-5 0 0,-1-202-89 0 0,7-6 59 0 0,-1-67 12 0 0,-4-37-20 0 0,0 2 0 0 0,9 51 1 0 0,-3-47 8 0 0,2 68-1 0 0,-8 50 30 0 0,-2-116-32 0 0,5 221 0 0 0,-5-27 27 0 0,1-230-28 0 0,0 1-1 0 0,0-1 1 0 0,2 0-1 0 0,0 0 1 0 0,0 0-1 0 0,2 0 0 0 0,-1-1 1 0 0,13 25-1 0 0,-15-35-2 0 0,0-1 1 0 0,0 1-1 0 0,0-1 0 0 0,0 0 0 0 0,0 0 1 0 0,0 0-1 0 0,0 0 0 0 0,1 0 0 0 0,-1 0 1 0 0,6 2-1 0 0,28 12 31 0 0,-32-15-38 0 0,72 25 40 0 0,2-4 0 0 0,79 12 0 0 0,166 13 36 0 0,-192-30-53 0 0,202 18 31 0 0,273-9 82 0 0,-52-27-64 0 0,-186-2-44 0 0,441 12-12 0 0,247 30 37 0 0,-452-34-51 0 0,-190-6 21 0 0,-12 1-42 0 0,86 0 20 0 0,65 11-62 0 0,-440-9 62 0 0,96 8 13 0 0,-96-1-23 0 0,-30 6-12 0 0,-61-12 14 0 0,5 2-6 0 0,50 2-1 0 0,-16-7 84 0 0,-60 0-56 0 0,28 0-34 0 0,204 0 118 0 0,-232 0-94 0 0,-1 0 0 0 0,1 0 0 0 0,-1 0 0 0 0,1 0 0 0 0,-1 0 0 0 0,0-1 1 0 0,1 1-1 0 0,-1 0 0 0 0,1 0 0 0 0,-1 0 0 0 0,1 0 0 0 0,-1-1 0 0 0,0 1 0 0 0,1 0 0 0 0,-1-1 1 0 0,0 1-1 0 0,1 0 0 0 0,0-1 0 0 0,-1 1 2 0 0,0-1-1 0 0,1 1 1 0 0,-1 0-1 0 0,1-1 1 0 0,-1 1-1 0 0,0 0 1 0 0,1-1 0 0 0,-1 1-1 0 0,1 0 1 0 0,-1 0-1 0 0,1-1 1 0 0,-1 1-1 0 0,1 0 1 0 0,-1 0 0 0 0,1 0-1 0 0,-1 0 1 0 0,1 0-1 0 0,0 0 1 0 0,0 0 5 0 0,0-1 0 0 0,-1 1 0 0 0,1 0 0 0 0,0-1 0 0 0,-1 1 0 0 0,1 0 0 0 0,0-1 0 0 0,-1 1 0 0 0,1-1 0 0 0,-1 1 0 0 0,1-1 0 0 0,-1 1 0 0 0,1-1 0 0 0,-1 1 0 0 0,1-1 0 0 0,-1 0 0 0 0,0 1 0 0 0,1-1 0 0 0,-1 1 0 0 0,0-1 0 0 0,1 0 0 0 0,-1 1 0 0 0,0-1 0 0 0,0-1 0 0 0,6-20 66 0 0,3-25-49 0 0,4-32 78 0 0,3-123 3 0 0,-15 187-103 0 0,13-216 33 0 0,14 2-46 0 0,-22 184 6 0 0,85-434-27 0 0,-50 299 30 0 0,32-154 0 0 0,16-189 2 0 0,-20-78-6 0 0,-14-10-26 0 0,-8-32 30 0 0,-19 262-49 0 0,-11 175-18 0 0,30-379 19 0 0,-17 41 69 0 0,-16 30-28 0 0,-9 87 5 0 0,-5 281-96 0 0,0-132 169 0 0,-36-563-158 0 0,31 693 94 0 0,-2-42 8 0 0,4 156-19 0 0,-3-54 65 0 0,6 87-58 0 0,0-1 0 0 0,0 1 0 0 0,0-1-1 0 0,0 1 1 0 0,-1-1 0 0 0,1 1 0 0 0,0 0 0 0 0,-1-1-1 0 0,1 1 1 0 0,-1 0 0 0 0,1-1 0 0 0,-2-1 0 0 0,2 2-7 0 0,-1 1 1 0 0,1-1 0 0 0,-1 1 0 0 0,1-1 0 0 0,-1 1 0 0 0,1 0 0 0 0,-1-1 0 0 0,1 1 0 0 0,-1 0 0 0 0,0-1 0 0 0,1 1 0 0 0,-1 0-1 0 0,1 0 1 0 0,-1 0 0 0 0,0-1 0 0 0,1 1 0 0 0,-1 0 0 0 0,0 0 0 0 0,1 0 0 0 0,-2 0 0 0 0,-2 1-19 0 0,0 0 0 0 0,0 0 1 0 0,0 0-1 0 0,0 0 0 0 0,0 1 1 0 0,-6 3-1 0 0,-9 3 114 0 0,-8 1-3 0 0,19-6-86 0 0,0 0 0 0 0,-13 3-1 0 0,-103 0-14 0 0,39-2 18 0 0,-260 26-101 0 0,-17-2 86 0 0,-104-1-22 0 0,-29-13 32 0 0,-30-17 22 0 0,148-10-20 0 0,-786-70-31 0 0,998 67 27 0 0,-226-17 24 0 0,20 8 4 0 0,111 13 33 0 0,-132-1-111 0 0,-6 1 30 0 0,33 1 93 0 0,-20 2-147 0 0,86 16 62 0 0,245-5 2 0 0,-308 9 1 0 0,55 1 32 0 0,0-11 2 0 0,-275 9 82 0 0,552-8-125 0 0,-78 5-62 0 0,-81-3 81 0 0,119-5-88 0 0,70 1 70 0 0,-3 2 7 0 0,3-1 11 0 0,-1-1 0 0 0,1 0 0 0 0,0 0 1 0 0,0 0-1 0 0,-1 0 0 0 0,1 0 0 0 0,0 1 0 0 0,-1-1 0 0 0,1 0 0 0 0,0 0 1 0 0,0 0-1 0 0,-1 1 0 0 0,1-1 0 0 0,0 0 0 0 0,0 0 0 0 0,0 1 0 0 0,-1-1 0 0 0,1 0 1 0 0,0 0-1 0 0,0 1 0 0 0,0-1 0 0 0,0 0 0 0 0,0 1 0 0 0,0-1 0 0 0,0 1 0 0 0,-1 0 0 0 0,1 0 0 0 0,0 0 0 0 0,0 0 0 0 0,0 0 0 0 0,0 0 0 0 0,-1 0 0 0 0,1 0 0 0 0,-1 0 0 0 0,1 0 0 0 0,0 0 0 0 0,-1 0 0 0 0,1-1 0 0 0,-1 1 0 0 0,0 0 0 0 0,1 0 0 0 0,-1 0 0 0 0,0-1 0 0 0,-1 2 0 0 0,-5 7-2 0 0,4 0 1 0 0,2-9 1 0 0,1 1 1 0 0,0 0-1 0 0,0-1 0 0 0,0 1 0 0 0,0-1 0 0 0,-1 1 0 0 0,1 0 1 0 0,0-1-1 0 0,0 1 0 0 0,-1-1 0 0 0,1 1 0 0 0,0-1 1 0 0,-1 1-1 0 0,1-1 0 0 0,-1 1 0 0 0,1-1 0 0 0,-1 1 0 0 0,-35 30-33 0 0,34-29 38 0 0,0-1-1 0 0,0 0 1 0 0,0 0 0 0 0,0 0 0 0 0,0-1-1 0 0,0 1 1 0 0,-1 0 0 0 0,1-1-1 0 0,0 0 1 0 0,0 1 0 0 0,-1-1-1 0 0,1 0 1 0 0,0 0 0 0 0,-3-1-1 0 0,1 1 5 0 0,3 0-11 0 0,1 0 1 0 0,-1 0 0 0 0,1 0-1 0 0,0 1 1 0 0,-1-1 0 0 0,1 0-1 0 0,-1 0 1 0 0,1 0 0 0 0,-1 0-1 0 0,1 0 1 0 0,0 0-1 0 0,-1 1 1 0 0,1-1 0 0 0,0 0-1 0 0,-1 0 1 0 0,1 1 0 0 0,-1-1-1 0 0,1 0 1 0 0,0 1 0 0 0,0-1-1 0 0,-1 0 1 0 0,1 1 0 0 0,0-1-1 0 0,0 0 1 0 0,-1 1-1 0 0,1-1 1 0 0,0 0 0 0 0,0 1-1 0 0,0-1 1 0 0,-1 1 0 0 0,1-1-1 0 0,0 1 1 0 0,0-1 0 0 0,0 0-1 0 0,0 1 1 0 0,0-1-1 0 0,0 1 1 0 0,0-1 0 0 0,0 1-1 0 0,0-1 1 0 0,0 0 0 0 0,0 1-1 0 0,0-1 1 0 0,1 1 0 0 0,-1-1-1 0 0,0 1 1 0 0,0-1 0 0 0,0 0-1 0 0,1 1 1 0 0,-1 0-1 0 0,11 46-5 0 0,-9-32 6 0 0,1-1 1 0 0,1 0-1 0 0,6 15 1 0 0,19 53-1 0 0,-10-24 1 0 0,29 92-14 0 0,-38-117-16 0 0,-3-13 7 0 0,9 21 0 0 0,-8-25-2 0 0,5 8-32 0 0,-11-22 9 0 0,-1 0-1 0 0,1 1 1 0 0,-1-1-1 0 0,0 0 1 0 0,1 1-1 0 0,-1-1 1 0 0,0 0 0 0 0,-1 1-1 0 0,2 4 1 0 0,-1-5-56 0 0,-1 0 1 0 0,1-1 0 0 0,0 1-1 0 0,-1 0 1 0 0,1-1-1 0 0,0 1 1 0 0,0-1-1 0 0,0 1 1 0 0,0-1 0 0 0,1 1-1 0 0,1 1 1 0 0,-2-2 25 0 0,-1-1 0 0 0,1 1 0 0 0,0-1 1 0 0,-1 1-1 0 0,1-1 0 0 0,0 1 1 0 0,0-1-1 0 0,-1 1 0 0 0,1-1 0 0 0,0 1 1 0 0,0-1-1 0 0,-1 0 0 0 0,1 0 0 0 0,0 1 1 0 0,0-1-1 0 0,0 0 0 0 0,0 0 0 0 0,0 0 1 0 0,0 0-1 0 0,-1 0 0 0 0,1 0 1 0 0,0 0-1 0 0,0 0 0 0 0,0-1 0 0 0,0 1 1 0 0,1 0-1 0 0,9-9-550 0 0,0 0 92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3.648"/>
    </inkml:context>
    <inkml:brush xml:id="br0">
      <inkml:brushProperty name="width" value="0.2" units="cm"/>
      <inkml:brushProperty name="height" value="0.2" units="cm"/>
    </inkml:brush>
  </inkml:definitions>
  <inkml:trace contextRef="#ctx0" brushRef="#br0">0 1 2144 0 0,'0'0'2388'0'0,"15"0"-1955"0"0,-6 0-363 0 0,1-1-27 0 0,1 2 0 0 0,-1-1 0 0 0,1 2-1 0 0,14 2 1 0 0,33 10 55 0 0,61 23 0 0 0,-101-30-88 0 0,-6-3 6 0 0,-1 1-1 0 0,1 0 0 0 0,14 9 0 0 0,-22-11-7 0 0,2 1 15 0 0,0 0 0 0 0,0 1 0 0 0,5 5 0 0 0,-9-8-14 0 0,0 0 0 0 0,0 1 1 0 0,0-1-1 0 0,-1 1 0 0 0,1-1 0 0 0,-1 1 0 0 0,0 0 1 0 0,1-1-1 0 0,-1 1 0 0 0,-1 0 0 0 0,2 3 0 0 0,-2-2-3 0 0,1 1-1 0 0,-1-1 1 0 0,0 0-1 0 0,0 1 1 0 0,-1-1-1 0 0,1 0 1 0 0,-1 0-1 0 0,0 0 0 0 0,0 1 1 0 0,-1-1-1 0 0,1 0 1 0 0,-1 0-1 0 0,0 0 1 0 0,0-1-1 0 0,0 1 1 0 0,0 0-1 0 0,-1-1 0 0 0,1 1 1 0 0,-1-1-1 0 0,0 0 1 0 0,-6 5-1 0 0,-2 2-148 0 0,-1-1 0 0 0,0 0 0 0 0,0-1 0 0 0,-1-1 0 0 0,-19 9 0 0 0,14-9-496 0 0,-24 6-1 0 0,12-5 379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095"/>
    </inkml:context>
    <inkml:brush xml:id="br0">
      <inkml:brushProperty name="width" value="0.2" units="cm"/>
      <inkml:brushProperty name="height" value="0.2" units="cm"/>
    </inkml:brush>
  </inkml:definitions>
  <inkml:trace contextRef="#ctx0" brushRef="#br0">365 99 3264 0 0,'0'-4'491'0'0,"1"-2"-113"0"0,-1 1 0 0 0,-1-1 0 0 0,1 0-1 0 0,-1 1 1 0 0,-2-10 0 0 0,2 12-381 0 0,0 1 0 0 0,0 0 0 0 0,0 0 0 0 0,-1 0 0 0 0,1 0 0 0 0,-1 0 0 0 0,1 0 0 0 0,-1 0 0 0 0,0 0 1 0 0,1 0-1 0 0,-1 1 0 0 0,0-1 0 0 0,0 1 0 0 0,0 0 0 0 0,0-1 0 0 0,-5-1 0 0 0,0 0 0 0 0,-1 0 0 0 0,0 0 0 0 0,0 0 0 0 0,0 1 0 0 0,0 1 0 0 0,0-1 0 0 0,0 1 1 0 0,0 0-1 0 0,0 1 0 0 0,0 0 0 0 0,-1 1 0 0 0,1-1 0 0 0,0 1 0 0 0,0 1 0 0 0,0 0 0 0 0,0 0 0 0 0,0 0 0 0 0,1 1 1 0 0,-1 0-1 0 0,1 1 0 0 0,-10 5 0 0 0,6-2 6 0 0,1-1 1 0 0,0 1-1 0 0,0 1 1 0 0,1 0 0 0 0,0 0-1 0 0,-16 19 1 0 0,22-23 5 0 0,0 1 1 0 0,0-1 0 0 0,1 1 0 0 0,-1-1 0 0 0,1 1 0 0 0,0 0 0 0 0,0 0 0 0 0,1 0 0 0 0,-1 0 0 0 0,1 0-1 0 0,0 0 1 0 0,0 0 0 0 0,1 1 0 0 0,0-1 0 0 0,0 0 0 0 0,0 0 0 0 0,0 1 0 0 0,1-1 0 0 0,1 7-1 0 0,1-2 8 0 0,0-1 0 0 0,0 0-1 0 0,1 0 1 0 0,0 0-1 0 0,1-1 1 0 0,6 10-1 0 0,11 9 7 0 0,-10-13-9 0 0,16 24 0 0 0,-1 6 26 0 0,36 79 0 0 0,-55-104-28 0 0,-1 1 0 0 0,0 0 0 0 0,-2 0-1 0 0,0 1 1 0 0,-2-1 0 0 0,0 1 0 0 0,0 23 0 0 0,-3-36-4 0 0,-1 0 1 0 0,0 0-1 0 0,0 0 1 0 0,0 0-1 0 0,-1-1 1 0 0,-1 1-1 0 0,1-1 1 0 0,-1 1-1 0 0,0-1 1 0 0,-1 0-1 0 0,0 0 1 0 0,0 0-1 0 0,0 0 1 0 0,-1-1-1 0 0,0 1 1 0 0,-8 7-1 0 0,6-8-2 0 0,0 0 0 0 0,-1 0 0 0 0,0 0 0 0 0,0-1 0 0 0,0 0 0 0 0,-1-1 1 0 0,0 1-1 0 0,1-2 0 0 0,-1 1 0 0 0,-1-1 0 0 0,1-1 0 0 0,0 0 0 0 0,-13 2 0 0 0,19-4-5 0 0,1 1 0 0 0,-1-1 0 0 0,0 0 0 0 0,1 0 0 0 0,-1 0-1 0 0,0 0 1 0 0,1 0 0 0 0,-1-1 0 0 0,1 1 0 0 0,-1-1 0 0 0,0 1 0 0 0,1-1 0 0 0,-1 0 0 0 0,1 0-1 0 0,0 0 1 0 0,-1-1 0 0 0,1 1 0 0 0,0 0 0 0 0,0-1 0 0 0,-1 0 0 0 0,1 1 0 0 0,0-1 0 0 0,1 0-1 0 0,-1 0 1 0 0,0 0 0 0 0,-2-4 0 0 0,2 1-4 0 0,0-1 0 0 0,0 0 0 0 0,0 0 0 0 0,1 0 0 0 0,0 0 0 0 0,0-1 0 0 0,1 1 0 0 0,-1-8 0 0 0,6-50-6 0 0,-3 46 9 0 0,1 1 0 0 0,0 0 1 0 0,2 0-1 0 0,0 0 0 0 0,1 0 0 0 0,0 1 0 0 0,12-20 0 0 0,-7 17-2 0 0,2 0-1 0 0,0 0 0 0 0,25-25 0 0 0,53-47-1036 0 0,-82 82 799 0 0,-5 5 178 0 0,26-22-296 0 0,-20 20 252 0 0,22-9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508"/>
    </inkml:context>
    <inkml:brush xml:id="br0">
      <inkml:brushProperty name="width" value="0.2" units="cm"/>
      <inkml:brushProperty name="height" value="0.2" units="cm"/>
    </inkml:brush>
  </inkml:definitions>
  <inkml:trace contextRef="#ctx0" brushRef="#br0">0 39 4128 0 0,'0'0'1880'0'0,"5"0"-1352"0"0,16 0-472 0 0,-3 0-16 0 0,23-3-24 0 0,-11-2-16 0 0,22 5 8 0 0,-8-3-32 0 0,0-5 16 0 0,-8 4-928 0 0,-2-4-400 0 0,-7 5 648 0 0,4-2 344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3.893"/>
    </inkml:context>
    <inkml:brush xml:id="br0">
      <inkml:brushProperty name="width" value="0.2" units="cm"/>
      <inkml:brushProperty name="height" value="0.2" units="cm"/>
    </inkml:brush>
  </inkml:definitions>
  <inkml:trace contextRef="#ctx0" brushRef="#br0">232 0 3200 0 0,'0'4'2392'0'0</inkml:trace>
  <inkml:trace contextRef="#ctx0" brushRef="#br0" timeOffset="1">229 23 6040 0 0,'-10'28'296'0'0,"2"-1"-160"0"0,-2-4-40 0 0,-11 17 8 0 0,4-5-24 0 0,-9 23 0 0 0,3-11-32 0 0,-3 31-8 0 0,0-15-48 0 0,3 7-8 0 0,2-20-752 0 0,11 2-336 0 0,2-13 552 0 0,16-33 272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4.254"/>
    </inkml:context>
    <inkml:brush xml:id="br0">
      <inkml:brushProperty name="width" value="0.2" units="cm"/>
      <inkml:brushProperty name="height" value="0.2" units="cm"/>
    </inkml:brush>
  </inkml:definitions>
  <inkml:trace contextRef="#ctx0" brushRef="#br0">88 171 3360 0 0,'0'3'88'0'0,"0"-1"1"0"0,0 0 0 0 0,0 0-1 0 0,1 1 1 0 0,-1-1-1 0 0,1 0 1 0 0,0 0 0 0 0,-1 0-1 0 0,1 0 1 0 0,0 1-1 0 0,0-1 1 0 0,0 0 0 0 0,0 0-1 0 0,1-1 1 0 0,-1 1-1 0 0,0 0 1 0 0,1 0 0 0 0,0-1-1 0 0,-1 1 1 0 0,1-1-1 0 0,0 1 1 0 0,0-1 0 0 0,-1 0-1 0 0,1 1 1 0 0,0-1-1 0 0,0 0 1 0 0,1 0 0 0 0,-1-1-1 0 0,0 1 1 0 0,0 0-1 0 0,5 0 1 0 0,-4 0-82 0 0,1-1 1 0 0,0 1-1 0 0,0-1 0 0 0,0 0 1 0 0,0-1-1 0 0,0 1 0 0 0,0 0 0 0 0,0-1 1 0 0,0 0-1 0 0,0 0 0 0 0,0 0 1 0 0,0-1-1 0 0,-1 1 0 0 0,1-1 1 0 0,0 0-1 0 0,-1 0 0 0 0,5-4 0 0 0,10-7 37 0 0,-14 10-38 0 0,1 0 0 0 0,-1 0 0 0 0,0-1 0 0 0,0 1 0 0 0,-1-1 1 0 0,1 0-1 0 0,-1 0 0 0 0,5-7 0 0 0,-5 3 1 0 0,-1 0 0 0 0,0 0 0 0 0,0-1 0 0 0,-1 1 0 0 0,0-1 0 0 0,0-10 0 0 0,-5-13-13 0 0,1 22 3 0 0,3 8 2 0 0,-1 0 1 0 0,1 0-1 0 0,-1 0 0 0 0,1 0 1 0 0,-1 0-1 0 0,0 0 0 0 0,0 1 1 0 0,0-1-1 0 0,0 0 0 0 0,0 1 1 0 0,-1-1-1 0 0,1 1 0 0 0,0-1 0 0 0,-1 1 1 0 0,1-1-1 0 0,-1 1 0 0 0,-2-2 1 0 0,0 1-1 0 0,1 1 1 0 0,-1-1-1 0 0,0 1 1 0 0,0-1-1 0 0,1 1 0 0 0,-1 0 1 0 0,0 1-1 0 0,-6-1 1 0 0,-3 0-33 0 0,-1 1 0 0 0,1 1 0 0 0,-1 1 0 0 0,-14 3-1 0 0,11-1-469 0 0,1 0-1 0 0,0 2 0 0 0,-26 12 0 0 0,34-14 408 0 0,-18 10-203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174"/>
    </inkml:context>
    <inkml:brush xml:id="br0">
      <inkml:brushProperty name="width" value="0.2" units="cm"/>
      <inkml:brushProperty name="height" value="0.2" units="cm"/>
    </inkml:brush>
  </inkml:definitions>
  <inkml:trace contextRef="#ctx0" brushRef="#br0">83 67 3136 0 0,'0'0'1031'0'0,"0"-12"300"0"0,0 8-1296 0 0,0 1-1 0 0,0 0 0 0 0,-1-1 0 0 0,1 1 0 0 0,-1 0 1 0 0,0-1-1 0 0,0 1 0 0 0,0 0 0 0 0,-2-4 0 0 0,2 6-28 0 0,1 0 0 0 0,-1 0-1 0 0,0-1 1 0 0,0 1 0 0 0,0 0-1 0 0,0 0 1 0 0,0 0-1 0 0,0 0 1 0 0,0 0 0 0 0,0 0-1 0 0,0 1 1 0 0,-1-1 0 0 0,1 0-1 0 0,0 1 1 0 0,0-1 0 0 0,-1 0-1 0 0,1 1 1 0 0,-1 0 0 0 0,1-1-1 0 0,0 1 1 0 0,-1 0 0 0 0,1-1-1 0 0,-3 1 1 0 0,2 1-5 0 0,0-1 0 0 0,0 0 0 0 0,0 1 1 0 0,1-1-1 0 0,-1 1 0 0 0,0 0 0 0 0,1-1 0 0 0,-1 1 0 0 0,1 0 1 0 0,-1 0-1 0 0,1 0 0 0 0,-1 0 0 0 0,1 1 0 0 0,0-1 1 0 0,-1 0-1 0 0,1 0 0 0 0,0 1 0 0 0,0-1 0 0 0,0 1 1 0 0,0-1-1 0 0,0 1 0 0 0,0 0 0 0 0,0-1 0 0 0,1 1 0 0 0,-1 0 1 0 0,0 3-1 0 0,-1 2 0 0 0,0 0 0 0 0,0 0 1 0 0,1 0-1 0 0,0 0 0 0 0,0 10 1 0 0,2-7 0 0 0,-1 1-1 0 0,1 0 1 0 0,1-1 0 0 0,0 1 0 0 0,6 15 0 0 0,23 48 15 0 0,-17-44-15 0 0,9 17 6 0 0,-12-26 16 0 0,-1-1 0 0 0,-1 2 0 0 0,0-1 0 0 0,8 41 0 0 0,-13-38 14 0 0,-1-1 0 0 0,-1 45 0 0 0,-2-58-13 0 0,-1 0 0 0 0,0 0-1 0 0,0 0 1 0 0,-1-1 0 0 0,-1 1 0 0 0,0-1-1 0 0,0 1 1 0 0,0-1 0 0 0,-10 17 0 0 0,12-24-19 0 0,-1 0 0 0 0,1 0 0 0 0,-1 0-1 0 0,1 0 1 0 0,-1-1 0 0 0,0 1 0 0 0,0 0 0 0 0,0-1 0 0 0,0 1 0 0 0,0-1 0 0 0,0 1 0 0 0,0-1 0 0 0,0 0-1 0 0,-1 0 1 0 0,1 0 0 0 0,0 0 0 0 0,-1 0 0 0 0,1-1 0 0 0,-1 1 0 0 0,-3-1 0 0 0,4 0-7 0 0,1 0 1 0 0,0 0-1 0 0,0-1 1 0 0,0 1-1 0 0,-1 0 0 0 0,1-1 1 0 0,0 1-1 0 0,0-1 1 0 0,0 0-1 0 0,0 1 1 0 0,0-1-1 0 0,0 0 0 0 0,0 0 1 0 0,0 1-1 0 0,0-1 1 0 0,0 0-1 0 0,0 0 1 0 0,0 0-1 0 0,1 0 1 0 0,-1 0-1 0 0,-1-3 0 0 0,-12-28-30 0 0,13 27 27 0 0,-7-19-20 0 0,2 0 1 0 0,-4-36-1 0 0,9 54 13 0 0,0-1 0 0 0,1 1-1 0 0,-1 0 1 0 0,1-1 0 0 0,0 1 0 0 0,1 0-1 0 0,-1-1 1 0 0,1 1 0 0 0,1 0 0 0 0,-1 0-1 0 0,1 0 1 0 0,0 0 0 0 0,1 0 0 0 0,-1 0-1 0 0,4-5 1 0 0,2 0-41 0 0,0 1 0 0 0,0 1 0 0 0,1 0 0 0 0,1 0 0 0 0,-1 1 0 0 0,1 0 0 0 0,21-12 0 0 0,68-28-1352 0 0,-65 33 1080 0 0,14-4 91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558"/>
    </inkml:context>
    <inkml:brush xml:id="br0">
      <inkml:brushProperty name="width" value="0.2" units="cm"/>
      <inkml:brushProperty name="height" value="0.2" units="cm"/>
    </inkml:brush>
  </inkml:definitions>
  <inkml:trace contextRef="#ctx0" brushRef="#br0">3 64 4064 0 0,'-3'6'1848'0'0,"6"-6"-1144"0"0,2 0-592 0 0,8 0-112 0 0,-3 0-8 0 0,11-3 8 0 0,-3 0 0 0 0,8-6 16 0 0,-3 5-80 0 0,15-3-16 0 0,-7-1-648 0 0,23-3-288 0 0,-10 3 512 0 0,12-9 248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5.935"/>
    </inkml:context>
    <inkml:brush xml:id="br0">
      <inkml:brushProperty name="width" value="0.2" units="cm"/>
      <inkml:brushProperty name="height" value="0.2" units="cm"/>
    </inkml:brush>
  </inkml:definitions>
  <inkml:trace contextRef="#ctx0" brushRef="#br0">260 1 4096 0 0,'-19'5'1337'0'0,"12"0"-793"0"0,5-3-451 0 0,0-1-68 0 0,1-1 0 0 0,0 1-1 0 0,0 0 1 0 0,0 0 0 0 0,0 0-1 0 0,0 0 1 0 0,1 0 0 0 0,-1 0-1 0 0,0 0 1 0 0,0 0 0 0 0,0 0-1 0 0,1 0 1 0 0,-1 0 0 0 0,1 0-1 0 0,-1 1 1 0 0,1-1 0 0 0,-1 0-1 0 0,1 0 1 0 0,0 2 0 0 0,-1-1-9 0 0,1-1 0 0 0,0 0 0 0 0,0 0 0 0 0,0 1 0 0 0,-1-1 1 0 0,1 0-1 0 0,-1 0 0 0 0,1 1 0 0 0,-1-1 0 0 0,-1 2 0 0 0,-3 9 33 0 0,-47 145 153 0 0,5 2-97 0 0,30-100-92 0 0,-11 43-1216 0 0,-28 199 0 0 0,52-250-661 0 0,3-7 648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6.314"/>
    </inkml:context>
    <inkml:brush xml:id="br0">
      <inkml:brushProperty name="width" value="0.2" units="cm"/>
      <inkml:brushProperty name="height" value="0.2" units="cm"/>
    </inkml:brush>
  </inkml:definitions>
  <inkml:trace contextRef="#ctx0" brushRef="#br0">1 348 3712 0 0,'6'37'1204'0'0,"-6"-36"-1173"0"0,0-1 0 0 0,1 1 0 0 0,-1 0 0 0 0,0 0 0 0 0,0 0 0 0 0,0 0 0 0 0,1-1 1 0 0,-1 1-1 0 0,1 0 0 0 0,-1 0 0 0 0,0-1 0 0 0,1 1 0 0 0,-1 0 0 0 0,1-1 0 0 0,0 2 0 0 0,18 23 330 0 0,-19-25-346 0 0,2 4 59 0 0,0 0-1 0 0,1 0 1 0 0,-1 0 0 0 0,1-1 0 0 0,3 4 0 0 0,-3-5-52 0 0,-1 0 0 0 0,1-1 0 0 0,0 1 0 0 0,0-1 0 0 0,-1 0 0 0 0,1 0 0 0 0,6 2 0 0 0,2 1 19 0 0,-6-2-26 0 0,1 0 0 0 0,-1-1 0 0 0,0 1 0 0 0,1-1 0 0 0,-1 0 0 0 0,1 0 0 0 0,8 0 0 0 0,-5-3-7 0 0,1 1 0 0 0,-1-1 0 0 0,0-1 0 0 0,0 1 0 0 0,0-2 0 0 0,11-5-1 0 0,-7 3 4 0 0,0-2-1 0 0,0 0 1 0 0,15-11-1 0 0,-16 8 7 0 0,0-1 0 0 0,0 0 0 0 0,-1-1-1 0 0,-1 0 1 0 0,0 0 0 0 0,0-1 0 0 0,-2 0-1 0 0,13-28 1 0 0,-17 34-8 0 0,-1 0 0 0 0,0-1 0 0 0,-1 1 0 0 0,0-1 0 0 0,0 0-1 0 0,-1 1 1 0 0,0-1 0 0 0,0 0 0 0 0,-1 0 0 0 0,0 0 0 0 0,-1 0 0 0 0,0 0 0 0 0,0 1 0 0 0,-4-12-1 0 0,3 12-3 0 0,0 1 0 0 0,0-1 0 0 0,-1 1 0 0 0,0 0 0 0 0,-1 0-1 0 0,1 0 1 0 0,-1 1 0 0 0,-1-1 0 0 0,1 1 0 0 0,-1 0-1 0 0,0 0 1 0 0,-1 1 0 0 0,1-1 0 0 0,-1 1 0 0 0,0 0-1 0 0,0 1 1 0 0,-11-7 0 0 0,13 10-8 0 0,0-1-1 0 0,1 1 1 0 0,-1-1-1 0 0,0 1 1 0 0,0 0 0 0 0,0 0-1 0 0,0 1 1 0 0,0-1-1 0 0,0 1 1 0 0,0 0-1 0 0,0 0 1 0 0,0 0 0 0 0,-4 2-1 0 0,4-2-6 0 0,1 1 0 0 0,-1 0 0 0 0,1 0-1 0 0,-1 0 1 0 0,1 0 0 0 0,0 1 0 0 0,0 0 0 0 0,0-1-1 0 0,0 1 1 0 0,0 0 0 0 0,0 0 0 0 0,-5 5 0 0 0,0 0-66 0 0,0 0-116 0 0,1 1-1 0 0,-1 0 1 0 0,1 1-1 0 0,0 0 1 0 0,1 0 0 0 0,0 0-1 0 0,1 1 1 0 0,0-1-1 0 0,-4 12 1 0 0,3-9 75 0 0,-12 30-175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19.292"/>
    </inkml:context>
    <inkml:brush xml:id="br0">
      <inkml:brushProperty name="width" value="0.2" units="cm"/>
      <inkml:brushProperty name="height" value="0.2" units="cm"/>
    </inkml:brush>
  </inkml:definitions>
  <inkml:trace contextRef="#ctx0" brushRef="#br0">18 69 3104 0 0,'-2'-1'1392'0'0,"-2"6"-1002"0"0,-2 7-259 0 0,3 8-60 0 0,1 0 1 0 0,2 0-1 0 0,2 38 0 0 0,-1-26-42 0 0,1 14 62 0 0,2-1 0 0 0,2 0 1 0 0,2-1-1 0 0,21 68 1 0 0,-25-98-81 0 0,1-1 0 0 0,1 0 1 0 0,0 0-1 0 0,1-1 0 0 0,0 0 0 0 0,0 0 1 0 0,2 0-1 0 0,14 15 0 0 0,-17-20-10 0 0,1 0-1 0 0,0-1 1 0 0,0 0-1 0 0,0-1 1 0 0,1 1 0 0 0,0-1-1 0 0,0-1 1 0 0,0 0-1 0 0,1 0 1 0 0,-1 0-1 0 0,1-1 1 0 0,0 0 0 0 0,11 1-1 0 0,-10-1 10 0 0,0-1 0 0 0,-1 0-1 0 0,1-1 1 0 0,0 0 0 0 0,0-1 0 0 0,0 0 0 0 0,0 0-1 0 0,0-1 1 0 0,-1-1 0 0 0,1 1 0 0 0,15-6-1 0 0,-14 4 9 0 0,1-1-1 0 0,0-1 0 0 0,-1 0 1 0 0,0 0-1 0 0,0-1 0 0 0,14-10 1 0 0,-11 4 10 0 0,0 0 1 0 0,-1 0 0 0 0,22-27-1 0 0,-19 17 8 0 0,-1 0-1 0 0,-1-1 0 0 0,-1-1 0 0 0,-1 0 0 0 0,-1-1 0 0 0,12-41 0 0 0,-17 46 1 0 0,-2 0-1 0 0,0-1 1 0 0,-2 1 0 0 0,1-35-1 0 0,-3 43-20 0 0,-1 0 0 0 0,0 0 0 0 0,0 0 0 0 0,-1 0 0 0 0,-5-15-1 0 0,5 21-10 0 0,-1-1 0 0 0,0 0 1 0 0,0 1-1 0 0,-1 0 0 0 0,1 0 0 0 0,-1 0 0 0 0,-1 0 0 0 0,1 0 0 0 0,-1 1 0 0 0,-6-6 0 0 0,-4 0-4 0 0,1 0 1 0 0,-2 1 0 0 0,1 1-1 0 0,-1 0 1 0 0,-1 1 0 0 0,1 1-1 0 0,-1 1 1 0 0,-1 0 0 0 0,-18-3-1 0 0,10 4-68 0 0,0 1 0 0 0,1 1 0 0 0,-1 1 0 0 0,0 2-1 0 0,-48 4 1 0 0,-35 15-549 0 0,78-13 493 0 0,-24 5-36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20.259"/>
    </inkml:context>
    <inkml:brush xml:id="br0">
      <inkml:brushProperty name="width" value="0.2" units="cm"/>
      <inkml:brushProperty name="height" value="0.2" units="cm"/>
    </inkml:brush>
  </inkml:definitions>
  <inkml:trace contextRef="#ctx0" brushRef="#br0">75 186 2944 0 0,'-17'16'975'0'0,"16"-15"-949"0"0,0 0 1 0 0,0 0 0 0 0,1 0-1 0 0,-1 0 1 0 0,1 0 0 0 0,-1 0-1 0 0,1 0 1 0 0,-1 0 0 0 0,1 0-1 0 0,-1 0 1 0 0,1 0 0 0 0,0 0-1 0 0,0 0 1 0 0,-1 2 0 0 0,-14 55 245 0 0,10-23-36 0 0,-6 145 376 0 0,11-133-475 0 0,6 63 1 0 0,-3-85-96 0 0,2 1 0 0 0,1-1 0 0 0,2 0 0 0 0,19 47 0 0 0,-19-55-21 0 0,1 1 0 0 0,0-1 0 0 0,1-1 0 0 0,1 0 1 0 0,1 0-1 0 0,0-1 0 0 0,16 15 0 0 0,-20-22-11 0 0,0-1 0 0 0,1 1 0 0 0,-1-1 0 0 0,1 0-1 0 0,1-1 1 0 0,-1 0 0 0 0,1-1 0 0 0,0 0 0 0 0,1 0 0 0 0,-1-1-1 0 0,1-1 1 0 0,12 3 0 0 0,-14-3-2 0 0,1 0 0 0 0,0-1 0 0 0,1-1 0 0 0,-1 0 0 0 0,0 0 0 0 0,0-1 0 0 0,0 0 0 0 0,1-1 0 0 0,-1 0 0 0 0,0 0 0 0 0,0-1 0 0 0,19-7 0 0 0,10-2 23 0 0,-2-3 0 0 0,69-34 0 0 0,-82 35-22 0 0,0-1-1 0 0,-1-1 0 0 0,-1-1 0 0 0,-1-1 0 0 0,0-1 1 0 0,20-23-1 0 0,-21 21 6 0 0,-2-1 1 0 0,0-1 0 0 0,-1 0-1 0 0,-2-1 1 0 0,0-1 0 0 0,-2 0-1 0 0,0-1 1 0 0,-2 0 0 0 0,16-53-1 0 0,-21 61-6 0 0,-2 1-1 0 0,0-1 0 0 0,-1 0 1 0 0,-1 0-1 0 0,-1 0 0 0 0,0-1 1 0 0,-1 1-1 0 0,-1 0 0 0 0,-6-34 1 0 0,1 28 6 0 0,-11-25 1 0 0,15 41-12 0 0,-3-4 2 0 0,0-1 0 0 0,0 1 0 0 0,-1 0 1 0 0,-1 1-1 0 0,0-1 0 0 0,0 1 0 0 0,-1 0 0 0 0,0 1 1 0 0,-1 0-1 0 0,-16-13 0 0 0,5 3-5 0 0,-41-28 0 0 0,43 37-1 0 0,0 0 0 0 0,-20-6 0 0 0,28 12 0 0 0,-7-4-4 0 0,0 2 0 0 0,-1 1-1 0 0,1 0 1 0 0,-1 1 0 0 0,-29-3 0 0 0,14 6-9 0 0,0 1 0 0 0,-40 6 0 0 0,4 4-181 0 0,0 2 1 0 0,1 4 0 0 0,-71 26-1 0 0,127-38-26 0 0,0 0-1 0 0,0 1 0 0 0,0 1 0 0 0,1 0 1 0 0,-16 11-1 0 0,26-16 202 0 0,0 0 0 0 0,0 0 0 0 0,0 0 0 0 0,0 0 0 0 0,1 0 0 0 0,-1 1 0 0 0,0-1 0 0 0,0 0 0 0 0,1 0 0 0 0,-1 1 0 0 0,1-1 0 0 0,-1 1 0 0 0,1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009"/>
    </inkml:context>
    <inkml:brush xml:id="br0">
      <inkml:brushProperty name="width" value="0.2" units="cm"/>
      <inkml:brushProperty name="height" value="0.2" units="cm"/>
    </inkml:brush>
  </inkml:definitions>
  <inkml:trace contextRef="#ctx0" brushRef="#br0">4 1 3072 0 0,'-3'5'1937'0'0,"3"-4"-1890"0"0,6 12 421 0 0,-5-11-464 0 0,0 0 2 0 0,0-1 0 0 0,0 1 0 0 0,0 0 0 0 0,0 0 0 0 0,0 0 0 0 0,0 0 0 0 0,-1 0 0 0 0,1 0 0 0 0,-1 0 0 0 0,1 0-1 0 0,-1 0 1 0 0,0 1 0 0 0,0-1 0 0 0,0 2 0 0 0,1 56 99 0 0,-3 94 79 0 0,0-110-257 0 0,2 0 0 0 0,2 0-1 0 0,9 55 1 0 0,-6-71 36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3:58.178"/>
    </inkml:context>
    <inkml:brush xml:id="br0">
      <inkml:brushProperty name="width" value="0.2" units="cm"/>
      <inkml:brushProperty name="height" value="0.2" units="cm"/>
    </inkml:brush>
  </inkml:definitions>
  <inkml:trace contextRef="#ctx0" brushRef="#br0">368 0 2848 0 0,'0'0'933'0'0,"1"7"159"0"0,2-2-1063 0 0,-1 1-1 0 0,1-1 0 0 0,-2 1 1 0 0,1-1-1 0 0,0 1 1 0 0,-1 0-1 0 0,0-1 1 0 0,-1 1-1 0 0,1 0 0 0 0,-1 9 1 0 0,2 15 53 0 0,21 184 130 0 0,0-14-60 0 0,-15-93-139 0 0,-4-41 0 0 0,5 124 65 0 0,-9 18 18 0 0,0 68 38 0 0,-7-11-1 0 0,5-231-120 0 0,-2 74 20 0 0,-9 175 38 0 0,-17 164 10 0 0,-7-57-43 0 0,22-246-21 0 0,-9 113 19 0 0,-9 85-3 0 0,-42 292 16 0 0,1 11-22 0 0,12-39-25 0 0,57-548-4 0 0,-46 605 27 0 0,29-19 6 0 0,32-38-7 0 0,34-7 16 0 0,5-66-33 0 0,-13 6-5 0 0,-34-264 25 0 0,-2-191-18 0 0,-12 423 15 0 0,-7-200-22 0 0,-5 85-33 0 0,21-64 32 0 0,23-71 42 0 0,-16-224-35 0 0,43 263-17 0 0,-40-256 2 0 0,5 13 40 0 0,-11-48-24 0 0,-1 0-1 0 0,1-1 1 0 0,-1 1-1 0 0,0 7 1 0 0,0-9-5 0 0,0 0 0 0 0,0 0 0 0 0,0-1 0 0 0,0 1 0 0 0,1 0 0 0 0,-1 0 0 0 0,1 0 0 0 0,0 0 0 0 0,2 5 0 0 0,-3-5 1 0 0,0 2-7 0 0,13 2-56 0 0,-10-6 58 0 0,-1 0 0 0 0,1-1 0 0 0,-1 1 0 0 0,1-1 0 0 0,0 0 0 0 0,-1 0 0 0 0,1 0 0 0 0,-1 0 0 0 0,3-1 0 0 0,5 0-16 0 0,54 1 1 0 0,158 6-18 0 0,12 21 32 0 0,-66-13 0 0 0,-136-12 1 0 0,326 9 0 0 0,114-11 14 0 0,-106-2 17 0 0,-206 2-23 0 0,337-5 4 0 0,-219-2 1 0 0,99-2-5 0 0,241-16-19 0 0,-576 23 9 0 0,226-9-6 0 0,107-7 21 0 0,362-39 6 0 0,41-15 5 0 0,-295 22-3 0 0,-174 17 6 0 0,-59 8-3 0 0,380-41 20 0 0,-238 18-31 0 0,-66 6 5 0 0,300-35-5 0 0,-538 68-11 0 0,526-41-19 0 0,304 49 7 0 0,-823 3 10 0 0,125 7 0 0 0,180-2 27 0 0,-236-9-21 0 0,69-6 19 0 0,-81-8 58 0 0,-123 14-58 0 0,43 2 1 0 0,-24 1-854 0 0,-49-1 740 0 0,0 0 1 0 0,0 0 0 0 0,0 0-1 0 0,0 0 1 0 0,0-1 0 0 0,0 1-1 0 0,0 0 1 0 0,0 0-1 0 0,0-1 1 0 0,1 1 0 0 0,-1-1-1 0 0,0 1 1 0 0,0-1 0 0 0,0 1-1 0 0,0-1 1 0 0,0 0 0 0 0,-1-1 50 0 0,1 1 0 0 0,0-1 0 0 0,0 0 0 0 0,-1 0 0 0 0,1 1 1 0 0,1-1-1 0 0,-3-4 0 0 0,3 6 37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1.550"/>
    </inkml:context>
    <inkml:brush xml:id="br0">
      <inkml:brushProperty name="width" value="0.2" units="cm"/>
      <inkml:brushProperty name="height" value="0.2" units="cm"/>
    </inkml:brush>
  </inkml:definitions>
  <inkml:trace contextRef="#ctx0" brushRef="#br0">1 902 2368 0 0,'0'0'34'0'0,"0"1"1"0"0,-1-1-1 0 0,1 0 1 0 0,0 1-1 0 0,0-1 1 0 0,0 1-1 0 0,0-1 1 0 0,0 0-1 0 0,0 1 1 0 0,0-1-1 0 0,1 1 0 0 0,-1-1 1 0 0,0 0-1 0 0,0 1 1 0 0,0-1-1 0 0,0 0 1 0 0,0 1-1 0 0,1-1 1 0 0,-1 1-1 0 0,0-1 1 0 0,0 0-1 0 0,1 0 1 0 0,-1 1-1 0 0,0-1 1 0 0,0 0-1 0 0,1 1 0 0 0,-1-1 1 0 0,0 0-1 0 0,1 0 1 0 0,-1 1-1 0 0,0-1 1 0 0,1 0-1 0 0,-1 0 1 0 0,0 0-1 0 0,1 0 1 0 0,-1 0-1 0 0,1 0 1 0 0,-1 1-1 0 0,0-1 0 0 0,1 0 1 0 0,-1 0-1 0 0,1 0 1 0 0,-1 0-1 0 0,0 0 1 0 0,1 0-1 0 0,-1 0 1 0 0,1-1-1 0 0,-1 1 1 0 0,0 0-1 0 0,1 0 1 0 0,-1 0-1 0 0,0 0 0 0 0,1 0 1 0 0,-1-1-1 0 0,0 1 1 0 0,1 0-1 0 0,-1 0 1 0 0,0-1-1 0 0,1 1 1 0 0,-1 0-1 0 0,0 0 1 0 0,1-1-1 0 0,-1 1 1 0 0,0 0-1 0 0,1-1 1 0 0,1-3 59 0 0,1 0 1 0 0,0-1 0 0 0,-1 1 0 0 0,0-1 0 0 0,0 1 0 0 0,0-1 0 0 0,0 0 0 0 0,0-5 0 0 0,1 0 52 0 0,-1 3-124 0 0,1 0 0 0 0,0 0 0 0 0,0 1 0 0 0,0-1 0 0 0,0 0 1 0 0,1 1-1 0 0,0 0 0 0 0,1 0 0 0 0,0 0 0 0 0,-1 1 0 0 0,2-1 0 0 0,-1 1 1 0 0,1 0-1 0 0,-1 1 0 0 0,1-1 0 0 0,0 1 0 0 0,1 0 0 0 0,-1 1 0 0 0,10-4 0 0 0,9 0-11 0 0,1 1-1 0 0,-1 1 0 0 0,43-2 0 0 0,-34 4-1 0 0,28 1 2 0 0,14 0-9 0 0,51-9 41 0 0,-63 7-23 0 0,48 2-21 0 0,-18 1 16 0 0,168-9-1 0 0,-105-2-6 0 0,-111 8-4 0 0,193-9 23 0 0,-126 8-30 0 0,303-22 8 0 0,31-3 38 0 0,-410 27-39 0 0,731-61 86 0 0,-508 38-38 0 0,310-26 36 0 0,16 8-17 0 0,-155 8-19 0 0,-134 16-26 0 0,99-9-5 0 0,199-16 21 0 0,-445 35-20 0 0,627-49 50 0 0,-461 38-72 0 0,84-9 17 0 0,607-42 64 0 0,17 15-56 0 0,-22 36 27 0 0,-155 53-16 0 0,-676-21-13 0 0,73 7-12 0 0,-239-18-11 0 0,86 9 7 0 0,112 26-1 0 0,-200-35-5 0 0,0 1-1 0 0,-1 0 0 0 0,1-1 1 0 0,-1 1-1 0 0,1 0 0 0 0,-1 1 1 0 0,1-1-1 0 0,-1 0 1 0 0,1 1-1 0 0,-1-1 0 0 0,0 1 1 0 0,0 0-1 0 0,0 0 0 0 0,0 0 1 0 0,0 0-1 0 0,0 0 0 0 0,-1 0 1 0 0,1 0-1 0 0,1 4 0 0 0,-2-3 4 0 0,0 1 0 0 0,0-1 0 0 0,0 1 0 0 0,0 0-1 0 0,-1-1 1 0 0,0 1 0 0 0,1 0 0 0 0,-1-1 0 0 0,-1 1 0 0 0,1 0 0 0 0,-1-1-1 0 0,1 1 1 0 0,-3 5 0 0 0,0 6 5 0 0,-2-1 0 0 0,1 0 1 0 0,-2 0-1 0 0,-7 14 0 0 0,11-24-10 0 0,1 0 0 0 0,-1-1 0 0 0,1 1 0 0 0,0 0 0 0 0,0 0 0 0 0,0 0 0 0 0,0 4 0 0 0,-3 14 0 0 0,-15 72 3 0 0,11-45 6 0 0,-13 57-19 0 0,-21 123 30 0 0,35-171-18 0 0,-23 253 6 0 0,18 9-1 0 0,-30 442 19 0 0,-16-101-28 0 0,16-161 3 0 0,4 29 9 0 0,30-397-6 0 0,-7 190 23 0 0,-4 71-11 0 0,5-211 2 0 0,-33 513-20 0 0,39-3-38 0 0,81 304 39 0 0,-40-628 1 0 0,37 565-28 0 0,-34-441 57 0 0,-13-253-31 0 0,-4-45 3 0 0,16 151-7 0 0,0 9-4 0 0,-20-2 4 0 0,-7-129 70 0 0,-3-27-70 0 0,-3-40 3 0 0,-3-86 44 0 0,6 11 46 0 0,3 52-66 0 0,-7-101-15 0 0,-1-5-4 0 0,0-1 0 0 0,-5 32 0 0 0,0-2-2 0 0,2-16-2 0 0,1-19-78 0 0,2 28 0 0 0,1-19 58 0 0,-1-29 192 0 0,0 20-253 0 0,-5 24 84 0 0,5-9 27 0 0,0-35 10 0 0,-4 13 12 0 0,3-11-57 0 0,-1-1-1 0 0,0 1 0 0 0,1 0 0 0 0,0-1 0 0 0,0 1 1 0 0,0 0-1 0 0,0 0 0 0 0,0-1 0 0 0,0 1 0 0 0,1 0 0 0 0,-1 0 1 0 0,1 0-1 0 0,0 0 0 0 0,0 4 0 0 0,-5 29 143 0 0,4-35-142 0 0,1-1 7 0 0,0 0 0 0 0,0 1 0 0 0,-1-1 0 0 0,1 0 0 0 0,0 0 0 0 0,0 1 0 0 0,0-1 0 0 0,-1 0 0 0 0,1 1 0 0 0,0-1-1 0 0,-1 0 1 0 0,1 0 0 0 0,0 0 0 0 0,-1 1 0 0 0,1-1 0 0 0,0 0 0 0 0,-1 0 0 0 0,1 0 0 0 0,0 0 0 0 0,-1 0 0 0 0,1 0 0 0 0,0 1 0 0 0,-1-1 0 0 0,1 0 0 0 0,-1 0 0 0 0,1 0 0 0 0,0 0-1 0 0,-1 0 1 0 0,1 0 0 0 0,0-1 0 0 0,-1 1 0 0 0,1 0 0 0 0,0 0 0 0 0,-1 0 0 0 0,0 0 1 0 0,1 0-1 0 0,0-1 1 0 0,0 1-1 0 0,-1 0 1 0 0,1 0-1 0 0,0 0 1 0 0,0 0-1 0 0,0 0 1 0 0,-1 0-1 0 0,1 0 1 0 0,0 0-1 0 0,0 0 1 0 0,-1 0-1 0 0,1 0 1 0 0,0 0 0 0 0,0 0-1 0 0,-1 0 1 0 0,1 0-1 0 0,0 0 1 0 0,0 0-1 0 0,-1 0 1 0 0,1 0-1 0 0,0 0 1 0 0,0 1-1 0 0,0-1 1 0 0,-1 0-1 0 0,1 0 1 0 0,0 0-1 0 0,-1 1 2 0 0,0-1-1 0 0,0 1 0 0 0,0-1 0 0 0,0 1 1 0 0,0-1-1 0 0,0 1 0 0 0,0-1 1 0 0,0 0-1 0 0,-1 0 0 0 0,1 0 0 0 0,0 1 1 0 0,0-1-1 0 0,0 0 0 0 0,0 0 0 0 0,0-1 1 0 0,0 1-1 0 0,-2 0 0 0 0,-2-1 8 0 0,-55 2 9 0 0,-72-2-16 0 0,7-18-2 0 0,74 10 12 0 0,19 3-10 0 0,1 0 3 0 0,-1 2 0 0 0,-34-1-1 0 0,15 5-24 0 0,20 9 3 0 0,13-1-330 0 0,16-6 257 0 0,0-1 0 0 0,-1 0 0 0 0,1 1 1 0 0,-1-1-1 0 0,1 0 0 0 0,-1-1 0 0 0,0 1 0 0 0,1 0 1 0 0,-1-1-1 0 0,0 1 0 0 0,1-1 0 0 0,-1 0 0 0 0,0 0 1 0 0,0 0-1 0 0,1 0 0 0 0,-1 0 0 0 0,0-1 0 0 0,1 1 0 0 0,-1-1 1 0 0,-4-1-1 0 0,-39-25-206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07.329"/>
    </inkml:context>
    <inkml:brush xml:id="br0">
      <inkml:brushProperty name="width" value="0.2" units="cm"/>
      <inkml:brushProperty name="height" value="0.2" units="cm"/>
    </inkml:brush>
  </inkml:definitions>
  <inkml:trace contextRef="#ctx0" brushRef="#br0">6 391 3200 0 0,'-5'-1'2366'0'0,"23"-1"-1720"0"0,-9 1-706 0 0,215-36 248 0 0,-63 14-115 0 0,306-43-56 0 0,-226 61-50 0 0,-30 2 48 0 0,367-7-4 0 0,-229 7-30 0 0,-199-5 51 0 0,-57 1-11 0 0,203-17-13 0 0,-16-6 17 0 0,-247 26-17 0 0,288-36-6 0 0,168-22 52 0 0,7 20-47 0 0,-200 27-8 0 0,204 8 1 0 0,-303 8 30 0 0,-167 1-16 0 0,0 1 0 0 0,31 6 0 0 0,-32-3 4 0 0,1-2 0 0 0,30 1 0 0 0,-51-5-17 0 0,-1 1-1 0 0,1 0 0 0 0,-1 1 0 0 0,14 4 0 0 0,18 3 15 0 0,-2-4-1 0 0,61 3-41 0 0,-93-8 27 0 0,-1 1-1 0 0,0 0 1 0 0,1 0-1 0 0,-1 1 1 0 0,9 3-1 0 0,19 4 20 0 0,-26-8-16 0 0,0 0 0 0 0,0-1 0 0 0,8 0 0 0 0,22-1 65 0 0,-29 1-76 0 0,0 0 1 0 0,-1 1-1 0 0,10 2 0 0 0,10 2 31 0 0,-22-4-22 0 0,0 1 0 0 0,0-1 0 0 0,0 0 0 0 0,0-1 0 0 0,1 1 0 0 0,-1-1 0 0 0,0 0 0 0 0,0 0 0 0 0,8-1 0 0 0,-7 0 2 0 0,0 0-1 0 0,0 1 0 0 0,-1 0 0 0 0,1 0 0 0 0,0 1 1 0 0,-1 0-1 0 0,10 2 0 0 0,-14-3-5 0 0,1 1 0 0 0,-1-1 0 0 0,1 1 0 0 0,-1-1 0 0 0,0 1 1 0 0,1-1-1 0 0,-1 0 0 0 0,1 0 0 0 0,-1 0 0 0 0,1 1 0 0 0,-1-2 0 0 0,1 1 0 0 0,-1 0 0 0 0,1 0 0 0 0,-1 0 0 0 0,0-1 0 0 0,1 1 0 0 0,-1-1 0 0 0,2 0 0 0 0,-4 1-170 0 0,-1 0 0 0 0,1 0 0 0 0,-1 0 0 0 0,1 0-1 0 0,0 0 1 0 0,-1 0 0 0 0,1 0 0 0 0,-1-1-1 0 0,1 1 1 0 0,0-1 0 0 0,-1 1 0 0 0,1-1-1 0 0,-2-1 1 0 0,-6-5-124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6.189"/>
    </inkml:context>
    <inkml:brush xml:id="br0">
      <inkml:brushProperty name="width" value="0.2" units="cm"/>
      <inkml:brushProperty name="height" value="0.2" units="cm"/>
    </inkml:brush>
  </inkml:definitions>
  <inkml:trace contextRef="#ctx0" brushRef="#br0">5 4 2880 0 0,'-5'-3'1870'0'0,"10"18"-690"0"0,-5 52-1171 0 0,-1-5 13 0 0,8 79 1 0 0,11 50-87 0 0,-6 3 144 0 0,-10 3-32 0 0,-3-126-35 0 0,1 245 28 0 0,0 62-17 0 0,0 5-5 0 0,14 23 5 0 0,16-73-17 0 0,-19-233-5 0 0,34 358 65 0 0,0 27-39 0 0,-9 15 16 0 0,-3-48-27 0 0,-6-24 23 0 0,-13-139 1 0 0,-9-179-30 0 0,13 306 89 0 0,-16-305-91 0 0,5 77 17 0 0,12 10-27 0 0,-13-119 1 0 0,-3 124 35 0 0,-5-114 172 0 0,7-60-349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589"/>
    </inkml:context>
    <inkml:brush xml:id="br0">
      <inkml:brushProperty name="width" value="0.2" units="cm"/>
      <inkml:brushProperty name="height" value="0.2" units="cm"/>
    </inkml:brush>
  </inkml:definitions>
  <inkml:trace contextRef="#ctx0" brushRef="#br0">14 21 2976 0 0,'-1'0'82'0'0,"0"0"-43"0"0,1 1 0 0 0,0-1 0 0 0,-1 0 0 0 0,1 0 0 0 0,0 0 0 0 0,-1 0 0 0 0,1 0 0 0 0,-1 0 0 0 0,1 0 0 0 0,0 0 0 0 0,-1 0 0 0 0,1 0 0 0 0,0 0 0 0 0,-1 0 0 0 0,1 0 0 0 0,0 0 0 0 0,-1 0 0 0 0,1 0 0 0 0,0-1 0 0 0,-1 1 0 0 0,1 0 0 0 0,0 0 0 0 0,-1 0 0 0 0,-2-8 1687 0 0,16 8-1537 0 0,-10 0-186 0 0,-1 0 0 0 0,1-1-1 0 0,-1 1 1 0 0,0-1 0 0 0,1 0-1 0 0,-1 1 1 0 0,3-2 0 0 0,15-4 12 0 0,35 5 42 0 0,-35 1-39 0 0,-4 0-9 0 0,-1 1 1 0 0,0 1-1 0 0,-1 0 0 0 0,21 6 0 0 0,-12-2-2 0 0,-8-3 4 0 0,1 2 0 0 0,0 0 0 0 0,23 11-1 0 0,-31-11 2 0 0,0-1 0 0 0,0 1-1 0 0,0 1 1 0 0,-1-1 0 0 0,0 1-1 0 0,0 1 1 0 0,0-1 0 0 0,7 11-1 0 0,-13-16-9 0 0,6 8 29 0 0,0 0 0 0 0,-1 0 1 0 0,0 1-1 0 0,-1 0 1 0 0,0 0-1 0 0,6 17 1 0 0,-8-12 2 0 0,0 0 1 0 0,-1 1-1 0 0,-1-1 0 0 0,0 0 1 0 0,-2 0-1 0 0,1 1 0 0 0,-2-1 1 0 0,-6 27-1 0 0,1-16-15 0 0,-2-1 0 0 0,-1 0 0 0 0,-1 0 0 0 0,-21 33 0 0 0,26-47-11 0 0,-63 102 65 0 0,57-97-191 0 0,1-1 0 0 0,-2 0 0 0 0,0-1 0 0 0,-30 25-1 0 0,39-36-27 0 0,0 1 0 0 0,0-1 0 0 0,0 0 0 0 0,-1-1-1 0 0,0 1 1 0 0,1-1 0 0 0,-1 0 0 0 0,0 0 0 0 0,0 0-1 0 0,0 0 1 0 0,0-1 0 0 0,0 0 0 0 0,-1 0-1 0 0,-5 0 1 0 0,-8-7-135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18.935"/>
    </inkml:context>
    <inkml:brush xml:id="br0">
      <inkml:brushProperty name="width" value="0.2" units="cm"/>
      <inkml:brushProperty name="height" value="0.2" units="cm"/>
    </inkml:brush>
  </inkml:definitions>
  <inkml:trace contextRef="#ctx0" brushRef="#br0">15 3 3904 0 0,'-1'-1'56'0'0,"1"1"0"0"0,0 0 0 0 0,-1 0 0 0 0,1-1-1 0 0,-1 1 1 0 0,1 0 0 0 0,0 0 0 0 0,-1 0 0 0 0,1 0 0 0 0,-1 0 0 0 0,1 0 0 0 0,0-1 0 0 0,-1 1 0 0 0,1 0 0 0 0,-1 0 0 0 0,1 0 0 0 0,-1 0-1 0 0,1 0 1 0 0,0 1 0 0 0,-1-1 0 0 0,1 0 0 0 0,-1 0 0 0 0,1 0 0 0 0,-1 0 0 0 0,1 0 0 0 0,0 1 0 0 0,-1-1 0 0 0,1 0 0 0 0,-1 1 0 0 0,0 14 1177 0 0,1-3-1195 0 0,8 131 74 0 0,-1-42-61 0 0,10 190 59 0 0,-3 35-15 0 0,-13-301-112 0 0,25 320-503 0 0,-22-306 150 0 0,6 28-1656 0 0,-10-65 1855 0 0,1 0 0 0 0,-1-1 1 0 0,1 1-1 0 0,-1-1 0 0 0,1 1 0 0 0,0-1 1 0 0,0 1-1 0 0,-1-1 0 0 0,1 0 1 0 0,1 2-1 0 0,-1-3 96 0 0,7 12-1196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051"/>
    </inkml:context>
    <inkml:brush xml:id="br0">
      <inkml:brushProperty name="width" value="0.2" units="cm"/>
      <inkml:brushProperty name="height" value="0.2" units="cm"/>
    </inkml:brush>
  </inkml:definitions>
  <inkml:trace contextRef="#ctx0" brushRef="#br0">2 216 3776 0 0,'0'0'57'0'0,"-1"0"0"0"0,1-1 1 0 0,0 1-1 0 0,0 0 0 0 0,0-1 0 0 0,0 1 0 0 0,0 0 1 0 0,0-1-1 0 0,0 1 0 0 0,0-1 0 0 0,0 1 0 0 0,0 0 1 0 0,0-1-1 0 0,0 1 0 0 0,0 0 0 0 0,0-1 1 0 0,0 1-1 0 0,0 0 0 0 0,0-1 0 0 0,1 1 0 0 0,-1 0 1 0 0,0-1-1 0 0,0 1 0 0 0,0 0 0 0 0,1-1 0 0 0,0 0 172 0 0,-1 1-172 0 0,0 0 1 0 0,0 0-1 0 0,1 0 0 0 0,-1-1 0 0 0,1 0-35 0 0,0 1-1 0 0,1-1 0 0 0,-1 0 1 0 0,0 1-1 0 0,0-1 0 0 0,0 1 1 0 0,1 0-1 0 0,-1-1 0 0 0,0 1 1 0 0,0 0-1 0 0,1 0 0 0 0,1-1 1 0 0,40 1 211 0 0,104-19-77 0 0,-119 14-147 0 0,-1-1 0 0 0,0-2 0 0 0,0 0 0 0 0,33-16 0 0 0,216-95-1179 0 0,-265 115 814 0 0,-9-1 168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430"/>
    </inkml:context>
    <inkml:brush xml:id="br0">
      <inkml:brushProperty name="width" value="0.2" units="cm"/>
      <inkml:brushProperty name="height" value="0.2" units="cm"/>
    </inkml:brush>
  </inkml:definitions>
  <inkml:trace contextRef="#ctx0" brushRef="#br0">14 81 4096 0 0,'-13'21'1848'0'0,"31"-8"-1512"0"0,-14-10-80 0 0,19 1-168 0 0,-4 1-8 0 0,35-10-32 0 0,-9-2-8 0 0,14-6-24 0 0,-4 1-16 0 0,18-12 24 0 0,-14 8-232 0 0,18-5-88 0 0,-8 5 144 0 0,8 4 72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0.996"/>
    </inkml:context>
    <inkml:brush xml:id="br0">
      <inkml:brushProperty name="width" value="0.2" units="cm"/>
      <inkml:brushProperty name="height" value="0.2" units="cm"/>
    </inkml:brush>
  </inkml:definitions>
  <inkml:trace contextRef="#ctx0" brushRef="#br0">14 96 2656 0 0,'-13'-17'2493'0'0,"13"20"-2167"0"0,5 173 524 0 0,-4-151-779 0 0,1 1 1 0 0,6 34-1 0 0,-6-54-61 0 0,2 18 41 0 0,2 0 0 0 0,1 0 0 0 0,11 26 0 0 0,-14-38-36 0 0,1-1 0 0 0,0 0-1 0 0,1-1 1 0 0,0 1 0 0 0,1-1 0 0 0,0 0 0 0 0,1-1-1 0 0,-1 0 1 0 0,2 0 0 0 0,-1-1 0 0 0,1 0-1 0 0,14 10 1 0 0,-14-13-6 0 0,0-1-1 0 0,0 0 0 0 0,0 0 1 0 0,0-1-1 0 0,0 0 1 0 0,1-1-1 0 0,-1 0 1 0 0,15 2-1 0 0,-17-5-5 0 0,0 0 0 0 0,0 0 0 0 0,-1 0 0 0 0,1-1 0 0 0,0 1 0 0 0,-1-2 0 0 0,1 1 0 0 0,11-7 1 0 0,-7 3 7 0 0,0-1 1 0 0,0 0 0 0 0,15-14 0 0 0,-20 15-4 0 0,0 0 0 0 0,0-1 0 0 0,0 1 0 0 0,-1-1 0 0 0,0-1 1 0 0,-1 1-1 0 0,1-1 0 0 0,4-12 0 0 0,-5 12-3 0 0,3-7 5 0 0,0 1 0 0 0,-1-1 0 0 0,0-1 0 0 0,-2 1 0 0 0,0-1 0 0 0,0 1 0 0 0,-1-1 0 0 0,-1 0 0 0 0,-1-24 0 0 0,0 31-4 0 0,0-23 33 0 0,-5-43 0 0 0,3 65-33 0 0,0 0 0 0 0,-1 0 1 0 0,-1 1-1 0 0,0-1 0 0 0,0 1 0 0 0,0 0 0 0 0,-1 0 0 0 0,-10-16 0 0 0,8 16-5 0 0,0 1-1 0 0,0-1 1 0 0,-1 1 0 0 0,0 0-1 0 0,-1 1 1 0 0,0-1-1 0 0,0 2 1 0 0,0-1 0 0 0,-1 1-1 0 0,-16-9 1 0 0,11 9-23 0 0,0 0 1 0 0,0 1-1 0 0,0 1 0 0 0,-20-4 1 0 0,28 6-99 0 0,0 2 0 0 0,-1-1 0 0 0,1 1 0 0 0,0 0 0 0 0,0 0 0 0 0,-1 1 0 0 0,1 0 1 0 0,0 0-1 0 0,0 0 0 0 0,0 1 0 0 0,0 0 0 0 0,0 0 0 0 0,-6 3 0 0 0,6-2-120 0 0,1 1 0 0 0,0 0-1 0 0,0 0 1 0 0,0 0 0 0 0,0 0-1 0 0,1 0 1 0 0,-6 9 0 0 0,-5 13-183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327"/>
    </inkml:context>
    <inkml:brush xml:id="br0">
      <inkml:brushProperty name="width" value="0.2" units="cm"/>
      <inkml:brushProperty name="height" value="0.2" units="cm"/>
    </inkml:brush>
  </inkml:definitions>
  <inkml:trace contextRef="#ctx0" brushRef="#br0">19 0 4672 0 0,'-19'9'2144'0'0,"19"-14"-1536"0"0,0 13-608 0 0,10-3-72 0 0,-1 2-32 0 0,-9-2-440 0 0,13 3-200 0 0,-3-4 384 0 0,-6-1 176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339"/>
    </inkml:context>
    <inkml:brush xml:id="br0">
      <inkml:brushProperty name="width" value="0.2" units="cm"/>
      <inkml:brushProperty name="height" value="0.2" units="cm"/>
    </inkml:brush>
  </inkml:definitions>
  <inkml:trace contextRef="#ctx0" brushRef="#br0">10 9 3616 0 0,'-10'-8'1640'0'0,"10"11"-1160"0"0,10-3-448 0 0,-2 0 16 0 0,10 0-24 0 0,-5 0-16 0 0,13 0 16 0 0,-4 0-56 0 0,9 0-8 0 0,-5 0-848 0 0,0 0-360 0 0,-3 0 624 0 0,-15 8 312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1.720"/>
    </inkml:context>
    <inkml:brush xml:id="br0">
      <inkml:brushProperty name="width" value="0.2" units="cm"/>
      <inkml:brushProperty name="height" value="0.2" units="cm"/>
    </inkml:brush>
  </inkml:definitions>
  <inkml:trace contextRef="#ctx0" brushRef="#br0">16 11 3648 0 0,'-16'-10'1838'0'0,"17"14"-982"0"0,245 502-13 0 0,-222-456-799 0 0,-3 2-1 0 0,29 105 1 0 0,-46-141-35 0 0,1-3 0 0 0,-1 0-1 0 0,-1 1 0 0 0,-1-1 0 0 0,0 1 1 0 0,0-1-1 0 0,-1 1 0 0 0,-1 0 1 0 0,-2 14-1 0 0,1-18-9 0 0,-1 0-1 0 0,0-1 1 0 0,-1 1 0 0 0,0-1 0 0 0,-1 0-1 0 0,0 1 1 0 0,-1-2 0 0 0,1 1 0 0 0,-1 0 0 0 0,-1-1-1 0 0,-6 7 1 0 0,8-10-10 0 0,-1-1 1 0 0,1 1-1 0 0,-1-2 0 0 0,0 1 1 0 0,0 0-1 0 0,0-1 0 0 0,-1 0 0 0 0,1 0 1 0 0,-1 0-1 0 0,0-1 0 0 0,1 0 1 0 0,-13 3-1 0 0,6-3-130 0 0,-1 0 0 0 0,0-1-1 0 0,0-1 1 0 0,-25-1 0 0 0,26 0 48 0 0,0-1 0 0 0,-15-3 0 0 0,-33-16-56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22.112"/>
    </inkml:context>
    <inkml:brush xml:id="br0">
      <inkml:brushProperty name="width" value="0.2" units="cm"/>
      <inkml:brushProperty name="height" value="0.2" units="cm"/>
    </inkml:brush>
  </inkml:definitions>
  <inkml:trace contextRef="#ctx0" brushRef="#br0">0 131 4256 0 0,'0'-9'1936'0'0,"5"9"-1400"0"0,4 0-448 0 0,1 0-8 0 0,22 0-48 0 0,-5 0-8 0 0,32-3-8 0 0,-9-6-16 0 0,14-6 24 0 0,-10 2-600 0 0,10-11-264 0 0,-10 4 424 0 0,1-17 216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34:30.284"/>
    </inkml:context>
    <inkml:brush xml:id="br0">
      <inkml:brushProperty name="width" value="0.2" units="cm"/>
      <inkml:brushProperty name="height" value="0.2" units="cm"/>
    </inkml:brush>
  </inkml:definitions>
  <inkml:trace contextRef="#ctx0" brushRef="#br0">51 17 2624 0 0,'-19'0'2493'0'0,"10"9"-1930"0"0,6-2-564 0 0,-1 1 0 0 0,1 0 0 0 0,0-1 0 0 0,1 1 0 0 0,0 0 0 0 0,0 0 0 0 0,1 1 0 0 0,-1 10-1 0 0,1-8 18 0 0,1-1-1 0 0,1 0 0 0 0,0 0 0 0 0,4 20 0 0 0,-2-12 8 0 0,3 14 59 0 0,14 39 0 0 0,-16-57-59 0 0,5 13 29 0 0,1-1 0 0 0,0 1 0 0 0,2-2 0 0 0,18 29 0 0 0,-22-41-33 0 0,1-1 0 0 0,1-1 1 0 0,0 1-1 0 0,0-1 0 0 0,1-1 0 0 0,0 0 1 0 0,1-1-1 0 0,13 9 0 0 0,-14-11 4 0 0,1 1-1 0 0,0-1 1 0 0,0-1 0 0 0,1 0-1 0 0,0-1 1 0 0,27 7 0 0 0,-34-11 2 0 0,0 0 1 0 0,1 0 0 0 0,-1-1 0 0 0,1 0-1 0 0,-1 0 1 0 0,1 0 0 0 0,-1-1-1 0 0,1 0 1 0 0,-1 0 0 0 0,1-1-1 0 0,-1 1 1 0 0,0-2 0 0 0,0 1-1 0 0,12-6 1 0 0,-14 5-1 0 0,1-1 1 0 0,-1 1-1 0 0,0-1 0 0 0,0 1 0 0 0,0-1 1 0 0,0-1-1 0 0,0 1 0 0 0,-1 0 0 0 0,0-1 1 0 0,0 0-1 0 0,0 1 0 0 0,3-10 0 0 0,0 0 6 0 0,-1-1-1 0 0,-1 0 0 0 0,3-17 0 0 0,-3 16-32 0 0,-1-2 0 0 0,-1 1 0 0 0,-1 0 0 0 0,0 0 0 0 0,-1-1 0 0 0,-3-20 0 0 0,0 12 2 0 0,-2 0 0 0 0,-1 1-1 0 0,-1 0 1 0 0,-1 1 0 0 0,-1-1 0 0 0,-1 1 0 0 0,-1 1 0 0 0,-1 0 0 0 0,-15-21-1 0 0,22 38 1 0 0,1 1-1 0 0,-1 0 0 0 0,0 0 0 0 0,-1 0 1 0 0,1 1-1 0 0,-1 0 0 0 0,0 0 0 0 0,0 0 1 0 0,0 1-1 0 0,0 0 0 0 0,-10-4 0 0 0,7 4-21 0 0,0 0 0 0 0,-1 1 0 0 0,1 0 0 0 0,-1 0-1 0 0,1 1 1 0 0,-1 0 0 0 0,-17 1 0 0 0,-4 2-496 0 0,1 2 0 0 0,-46 10 0 0 0,39-1 332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1.432"/>
    </inkml:context>
    <inkml:brush xml:id="br0">
      <inkml:brushProperty name="width" value="0.2" units="cm"/>
      <inkml:brushProperty name="height" value="0.2" units="cm"/>
    </inkml:brush>
  </inkml:definitions>
  <inkml:trace contextRef="#ctx0" brushRef="#br0">1 1 3328 0 0,'6'0'2644'0'0,"90"5"-1235"0"0,189-5-1942 0 0,-279 0 371 0 0,-4-1 97 0 0,0 1-1 0 0,0 0 1 0 0,0 0-1 0 0,0 0 1 0 0,0 0-1 0 0,1 1 1 0 0,-1-1-1 0 0,0 0 0 0 0,0 1 1 0 0,0 0-1 0 0,3 1 1 0 0,-2 6-131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2.134"/>
    </inkml:context>
    <inkml:brush xml:id="br0">
      <inkml:brushProperty name="width" value="0.2" units="cm"/>
      <inkml:brushProperty name="height" value="0.2" units="cm"/>
    </inkml:brush>
  </inkml:definitions>
  <inkml:trace contextRef="#ctx0" brushRef="#br0">211 1 4000 0 0,'-5'0'207'0'0,"-1"1"1"0"0,1-1-1 0 0,0 1 0 0 0,0 0 1 0 0,0 1-1 0 0,0-1 1 0 0,0 1-1 0 0,0 0 0 0 0,0 0 1 0 0,1 1-1 0 0,-1-1 1 0 0,-7 6-1 0 0,9-5-161 0 0,0-1 1 0 0,0 1-1 0 0,0 0 0 0 0,0-1 0 0 0,1 1 1 0 0,-1 1-1 0 0,1-1 0 0 0,0 0 1 0 0,0 0-1 0 0,0 1 0 0 0,1-1 0 0 0,-1 1 1 0 0,1 0-1 0 0,0-1 0 0 0,-1 1 1 0 0,2 0-1 0 0,-2 6 0 0 0,2 38 20 0 0,2 1 0 0 0,11 68 0 0 0,3 40-48 0 0,-15 40-81 0 0,-3-153-231 0 0,-2 0 1 0 0,-14 62-1 0 0,13-89 46 0 0,0-1 0 0 0,-1 1 0 0 0,-1-1 0 0 0,0 0 0 0 0,-2-1 0 0 0,1 0 0 0 0,-13 16 0 0 0,9-14 143 0 0,9-11 219 0 0,-1 0 0 0 0,0-1-1 0 0,0 1 1 0 0,-1-1 0 0 0,-4 5 0 0 0,56-38 1767 0 0,-15 9-1714 0 0,1 1 1 0 0,1 2 0 0 0,68-23-1 0 0,-61 25-364 0 0,-1-2 0 0 0,57-31-1 0 0,-89 42 25 0 0,0 0 0 0 0,-1-1 0 0 0,0 0-1 0 0,0 0 1 0 0,-1 0 0 0 0,0-1 0 0 0,0 0-1 0 0,7-11 1 0 0,-4 3-198 0 0,0-1-1 0 0,-1-1 1 0 0,7-19-1 0 0,-11 24 297 0 0,8-16 226 0 0,-3 6 464 0 0,-9 20-497 0 0,1-1-1 0 0,0 0 0 0 0,0 1 1 0 0,0-1-1 0 0,0 1 0 0 0,0 0 0 0 0,0-1 1 0 0,1 1-1 0 0,-1 0 0 0 0,3-2 0 0 0,-4 3-99 0 0,0 1-1 0 0,1 0 0 0 0,-1 0 0 0 0,0 0 0 0 0,1 0 1 0 0,-1 0-1 0 0,0 0 0 0 0,0 0 0 0 0,1 0 0 0 0,-1 0 1 0 0,0 0-1 0 0,1 0 0 0 0,-1 0 0 0 0,0 0 0 0 0,0 0 0 0 0,1 0 1 0 0,-1 0-1 0 0,0 0 0 0 0,1 1 0 0 0,-1-1 0 0 0,0 0 1 0 0,0 0-1 0 0,1 0 0 0 0,-1 0 0 0 0,0 1 0 0 0,0-1 0 0 0,0 0 1 0 0,1 0-1 0 0,-1 0 0 0 0,0 1 0 0 0,0-1 0 0 0,0 0 1 0 0,1 0-1 0 0,-1 1 0 0 0,0-1 0 0 0,0 0 0 0 0,0 1 1 0 0,0-1-1 0 0,0 0 0 0 0,0 0 0 0 0,0 1 0 0 0,7 16 194 0 0,-6-15-202 0 0,1 6 20 0 0,0 0 1 0 0,-1 0 0 0 0,1 8 0 0 0,2 11 41 0 0,6 47 106 0 0,-3-16-95 0 0,-7-57-81 0 0,0 1 0 0 0,0 0 0 0 0,0 0 1 0 0,0 0-1 0 0,1 1 0 0 0,-1-1 0 0 0,1 0 0 0 0,-1 0 1 0 0,1 0-1 0 0,0 0 0 0 0,0 0 0 0 0,0 0 1 0 0,0 0-1 0 0,0-1 0 0 0,0 1 0 0 0,0 0 0 0 0,1 0 1 0 0,-1-1-1 0 0,3 3 0 0 0,-3-4-1 0 0,-1 0 1 0 0,0 1-1 0 0,0-1 0 0 0,1 0 0 0 0,-1 0 0 0 0,0 0 1 0 0,1 0-1 0 0,-1 0 0 0 0,0 0 0 0 0,0 0 0 0 0,1 0 1 0 0,-1 0-1 0 0,0 0 0 0 0,1 0 0 0 0,-1 0 1 0 0,0 0-1 0 0,1 0 0 0 0,-1 0 0 0 0,0 0 0 0 0,0 0 1 0 0,1 0-1 0 0,-1 0 0 0 0,0 0 0 0 0,1 0 1 0 0,-1-1-1 0 0,0 1 0 0 0,0 0 0 0 0,1 0 0 0 0,-1 0 1 0 0,0-1-1 0 0,0 1 0 0 0,1 0 0 0 0,-1 0 0 0 0,0 0 1 0 0,0-1-1 0 0,0 1 0 0 0,4-6 4 0 0,0 1-1 0 0,-1-1 1 0 0,0 0 0 0 0,4-12-1 0 0,1-3 0 0 0,2 2-4 0 0,0 1-1 0 0,1 0 0 0 0,1 0 0 0 0,1 1 1 0 0,0 1-1 0 0,1 0 0 0 0,1 1 0 0 0,0 0 1 0 0,1 1-1 0 0,1 1 0 0 0,0 0 1 0 0,23-12-1 0 0,-30 20 10 0 0,0-1 0 0 0,0 2 0 0 0,1-1-1 0 0,-1 1 1 0 0,1 1 0 0 0,0 0 0 0 0,0 0 0 0 0,0 1 0 0 0,23-1 0 0 0,-28 3-3 0 0,0 0 0 0 0,0 1-1 0 0,1 0 1 0 0,-1 0 0 0 0,0 0-1 0 0,0 1 1 0 0,-1 0 0 0 0,1 0 0 0 0,0 0-1 0 0,-1 1 1 0 0,1 0 0 0 0,-1 0 0 0 0,0 0-1 0 0,0 1 1 0 0,0-1 0 0 0,0 1 0 0 0,-1 0-1 0 0,1 1 1 0 0,-1-1 0 0 0,4 6-1 0 0,-1 0-57 0 0,1 1-1 0 0,-1 0 0 0 0,-1 0 0 0 0,0 0 1 0 0,-1 1-1 0 0,0 0 0 0 0,-1 0 0 0 0,0 1 1 0 0,-1-1-1 0 0,0 1 0 0 0,-1-1 1 0 0,1 23-1 0 0,-2-38-193 0 0,3-7 110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2.508"/>
    </inkml:context>
    <inkml:brush xml:id="br0">
      <inkml:brushProperty name="width" value="0.2" units="cm"/>
      <inkml:brushProperty name="height" value="0.2" units="cm"/>
    </inkml:brush>
  </inkml:definitions>
  <inkml:trace contextRef="#ctx0" brushRef="#br0">0 2 4448 0 0,'9'-1'2389'0'0,"-9"1"-2293"0"0,19 5 58 0 0,-8-2 7 0 0,4 0-140 0 0,6 2 78 0 0,1 0 1 0 0,30 13 0 0 0,-22-5-57 0 0,-1 0 0 0 0,0 2 1 0 0,44 31-1 0 0,-61-37-39 0 0,0 1 0 0 0,-1 0-1 0 0,0 1 1 0 0,0 0 0 0 0,17 24-1 0 0,-24-28 0 0 0,0-1 0 0 0,-1 1-1 0 0,0-1 1 0 0,0 1-1 0 0,-1 0 1 0 0,1 0 0 0 0,-2 0-1 0 0,1 0 1 0 0,-1 0-1 0 0,0 1 1 0 0,0-1 0 0 0,-1 0-1 0 0,0 1 1 0 0,-1 11-1 0 0,-2-6-7 0 0,0 0 1 0 0,0 0-1 0 0,-2-1 0 0 0,1 1 0 0 0,-1-1 0 0 0,-1 0 0 0 0,0-1 0 0 0,-1 1 0 0 0,-8 10 0 0 0,-10 9-234 0 0,-44 46-1 0 0,52-60 102 0 0,1 0-441 0 0,-27 22 0 0 0,38-34 233 0 0,-1-1 0 0 0,0 0 0 0 0,-1 0 0 0 0,1-1 0 0 0,-1 0 0 0 0,0 0 0 0 0,0 0 0 0 0,-13 3 0 0 0,-16-4-974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2.866"/>
    </inkml:context>
    <inkml:brush xml:id="br0">
      <inkml:brushProperty name="width" value="0.2" units="cm"/>
      <inkml:brushProperty name="height" value="0.2" units="cm"/>
    </inkml:brush>
  </inkml:definitions>
  <inkml:trace contextRef="#ctx0" brushRef="#br0">1 13 4032 0 0,'0'-12'2266'0'0,"1"14"-1870"0"0,0 0-356 0 0,1 0-1 0 0,-1 0 0 0 0,0 0 0 0 0,0 0 0 0 0,-1 0 1 0 0,1 0-1 0 0,0 0 0 0 0,-1 0 0 0 0,1 1 1 0 0,-1-1-1 0 0,0 4 0 0 0,1-2-18 0 0,13 66 72 0 0,2 23-74 0 0,-3 258 530 0 0,-13-229-497 0 0,18 151-1 0 0,-16-260-115 0 0,-2-10 18 0 0,0 1 1 0 0,0-1 0 0 0,1 0-1 0 0,-1 0 1 0 0,1 0-1 0 0,-1-1 1 0 0,1 1 0 0 0,0 0-1 0 0,0 0 1 0 0,1 0 0 0 0,-1 0-1 0 0,4 4 1 0 0,-5-7 40 0 0,0 0-1 0 0,0 0 1 0 0,0 1 0 0 0,1-1 0 0 0,-1 0-1 0 0,0 0 1 0 0,0 0 0 0 0,1 0 0 0 0,-1 0 0 0 0,0 0-1 0 0,0 0 1 0 0,0 0 0 0 0,1 0 0 0 0,-1 0-1 0 0,0 0 1 0 0,0 0 0 0 0,1 0 0 0 0,-1 0 0 0 0,0 0-1 0 0,0 0 1 0 0,0 0 0 0 0,1 0 0 0 0,-1 0-1 0 0,0-1 1 0 0,0 1 0 0 0,0 0 0 0 0,1 0 0 0 0,-1 0-1 0 0,0 0 1 0 0,0 0 0 0 0,0 0 0 0 0,0-1-1 0 0,1 1 1 0 0,-1 0 0 0 0,0 0 0 0 0,0 0 0 0 0,0-1-1 0 0,0 1 1 0 0,0 0 0 0 0,0 0 0 0 0,1 0-1 0 0,-1-1 1 0 0,0 1 0 0 0,0 0 0 0 0,0 0 0 0 0,0 0-1 0 0,0-1 1 0 0,5-19-128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3.211"/>
    </inkml:context>
    <inkml:brush xml:id="br0">
      <inkml:brushProperty name="width" value="0.2" units="cm"/>
      <inkml:brushProperty name="height" value="0.2" units="cm"/>
    </inkml:brush>
  </inkml:definitions>
  <inkml:trace contextRef="#ctx0" brushRef="#br0">8 8 4320 0 0,'-7'-7'1646'0'0,"12"8"-987"0"0,-4-1-630 0 0,0 0-1 0 0,0 0 1 0 0,0 0-1 0 0,0 1 1 0 0,0-1-1 0 0,0 0 1 0 0,-1 1-1 0 0,1-1 1 0 0,0 1-1 0 0,0-1 1 0 0,0 1 0 0 0,-1-1-1 0 0,1 1 1 0 0,0 0-1 0 0,-1-1 1 0 0,1 1-1 0 0,0 0 1 0 0,-1-1-1 0 0,1 2 1 0 0,9 15 92 0 0,-10-17-117 0 0,3 7 15 0 0,1 0-1 0 0,-1-1 1 0 0,1 1-1 0 0,1-1 1 0 0,-1 0-1 0 0,1 0 1 0 0,0-1-1 0 0,12 10 1 0 0,-14-12-8 0 0,0-1 0 0 0,1 0 0 0 0,0 0 0 0 0,-1 0 0 0 0,1 0 0 0 0,0 0 0 0 0,0-1 0 0 0,0 0 0 0 0,0 0 0 0 0,0 0 0 0 0,1 0 0 0 0,-1-1 0 0 0,0 0 0 0 0,0 1 0 0 0,0-2 0 0 0,1 1 0 0 0,4-1 0 0 0,2-1 5 0 0,0-1-1 0 0,0 0 0 0 0,-1 0 0 0 0,1-1 1 0 0,-1-1-1 0 0,0 0 0 0 0,0 0 1 0 0,11-9-1 0 0,57-32 59 0 0,-77 45-71 0 0,0 0-1 0 0,0 1 1 0 0,0-1-1 0 0,0 1 0 0 0,1-1 1 0 0,-1 1-1 0 0,0-1 0 0 0,0 1 1 0 0,1-1-1 0 0,-1 1 0 0 0,0 0 1 0 0,0 0-1 0 0,1 0 1 0 0,-1 0-1 0 0,0 0 0 0 0,1 0 1 0 0,-1 0-1 0 0,0 0 0 0 0,0 0 1 0 0,1 1-1 0 0,-1-1 0 0 0,2 1 1 0 0,-1 0 1 0 0,0 1 1 0 0,-1-1-1 0 0,1 0 1 0 0,0 1 0 0 0,-1-1-1 0 0,1 1 1 0 0,-1 0-1 0 0,1-1 1 0 0,-1 1-1 0 0,0 0 1 0 0,1 0-1 0 0,0 2 1 0 0,2 6 5 0 0,0 0 0 0 0,0 1 0 0 0,4 22 0 0 0,-7-33-12 0 0,5 26-90 0 0,-3-17-284 0 0,0 1 0 0 0,-1-1 0 0 0,-1 1 0 0 0,1-1 0 0 0,-1 1 0 0 0,-1 0 0 0 0,-1 17 1 0 0,1-26 300 0 0,0 0 1 0 0,-1 1 0 0 0,1-1 0 0 0,0 0-1 0 0,-1 0 1 0 0,1 0 0 0 0,-1 1 0 0 0,0-1 0 0 0,1 0-1 0 0,-1 0 1 0 0,-1 1 0 0 0,2-2 46 0 0,-1 1 0 0 0,1-1 0 0 0,-1 0 0 0 0,1 1 0 0 0,-1-1 0 0 0,1 0 0 0 0,-1 0 0 0 0,1 0 0 0 0,-1 1 0 0 0,0-1 0 0 0,1 0 0 0 0,-1 0 0 0 0,1 0 0 0 0,-1 0 0 0 0,1 0 0 0 0,-2 0 0 0 0,2 0 28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3.554"/>
    </inkml:context>
    <inkml:brush xml:id="br0">
      <inkml:brushProperty name="width" value="0.2" units="cm"/>
      <inkml:brushProperty name="height" value="0.2" units="cm"/>
    </inkml:brush>
  </inkml:definitions>
  <inkml:trace contextRef="#ctx0" brushRef="#br0">1 343 4672 0 0,'13'-15'1760'0'0,"16"10"-1376"0"0,1 2-96 0 0,-6 3-144 0 0,8 0-16 0 0,5-5 56 0 0,-5 1-128 0 0,8-7-40 0 0,-3-1-24 0 0,-7-5-352 0 0,2-3-136 0 0,-8 0 232 0 0,-2-9 128 0 0</inkml:trace>
  <inkml:trace contextRef="#ctx0" brushRef="#br0" timeOffset="1">275 12 4448 0 0,'-4'-4'568'0'0,"3"4"-451"0"0,1-1-1 0 0,-1 0 0 0 0,1 1 1 0 0,-1-1-1 0 0,0 0 1 0 0,0 1-1 0 0,1-1 0 0 0,-1 1 1 0 0,0 0-1 0 0,0-1 0 0 0,1 1 1 0 0,-1-1-1 0 0,0 1 0 0 0,0 0 1 0 0,0 0-1 0 0,-2-1 451 0 0,3 3-270 0 0,1 12-195 0 0,1 1 0 0 0,0-1 0 0 0,4 16 0 0 0,2 11-83 0 0,54 381-6 0 0,-50-330-49 0 0,12 69-496 0 0,-23-159 515 0 0,-1 1-1 0 0,0-1 1 0 0,1 1-1 0 0,0-1 1 0 0,0 0-1 0 0,-1 1 0 0 0,1-1 1 0 0,1 0-1 0 0,-1 1 1 0 0,2 2-1 0 0,-2-5 13 0 0,0 1 0 0 0,-1-1 0 0 0,1 0 0 0 0,0 0 0 0 0,0 0 0 0 0,-1 0 0 0 0,1 0 0 0 0,0 0 0 0 0,0 0 0 0 0,-1 0 0 0 0,1 0 0 0 0,0 0 1 0 0,0 0-1 0 0,-1 0 0 0 0,1-1 0 0 0,0 1 0 0 0,-1 0 0 0 0,1 0 0 0 0,0-1 0 0 0,0 1 0 0 0,0-1 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4.879"/>
    </inkml:context>
    <inkml:brush xml:id="br0">
      <inkml:brushProperty name="width" value="0.2" units="cm"/>
      <inkml:brushProperty name="height" value="0.2" units="cm"/>
    </inkml:brush>
  </inkml:definitions>
  <inkml:trace contextRef="#ctx0" brushRef="#br0">1 1 4000 0 0,'0'0'1496'0'0,"10"8"-1168"0"0,12 0 104 0 0,-9-4-24 0 0,14 4-136 0 0,5 1-16 0 0,5-4-144 0 0,0-2-72 0 0,-5-3-24 0 0,0 0-160 0 0,3 0-64 0 0,-8 0-616 0 0,-12 0-256 0 0,2 0 536 0 0,-12 3 272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4.668"/>
    </inkml:context>
    <inkml:brush xml:id="br0">
      <inkml:brushProperty name="width" value="0.2" units="cm"/>
      <inkml:brushProperty name="height" value="0.2" units="cm"/>
    </inkml:brush>
  </inkml:definitions>
  <inkml:trace contextRef="#ctx0" brushRef="#br0">5 67 3072 0 0,'-5'5'1424'0'0,"10"-5"-968"0"0,0 0-376 0 0,-2 0-8 0 0,15-8-40 0 0,-5 3-24 0 0,18-6-1008 0 0,-4-1-456 0 0,25-7 728 0 0,-8 3 360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5.209"/>
    </inkml:context>
    <inkml:brush xml:id="br0">
      <inkml:brushProperty name="width" value="0.2" units="cm"/>
      <inkml:brushProperty name="height" value="0.2" units="cm"/>
    </inkml:brush>
  </inkml:definitions>
  <inkml:trace contextRef="#ctx0" brushRef="#br0">37 1 3520 0 0,'-2'5'305'0'0,"0"0"1"0"0,0 0-1 0 0,0 0 1 0 0,1 0-1 0 0,-1 1 1 0 0,1-1-1 0 0,0 0 0 0 0,1 1 1 0 0,-1-1-1 0 0,1 1 1 0 0,1 10-1 0 0,5 44-177 0 0,1 59-37 0 0,-20 308-1271 0 0,12-420 1019 0 0,0-1 1 0 0,0 1 0 0 0,0 0-1 0 0,0-1 1 0 0,-1 0 0 0 0,0 1 0 0 0,-4 6-1 0 0,-3 5-92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5.552"/>
    </inkml:context>
    <inkml:brush xml:id="br0">
      <inkml:brushProperty name="width" value="0.2" units="cm"/>
      <inkml:brushProperty name="height" value="0.2" units="cm"/>
    </inkml:brush>
  </inkml:definitions>
  <inkml:trace contextRef="#ctx0" brushRef="#br0">9 110 3776 0 0,'-9'8'2920'0'0,"23"-8"-2536"0"0,4 0-80 0 0,1 0-64 0 0,3 0-144 0 0,5 0-56 0 0,1 0-8 0 0,4-8-64 0 0,4 0-8 0 0,1-4-624 0 0,0-5-248 0 0,-7-15 456 0 0,-2-8 232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5.926"/>
    </inkml:context>
    <inkml:brush xml:id="br0">
      <inkml:brushProperty name="width" value="0.2" units="cm"/>
      <inkml:brushProperty name="height" value="0.2" units="cm"/>
    </inkml:brush>
  </inkml:definitions>
  <inkml:trace contextRef="#ctx0" brushRef="#br0">1 1 4256 0 0,'5'3'386'0'0,"0"1"1"0"0,0-1-1 0 0,1 0 1 0 0,-1-1-1 0 0,1 0 1 0 0,6 2-1 0 0,56 18-292 0 0,-26-10 103 0 0,41 22-79 0 0,-43-17-104 0 0,-31-13-13 0 0,0 0 1 0 0,0 1-1 0 0,-1 0 1 0 0,1 1-1 0 0,-1 0 1 0 0,0 0-1 0 0,-1 1 1 0 0,12 12-1 0 0,-14-14 5 0 0,-1 1 1 0 0,0-1-1 0 0,-1 1 0 0 0,1-1 0 0 0,-1 1 1 0 0,0 0-1 0 0,-1 1 0 0 0,1-1 0 0 0,-1 0 0 0 0,0 1 1 0 0,-1-1-1 0 0,0 1 0 0 0,0 0 0 0 0,0 7 0 0 0,-1 0-8 0 0,-2-1 0 0 0,0 1 0 0 0,0-1 0 0 0,-1 0 0 0 0,-1 0-1 0 0,0 0 1 0 0,0 0 0 0 0,-2-1 0 0 0,0 1 0 0 0,0-1 0 0 0,-13 17-1 0 0,4-8-221 0 0,-1 0-1 0 0,-2-1 0 0 0,0-1 0 0 0,-40 32 0 0 0,51-44 90 0 0,-1-1 0 0 0,-1-1 0 0 0,1 1 1 0 0,-1-1-1 0 0,0-1 0 0 0,0 1 0 0 0,0-1 0 0 0,0-1 1 0 0,-18 4-1 0 0,-16-4-129 0 0</inkml:trace>
  <inkml:trace contextRef="#ctx0" brushRef="#br0" timeOffset="1">118 341 3808 0 0,'-8'-9'3106'0'0,"8"18"-2635"0"0,0-7-452 0 0,0 0-1 0 0,0 0 1 0 0,1 0 0 0 0,-1 0-1 0 0,0 0 1 0 0,1 0-1 0 0,1 3 1 0 0,2 7 1 0 0,10 59 19 0 0,6 104 0 0 0,-4-21-13 0 0,-7-82-12 0 0,5 35-209 0 0,-12-92 55 0 0,2-1-1 0 0,0 1 1 0 0,1-1 0 0 0,13 27 0 0 0,-9-27 12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6.273"/>
    </inkml:context>
    <inkml:brush xml:id="br0">
      <inkml:brushProperty name="width" value="0.2" units="cm"/>
      <inkml:brushProperty name="height" value="0.2" units="cm"/>
    </inkml:brush>
  </inkml:definitions>
  <inkml:trace contextRef="#ctx0" brushRef="#br0">0 61 4704 0 0,'5'-17'1760'0'0,"4"14"-1376"0"0,31-6-48 0 0,-16 6-128 0 0,8-2-208 0 0,5 1-32 0 0,12-1 64 0 0,1 2 32 0 0,-5 3-24 0 0,-4-3-272 0 0,-9-2-104 0 0,-4 1-504 0 0,-11 4-200 0 0,-7 0 544 0 0,-15 4 256 0 0</inkml:trace>
  <inkml:trace contextRef="#ctx0" brushRef="#br0" timeOffset="1">209 271 3360 0 0,'0'0'77'0'0,"-1"0"0"0"0,1 1 1 0 0,-1-1-1 0 0,1 0 0 0 0,-1 0 0 0 0,1 1 0 0 0,-1-1 1 0 0,1 0-1 0 0,0 1 0 0 0,-1-1 0 0 0,1 0 1 0 0,-1 1-1 0 0,1-1 0 0 0,0 1 0 0 0,0-1 0 0 0,-1 0 1 0 0,1 1-1 0 0,0-1 0 0 0,0 1 0 0 0,-1-1 1 0 0,1 1-1 0 0,0-1 0 0 0,0 1 0 0 0,0-1 0 0 0,0 1 1 0 0,0-1-1 0 0,0 1 0 0 0,0-1 0 0 0,0 1 1 0 0,0 0-1 0 0,-1 24 1388 0 0,1-13-1308 0 0,-11 66 108 0 0,-8 106-122 0 0,19 44-215 0 0,2-209-172 0 0,1 0 0 0 0,6 22 0 0 0,-3-20-103 0 0,-6-20 319 0 0,1 1-1 0 0,-1-1 1 0 0,0 0-1 0 0,0 1 0 0 0,1-1 1 0 0,-1 0-1 0 0,0 1 1 0 0,0-1-1 0 0,0 0 1 0 0,0 1-1 0 0,-1-1 1 0 0,1 0-1 0 0,0 1 1 0 0,-1 1-1 0 0,0-3 19 0 0,1 1-1 0 0,-1-1 1 0 0,1 0-1 0 0,-1 0 1 0 0,1 0-1 0 0,-1 0 1 0 0,1 0 0 0 0,-1 0-1 0 0,1 0 1 0 0,-1 0-1 0 0,1 0 1 0 0,-1 0-1 0 0,1 0 1 0 0,-1 0-1 0 0,1-1 1 0 0,-1 1-1 0 0,1 0 1 0 0,-1 0 0 0 0,1 0-1 0 0,-1-1 1 0 0,1 1-1 0 0,-1 0 1 0 0,1-1-1 0 0,-1 0 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6.633"/>
    </inkml:context>
    <inkml:brush xml:id="br0">
      <inkml:brushProperty name="width" value="0.2" units="cm"/>
      <inkml:brushProperty name="height" value="0.2" units="cm"/>
    </inkml:brush>
  </inkml:definitions>
  <inkml:trace contextRef="#ctx0" brushRef="#br0">0 29 4672 0 0,'5'0'1760'0'0,"27"0"-1376"0"0,5 0 24 0 0,-23 0-104 0 0,8 0-192 0 0,6 0-40 0 0,3 0-120 0 0,-3-3-48 0 0,-1-6 48 0 0,-5 9-1160 0 0,-3 0-512 0 0,-1-8 864 0 0,-8 0 424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8.256"/>
    </inkml:context>
    <inkml:brush xml:id="br0">
      <inkml:brushProperty name="width" value="0.2" units="cm"/>
      <inkml:brushProperty name="height" value="0.2" units="cm"/>
    </inkml:brush>
  </inkml:definitions>
  <inkml:trace contextRef="#ctx0" brushRef="#br0">9 41 3008 0 0,'0'-1'37'0'0,"0"1"0"0"0,0 0 1 0 0,-1 0-1 0 0,1 0 0 0 0,0 0 0 0 0,0 0 0 0 0,-1 0 1 0 0,1 0-1 0 0,0 0 0 0 0,-1 0 0 0 0,1 0 1 0 0,0 0-1 0 0,0 0 0 0 0,-1 0 0 0 0,1 0 1 0 0,0 0-1 0 0,0 0 0 0 0,-1 1 0 0 0,1-1 0 0 0,0 0 1 0 0,0 0-1 0 0,-1 0 0 0 0,1 0 0 0 0,0 0 1 0 0,0 1-1 0 0,0-1 0 0 0,-1 0 0 0 0,1 0 0 0 0,0 0 1 0 0,0 1-1 0 0,0-1 0 0 0,0 0 0 0 0,-1 0 1 0 0,1 1-1 0 0,0-1 0 0 0,0 0 0 0 0,0 0 0 0 0,0 1 1 0 0,0-1-1 0 0,0 0 0 0 0,0 0 0 0 0,0 1 1 0 0,0-1-1 0 0,0 0 0 0 0,0 1 0 0 0,0-1 1 0 0,0 0-1 0 0,0 0 0 0 0,0 1 0 0 0,6 1 871 0 0,193 24 411 0 0,-108-19-1180 0 0,96-6 0 0 0,89-17-149 0 0,-173 8 32 0 0,-82 7-94 0 0,-2 0-348 0 0,36-6 0 0 0,-53 7 307 0 0,0-1 0 0 0,-1 1-1 0 0,1-1 1 0 0,-1 1 0 0 0,1-1-1 0 0,-1 0 1 0 0,1 1-1 0 0,-1-1 1 0 0,1 0 0 0 0,-1 0-1 0 0,2-1 1 0 0,-3 1 69 0 0,0 1-1 0 0,1-1 1 0 0,-1 0 0 0 0,0 1-1 0 0,1-1 1 0 0,-1 1 0 0 0,0-1-1 0 0,0 0 1 0 0,1 1 0 0 0,-1-1 0 0 0,0 0-1 0 0,0 1 1 0 0,0-1 0 0 0,0 0-1 0 0,0 1 1 0 0,0-1 0 0 0,0 0-1 0 0,0 1 1 0 0,0-1 0 0 0,-1 0 0 0 0,1 1-1 0 0,0-1 1 0 0,0 0 0 0 0,-1 1-1 0 0,1-1 1 0 0,0 0 0 0 0,-1 1 0 0 0,1-1-1 0 0,-16-22-552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8.645"/>
    </inkml:context>
    <inkml:brush xml:id="br0">
      <inkml:brushProperty name="width" value="0.2" units="cm"/>
      <inkml:brushProperty name="height" value="0.2" units="cm"/>
    </inkml:brush>
  </inkml:definitions>
  <inkml:trace contextRef="#ctx0" brushRef="#br0">14 1 3776 0 0,'-13'15'2074'0'0,"24"-7"-1584"0"0,-6-5-454 0 0,-1-1 0 0 0,1 0 0 0 0,0 0 0 0 0,7 2 0 0 0,7 2 12 0 0,53 18 57 0 0,-39-14-70 0 0,0 2-1 0 0,44 21 1 0 0,-56-22-11 0 0,62 37 117 0 0,-68-38-90 0 0,-1 0 0 0 0,0 0 0 0 0,18 19 0 0 0,-29-25-35 0 0,1 0-1 0 0,-1 0 1 0 0,0 0-1 0 0,0 0 0 0 0,-1 1 1 0 0,1-1-1 0 0,-1 1 0 0 0,0 0 1 0 0,0 0-1 0 0,0 0 0 0 0,-1-1 1 0 0,0 2-1 0 0,0-1 0 0 0,0 0 1 0 0,-1 0-1 0 0,1 0 0 0 0,-1 0 1 0 0,0 0-1 0 0,-1 0 1 0 0,1 1-1 0 0,-1-1 0 0 0,0 0 1 0 0,-1 0-1 0 0,1 0 0 0 0,-1 0 1 0 0,0-1-1 0 0,0 1 0 0 0,-3 5 1 0 0,-2-1-22 0 0,0 0 1 0 0,0-1-1 0 0,-1 0 0 0 0,0 0 1 0 0,0-1-1 0 0,-1 0 1 0 0,1 0-1 0 0,-16 8 0 0 0,3-4-426 0 0,-1 0-1 0 0,-44 14 1 0 0,62-24 331 0 0,1 1 1 0 0,-1-1 0 0 0,1 0-1 0 0,-1 0 1 0 0,0 0 0 0 0,1-1-1 0 0,-1 0 1 0 0,0 1 0 0 0,0-1 0 0 0,0 0-1 0 0,1-1 1 0 0,-1 1 0 0 0,0-1-1 0 0,1 0 1 0 0,-5-1 0 0 0,-14-11-219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19.426"/>
    </inkml:context>
    <inkml:brush xml:id="br0">
      <inkml:brushProperty name="width" value="0.2" units="cm"/>
      <inkml:brushProperty name="height" value="0.2" units="cm"/>
    </inkml:brush>
  </inkml:definitions>
  <inkml:trace contextRef="#ctx0" brushRef="#br0">1 1 1760 0 0,'4'3'3197'0'0,"2"28"-2818"0"0,-2-1 0 0 0,-2 1 0 0 0,-1 48 0 0 0,0-13-170 0 0,76 935 443 0 0,-49-812-668 0 0,7-1 0 0 0,65 195 0 0 0,-92-359-66 0 0,-2-7-246 0 0,-1 0 1 0 0,3 23-1 0 0,-8-26 63 0 0,0-14 262 0 0,0 0 0 0 0,0 0-1 0 0,0 0 1 0 0,0 0 0 0 0,0 0 0 0 0,0 0 0 0 0,-1 1 0 0 0,1-1 0 0 0,0 0 0 0 0,0 0 0 0 0,0 0-1 0 0,0 0 1 0 0,0 0 0 0 0,0 0 0 0 0,0 0 0 0 0,0 0 0 0 0,-1 0 0 0 0,1 0 0 0 0,0 0 0 0 0,0 0-1 0 0,0 0 1 0 0,0 0 0 0 0,0 0 0 0 0,0 0 0 0 0,0 0 0 0 0,0 0 0 0 0,-1 0 0 0 0,1 0 0 0 0,0 0-1 0 0,0 0 1 0 0,0 0 0 0 0,0 0 0 0 0,0 0 0 0 0,0 0 0 0 0,0-1 0 0 0,0 1 0 0 0,-1 0 0 0 0,1 0-1 0 0,0 0 1 0 0,0 0 0 0 0,0 0 0 0 0,0 0 0 0 0,0 0 0 0 0,0 0 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0.493"/>
    </inkml:context>
    <inkml:brush xml:id="br0">
      <inkml:brushProperty name="width" value="0.2" units="cm"/>
      <inkml:brushProperty name="height" value="0.2" units="cm"/>
    </inkml:brush>
  </inkml:definitions>
  <inkml:trace contextRef="#ctx0" brushRef="#br0">28 213 3520 0 0,'-1'0'89'0'0,"-1"0"1"0"0,1 0 0 0 0,-1 1-1 0 0,0-1 1 0 0,1 1-1 0 0,-1-1 1 0 0,1 1-1 0 0,0 0 1 0 0,-1 0-1 0 0,1-1 1 0 0,-1 1-1 0 0,1 0 1 0 0,0 0 0 0 0,0 0-1 0 0,-2 2 1 0 0,3-2-44 0 0,-1 0 0 0 0,1 0 0 0 0,-1 0 1 0 0,1 0-1 0 0,0 0 0 0 0,-1 0 0 0 0,1 0 1 0 0,0 0-1 0 0,0 0 0 0 0,0 0 0 0 0,0 0 1 0 0,0 0-1 0 0,0 0 0 0 0,0 0 0 0 0,0 0 1 0 0,0 0-1 0 0,0 0 0 0 0,1 0 1 0 0,-1 0-1 0 0,0 0 0 0 0,1 0 0 0 0,-1 0 1 0 0,0 0-1 0 0,1 0 0 0 0,0-1 0 0 0,-1 1 1 0 0,2 2-1 0 0,1 1-18 0 0,1 0 0 0 0,0 0 0 0 0,0 0 0 0 0,0-1-1 0 0,0 1 1 0 0,1-1 0 0 0,-1 0 0 0 0,1 0 0 0 0,0-1 0 0 0,0 1 0 0 0,0-1 0 0 0,0 0 0 0 0,0 0 0 0 0,0-1 0 0 0,0 0 0 0 0,1 0 0 0 0,-1 0 0 0 0,9 0 0 0 0,10 0 16 0 0,-1-1 1 0 0,44-6 0 0 0,-60 6-32 0 0,124-20 93 0 0,-69 9-57 0 0,115-4 0 0 0,60 30 29 0 0,-59-1-8 0 0,-127-12-35 0 0,79-9 0 0 0,-7-9-29 0 0,226-62 1 0 0,-257 51 52 0 0,320-75 171 0 0,95 50-200 0 0,207 66 79 0 0,-642-4-84 0 0,-1 2-1 0 0,105 32 0 0 0,-166-40-22 0 0,0 0-1 0 0,0 1 0 0 0,0 0 0 0 0,-1 0 1 0 0,1 1-1 0 0,-1 1 0 0 0,8 7 0 0 0,31 20-5 0 0,75 26-76 0 0,-84-43 44 0 0,-32-14 35 0 0,-1 1 0 0 0,1-1 0 0 0,-1 1 0 0 0,1 0 0 0 0,-1 1 0 0 0,-1 0 1 0 0,1 0-1 0 0,5 6 0 0 0,11 18-30 0 0,-8-14 30 0 0,-13-14 1 0 0,0-1 0 0 0,0 1 0 0 0,0 0 0 0 0,0 0 0 0 0,0 0 0 0 0,0 1 1 0 0,0-1-1 0 0,0 0 0 0 0,0 0 0 0 0,0 0 0 0 0,-1 1 0 0 0,1-1 0 0 0,-1 0 1 0 0,1 1-1 0 0,-1-1 0 0 0,1 1 0 0 0,-1-1 0 0 0,0 0 0 0 0,0 4 0 0 0,4 255 84 0 0,-5-203-66 0 0,-9 159 29 0 0,0 86 3 0 0,49 340-26 0 0,20-245-115 0 0,-50-339-22 0 0,-5-38-390 0 0,-1 1-1 0 0,-2-1 1 0 0,0 1-1 0 0,-1 0 1 0 0,-1-1 0 0 0,-6 35-1 0 0,2-34 167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1.488"/>
    </inkml:context>
    <inkml:brush xml:id="br0">
      <inkml:brushProperty name="width" value="0.2" units="cm"/>
      <inkml:brushProperty name="height" value="0.2" units="cm"/>
    </inkml:brush>
  </inkml:definitions>
  <inkml:trace contextRef="#ctx0" brushRef="#br0">14 474 3552 0 0,'-3'3'363'0'0,"2"-2"-274"0"0,0 0 0 0 0,0 0 0 0 0,0 0 0 0 0,1 0 0 0 0,-1 0 0 0 0,0-1 0 0 0,1 1 0 0 0,-1 0 0 0 0,1 1 0 0 0,-1-1 0 0 0,1 0 0 0 0,-1 0 0 0 0,1 0 0 0 0,0 0 0 0 0,-1 0 0 0 0,1 0 0 0 0,0 2 0 0 0,0-2-47 0 0,1-1-1 0 0,0 1 1 0 0,0-1 0 0 0,-1 0-1 0 0,1 1 1 0 0,0-1 0 0 0,0 0-1 0 0,0 1 1 0 0,-1-1 0 0 0,1 0-1 0 0,0 0 1 0 0,0 0 0 0 0,0 0-1 0 0,0 0 1 0 0,-1 0 0 0 0,3 0-1 0 0,-3 0-32 0 0,160-6 727 0 0,47 1-308 0 0,-170 6-381 0 0,264 7 184 0 0,0-19-101 0 0,522-37 72 0 0,-553 37-153 0 0,0-22-20 0 0,-52-10-8 0 0,146-27 25 0 0,-86 16-33 0 0,-164 31 3 0 0,170-34-6 0 0,-210 40-10 0 0,96-36 0 0 0,-164 51 0 0 0,42-17-1 0 0,49-27 0 0 0,-83 39-1 0 0,-13 6 4 0 0,1 0 1 0 0,-1 1 0 0 0,0-1-1 0 0,1 1 1 0 0,-1-1 0 0 0,0 1-1 0 0,1 0 1 0 0,-1 0 0 0 0,0-1-1 0 0,1 1 1 0 0,-1 0-1 0 0,1 0 1 0 0,-1 0 0 0 0,3 1-1 0 0,-3-1-26 0 0,0 0 0 0 0,-1 1-1 0 0,1-1 1 0 0,0 0-1 0 0,0 1 1 0 0,-1-1 0 0 0,1 1-1 0 0,0-1 1 0 0,0 1-1 0 0,-1 0 1 0 0,1-1-1 0 0,-1 1 1 0 0,1 0 0 0 0,-1-1-1 0 0,1 1 1 0 0,-1 0-1 0 0,2 1 1 0 0,-2 0-123 0 0,1 0 0 0 0,0 0 0 0 0,-1 1 0 0 0,1-1-1 0 0,-1 0 1 0 0,0 1 0 0 0,1-1 0 0 0,-1 0 0 0 0,0 0 0 0 0,-1 1 0 0 0,1-1 0 0 0,0 0-1 0 0,-1 1 1 0 0,0 3 0 0 0,-4 4-658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123"/>
    </inkml:context>
    <inkml:brush xml:id="br0">
      <inkml:brushProperty name="width" value="0.2" units="cm"/>
      <inkml:brushProperty name="height" value="0.2" units="cm"/>
    </inkml:brush>
  </inkml:definitions>
  <inkml:trace contextRef="#ctx0" brushRef="#br0">6 122 2496 0 0,'0'0'46'0'0,"0"0"1"0"0,0 1 0 0 0,-1-1-1 0 0,1 0 1 0 0,0 0-1 0 0,-1 0 1 0 0,1 0-1 0 0,0 0 1 0 0,0 1 0 0 0,-1-1-1 0 0,1 0 1 0 0,0 0-1 0 0,0 0 1 0 0,0 1-1 0 0,-1-1 1 0 0,1 0 0 0 0,0 0-1 0 0,0 1 1 0 0,0-1-1 0 0,-1 0 1 0 0,1 0-1 0 0,0 1 1 0 0,0-1-1 0 0,0 0 1 0 0,0 1 0 0 0,0-1-1 0 0,0 0 1 0 0,0 1-1 0 0,0-1 1 0 0,0 0-1 0 0,0 0 1 0 0,0 1 0 0 0,0-1-1 0 0,0 1 1 0 0,1 15 51 0 0,1-6-65 0 0,1-1 0 0 0,0 1 0 0 0,0-1 1 0 0,1 1-1 0 0,0-1 0 0 0,0 0 0 0 0,7 9 0 0 0,-10-17-22 0 0,0 1-1 0 0,0-1 0 0 0,0 0 1 0 0,0 0-1 0 0,1 0 1 0 0,-1 0-1 0 0,0 0 1 0 0,0 0-1 0 0,1 0 0 0 0,-1 0 1 0 0,1 0-1 0 0,-1-1 1 0 0,1 1-1 0 0,-1 0 0 0 0,1-1 1 0 0,-1 1-1 0 0,1-1 1 0 0,2 1-1 0 0,-2-1 12 0 0,0 0 0 0 0,1 0 0 0 0,-1-1 0 0 0,1 1 0 0 0,-1 0 0 0 0,0-1 0 0 0,1 0 0 0 0,-1 1 0 0 0,0-1 0 0 0,0 0 0 0 0,0 0 0 0 0,5-3 0 0 0,-1 0 32 0 0,0 0-1 0 0,0 0 1 0 0,0-1-1 0 0,-1 0 0 0 0,1 0 1 0 0,-1 0-1 0 0,0-1 1 0 0,-1 0-1 0 0,1 0 1 0 0,-1 0-1 0 0,0-1 1 0 0,5-13-1 0 0,-7 15-40 0 0,0 0-1 0 0,-1 0 1 0 0,0 0-1 0 0,0 0 1 0 0,-1-1 0 0 0,1 1-1 0 0,-1 0 1 0 0,0-1 0 0 0,0 1-1 0 0,-1 0 1 0 0,0-1-1 0 0,0 1 1 0 0,0 0 0 0 0,-1 0-1 0 0,1-1 1 0 0,-1 1 0 0 0,0 1-1 0 0,-6-10 1 0 0,6 9-35 0 0,-1 0 1 0 0,0 0-1 0 0,-1 0 0 0 0,1 1 1 0 0,-7-6-1 0 0,9 8-67 0 0,-1 1-1 0 0,0 0 1 0 0,-1-1-1 0 0,1 1 0 0 0,0 0 1 0 0,0 0-1 0 0,0 0 1 0 0,-1 0-1 0 0,1 1 1 0 0,0-1-1 0 0,-1 1 0 0 0,1-1 1 0 0,0 1-1 0 0,-1 0 1 0 0,-2 0-1 0 0,-1 0-95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3.833"/>
    </inkml:context>
    <inkml:brush xml:id="br0">
      <inkml:brushProperty name="width" value="0.2" units="cm"/>
      <inkml:brushProperty name="height" value="0.2" units="cm"/>
    </inkml:brush>
  </inkml:definitions>
  <inkml:trace contextRef="#ctx0" brushRef="#br0">0 5 2848 0 0,'5'-4'2661'0'0,"-5"3"-2578"0"0,3 1-36 0 0,0 1 1 0 0,0-1-1 0 0,0 0 0 0 0,0 1 1 0 0,-1 0-1 0 0,1-1 0 0 0,0 1 1 0 0,0 0-1 0 0,-1 1 0 0 0,1-1 1 0 0,-1 0-1 0 0,1 1 0 0 0,3 2 1 0 0,-2-1-15 0 0,0 1 1 0 0,0 0-1 0 0,-1 0 1 0 0,1 0-1 0 0,-1 1 1 0 0,5 7-1 0 0,1 7-23 0 0,0 0 1 0 0,11 39-1 0 0,-13-35 75 0 0,6 20 9 0 0,-3 1 0 0 0,6 53 0 0 0,-9-52 56 0 0,-6-35-67 0 0,-1-15 18 0 0,0-14-29 0 0,3 5-60 0 0,-1 0 0 0 0,2 0 1 0 0,0 0-1 0 0,0 0 0 0 0,1 1 0 0 0,1 0 0 0 0,1 0 0 0 0,-1 1 0 0 0,12-16 0 0 0,-17 27-12 0 0,0-1 1 0 0,0 1-1 0 0,1-1 0 0 0,-1 1 0 0 0,0 0 0 0 0,1 0 0 0 0,-1 0 0 0 0,0 0 0 0 0,1 0 0 0 0,-1 0 0 0 0,1 0 0 0 0,0 0 0 0 0,-1 0 0 0 0,1 1 0 0 0,0-1 0 0 0,-1 1 0 0 0,1-1 0 0 0,0 1 0 0 0,2-1 1 0 0,-1 2-8 0 0,0-1 0 0 0,0 0 1 0 0,-1 1-1 0 0,1 0 0 0 0,0-1 1 0 0,-1 1-1 0 0,1 0 0 0 0,-1 0 1 0 0,1 1-1 0 0,-1-1 0 0 0,5 3 1 0 0,-7-4 7 0 0,1 1 0 0 0,-1-1 1 0 0,1 0-1 0 0,0 0 0 0 0,-1 0 1 0 0,1 0-1 0 0,-1 0 0 0 0,1 0 1 0 0,0 0-1 0 0,-1 0 0 0 0,1 0 0 0 0,-1-1 1 0 0,1 1-1 0 0,-1 0 0 0 0,1 0 1 0 0,0 0-1 0 0,-1-1 0 0 0,1 1 1 0 0,-1 0-1 0 0,1-1 0 0 0,-1 1 1 0 0,1 0-1 0 0,-1-1 0 0 0,1 1 0 0 0,-1-1 1 0 0,1 0-1 0 0,2-1 17 0 0,31-21 69 0 0,-20 12-92 0 0,0 1 1 0 0,1 1 0 0 0,28-13 0 0 0,-38 20 3 0 0,0 1 0 0 0,0-1 0 0 0,0 1 0 0 0,0 0 0 0 0,0 0 0 0 0,0 1-1 0 0,0-1 1 0 0,0 1 0 0 0,0 0 0 0 0,0 1 0 0 0,0-1 0 0 0,0 1 0 0 0,0 0 0 0 0,0 0 0 0 0,0 0 0 0 0,-1 1 0 0 0,9 3 0 0 0,0 3-9 0 0,-1 0 0 0 0,0 0-1 0 0,-1 1 1 0 0,1 1 0 0 0,-2-1 0 0 0,15 19 0 0 0,-19-21 9 0 0,1 0 0 0 0,0-1 0 0 0,0 0 1 0 0,0 0-1 0 0,0 0 0 0 0,1-1 0 0 0,0 0 0 0 0,0-1 0 0 0,0 1 0 0 0,1-2 0 0 0,0 1 0 0 0,-1-1 1 0 0,1 0-1 0 0,0-1 0 0 0,0 0 0 0 0,1-1 0 0 0,10 1 0 0 0,-8-2-14 0 0,-9 1 9 0 0,1-1 1 0 0,0 0-1 0 0,0 0 1 0 0,0-1 0 0 0,-1 1-1 0 0,1-1 1 0 0,0 0 0 0 0,0 0-1 0 0,-1 0 1 0 0,1 0-1 0 0,3-2 1 0 0,10-4-2 0 0,6-4 7 0 0,-17 5 16 0 0,1-1-1 0 0,-1 0 0 0 0,0-1 0 0 0,-1 1 0 0 0,0-1 0 0 0,0 0 0 0 0,-1 0 0 0 0,7-18 0 0 0,0 3 5 0 0,-7 13-25 0 0,0 0 0 0 0,0 0 0 0 0,3-16 0 0 0,-6 21 8 0 0,-1 1-1 0 0,1-1 0 0 0,0 0 0 0 0,-1 1 0 0 0,0-1 1 0 0,0 0-1 0 0,-1 0 0 0 0,1 1 0 0 0,-1-1 0 0 0,-2-8 0 0 0,2 12 0 0 0,1 1-1 0 0,0-1 0 0 0,-1 1 1 0 0,1-1-1 0 0,0 0 0 0 0,-1 1 0 0 0,1-1 1 0 0,-1 1-1 0 0,1-1 0 0 0,-1 1 0 0 0,1-1 1 0 0,-1 1-1 0 0,1-1 0 0 0,-1 1 0 0 0,0 0 1 0 0,1-1-1 0 0,-1 1 0 0 0,0 0 0 0 0,1 0 1 0 0,-1-1-1 0 0,0 1 0 0 0,-1 0 1 0 0,1 0-5 0 0,-1 0 0 0 0,0 0 0 0 0,0 0 0 0 0,0 0 1 0 0,1 0-1 0 0,-1 0 0 0 0,0 1 0 0 0,-3 0 0 0 0,0 1-6 0 0,1 0 0 0 0,-1 0-1 0 0,1 1 1 0 0,0-1 0 0 0,-8 7-1 0 0,3-1-262 0 0,1 0 0 0 0,0 1 0 0 0,0 0 0 0 0,1 1-1 0 0,-8 13 1 0 0,14-22 72 0 0,-2 5-446 0 0,3-5 629 0 0,0-1 1 0 0,0 0-1 0 0,0 0 1 0 0,0 0-1 0 0,0 0 0 0 0,0 0 1 0 0,0 0-1 0 0,0 0 0 0 0,1 1 1 0 0,-1-1-1 0 0,0 0 0 0 0,0 0 1 0 0,0 0-1 0 0,0 0 1 0 0,0 0-1 0 0,0 0 0 0 0,0 0 1 0 0,0 0-1 0 0,0 0 0 0 0,0 0 1 0 0,1 0-1 0 0,-1 0 0 0 0,0 0 1 0 0,0 1-1 0 0,0-1 0 0 0,0 0 1 0 0,0 0-1 0 0,0 0 1 0 0,0 0-1 0 0,1 0 0 0 0,-1 0 1 0 0,0 0-1 0 0,0 0 0 0 0,0 0 1 0 0,0 0-1 0 0,0 0 0 0 0,0 0 1 0 0,0 0-1 0 0,1-1 0 0 0,-1 1 1 0 0,0 0-1 0 0,0 0 1 0 0,0 0-1 0 0,0 0 0 0 0,0 0 1 0 0,0 0-1 0 0,0 0 0 0 0,0 0 1 0 0,1 0-1 0 0,-1 0 0 0 0,0 0 1 0 0,0 0-1 0 0,0-1 1 0 0,0 1-1 0 0,16-7-339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4.568"/>
    </inkml:context>
    <inkml:brush xml:id="br0">
      <inkml:brushProperty name="width" value="0.2" units="cm"/>
      <inkml:brushProperty name="height" value="0.2" units="cm"/>
    </inkml:brush>
  </inkml:definitions>
  <inkml:trace contextRef="#ctx0" brushRef="#br0">198 403 4160 0 0,'-1'6'2773'0'0,"1"-6"-2750"0"0,0-1 0 0 0,0 1 0 0 0,-1-1 0 0 0,1 1 0 0 0,0 0 0 0 0,-1-1 0 0 0,1 1-1 0 0,-1 0 1 0 0,1-1 0 0 0,0 1 0 0 0,-1 0 0 0 0,1 0 0 0 0,-1-1 0 0 0,1 1 0 0 0,0 0 0 0 0,-1 0-1 0 0,1 0 1 0 0,-1 0 0 0 0,1 0 0 0 0,-1-1 0 0 0,1 1 0 0 0,-2 0 0 0 0,-5 1-35 0 0,0 0 1 0 0,0 0-1 0 0,-1 0 1 0 0,1 1 0 0 0,0 0-1 0 0,0 1 1 0 0,1-1-1 0 0,-1 1 1 0 0,0 0-1 0 0,1 1 1 0 0,0 0-1 0 0,0 0 1 0 0,0 0 0 0 0,0 1-1 0 0,1 0 1 0 0,0 0-1 0 0,-8 8 1 0 0,6-4 16 0 0,0 0 1 0 0,0 0-1 0 0,1 1 1 0 0,1 0-1 0 0,-1 0 1 0 0,1 0-1 0 0,1 1 1 0 0,0 0-1 0 0,1-1 1 0 0,-4 18-1 0 0,6-21 8 0 0,0 1 0 0 0,1 0-1 0 0,-1 0 1 0 0,3 13-1 0 0,-2-19-8 0 0,0 1-1 0 0,0-1 0 0 0,1 0 0 0 0,0 0 0 0 0,-1 0 0 0 0,1 1 0 0 0,0-1 0 0 0,0 0 0 0 0,0 0 0 0 0,0 0 1 0 0,0 0-1 0 0,0 0 0 0 0,1-1 0 0 0,-1 1 0 0 0,1 0 0 0 0,-1-1 0 0 0,1 1 0 0 0,0-1 0 0 0,0 1 0 0 0,3 1 0 0 0,-1-1-4 0 0,0-1 0 0 0,-1 0 0 0 0,1 0-1 0 0,0 0 1 0 0,0 0 0 0 0,0-1 0 0 0,0 1 0 0 0,0-1-1 0 0,0 0 1 0 0,4-1 0 0 0,2 0-8 0 0,-1-1 0 0 0,1 0 0 0 0,9-3 0 0 0,-6 0 18 0 0,0-1 0 0 0,0 0 0 0 0,-1 0 0 0 0,0-1 0 0 0,0-1-1 0 0,-1 0 1 0 0,0-1 0 0 0,0 0 0 0 0,-1 0 0 0 0,0-1 0 0 0,-1-1 0 0 0,0 1 0 0 0,13-23 0 0 0,-2 0 21 0 0,-2-1 1 0 0,-2-1 0 0 0,21-62 0 0 0,25-133 95 0 0,-41 144 29 0 0,-19 77-129 0 0,4-12 82 0 0,-6 21-107 0 0,0 0 0 0 0,0 0 0 0 0,0 0-1 0 0,0 0 1 0 0,0 0 0 0 0,0 0-1 0 0,0 0 1 0 0,0 0 0 0 0,0 0-1 0 0,0 0 1 0 0,0 0 0 0 0,0 0-1 0 0,0 0 1 0 0,0 0 0 0 0,0 0 0 0 0,0 0-1 0 0,0 0 1 0 0,1 0 0 0 0,-1 0-1 0 0,0 0 1 0 0,0 0 0 0 0,0 0-1 0 0,0 0 1 0 0,0 0 0 0 0,0 0-1 0 0,0 0 1 0 0,0 0 0 0 0,0 0 0 0 0,0 0-1 0 0,0 0 1 0 0,0 0 0 0 0,0 0-1 0 0,0 0 1 0 0,0 0 0 0 0,0 0-1 0 0,0 0 1 0 0,0 0 0 0 0,0 0-1 0 0,0 0 1 0 0,1 0 0 0 0,-1 0 0 0 0,0 0-1 0 0,0-1 1 0 0,0 1 0 0 0,0 0-1 0 0,0 0 1 0 0,0 0 0 0 0,0 0-1 0 0,0 0 1 0 0,0 0 0 0 0,0 0-1 0 0,0 0 1 0 0,0 0 0 0 0,0 0 0 0 0,0 0-1 0 0,0 0 1 0 0,0 0 0 0 0,0 0-1 0 0,0 0 1 0 0,0 0 0 0 0,0 0-1 0 0,0 0 1 0 0,0 0 0 0 0,0-1-1 0 0,0 1 1 0 0,0 11 17 0 0,-9 143 10 0 0,1-22-47 0 0,9 38-9 0 0,2-141 21 0 0,0-1 1 0 0,2 0-1 0 0,15 52 0 0 0,-18-75 6 0 0,0 1 1 0 0,0 0-1 0 0,1-1 0 0 0,-1 0 0 0 0,1 0 0 0 0,1 1 0 0 0,-1-2 0 0 0,1 1 0 0 0,6 7 0 0 0,-8-10 0 0 0,1-1 1 0 0,-1 1-1 0 0,0-1 0 0 0,1 1 0 0 0,-1-1 1 0 0,1 0-1 0 0,-1 1 0 0 0,1-1 0 0 0,-1-1 1 0 0,1 1-1 0 0,0 0 0 0 0,-1-1 0 0 0,1 1 1 0 0,0-1-1 0 0,0 0 0 0 0,-1 0 0 0 0,1 0 1 0 0,0 0-1 0 0,0 0 0 0 0,0-1 0 0 0,-1 1 1 0 0,5-2-1 0 0,7-3-2 0 0,0-1 1 0 0,-1 0-1 0 0,1-1 1 0 0,-1 0-1 0 0,-1-1 1 0 0,15-11-1 0 0,67-64 7 0 0,-87 76-4 0 0,1 0 7 0 0,-1 0 0 0 0,0-1 0 0 0,-1 0 0 0 0,0 0 0 0 0,0-1 0 0 0,0 0 0 0 0,-1 0 0 0 0,5-13 0 0 0,-9 18-4 0 0,1 0-1 0 0,-1 0 1 0 0,0 1-1 0 0,0-1 1 0 0,0 0-1 0 0,-1 0 1 0 0,1 0-1 0 0,-1 0 1 0 0,0 0 0 0 0,0 0-1 0 0,-1 0 1 0 0,1 0-1 0 0,-1 0 1 0 0,0 0-1 0 0,0 0 1 0 0,0 0 0 0 0,0 0-1 0 0,-1 1 1 0 0,0-1-1 0 0,1 0 1 0 0,-1 1-1 0 0,-1-1 1 0 0,1 1 0 0 0,-3-3-1 0 0,4 4-3 0 0,-1 1 1 0 0,0-1-1 0 0,1 1 1 0 0,-1 0-1 0 0,0 0 0 0 0,0 0 1 0 0,1 0-1 0 0,-1 0 1 0 0,0 0-1 0 0,0 0 0 0 0,0 1 1 0 0,0-1-1 0 0,0 1 1 0 0,0-1-1 0 0,0 1 0 0 0,0 0 1 0 0,-1 0-1 0 0,1 0 1 0 0,0 0-1 0 0,0 0 0 0 0,0 0 1 0 0,0 1-1 0 0,0-1 1 0 0,0 1-1 0 0,0-1 0 0 0,0 1 1 0 0,0 0-1 0 0,0 0 0 0 0,-3 2 1 0 0,0 0-5 0 0,-1 0 1 0 0,1 1-1 0 0,-1 0 0 0 0,1 0 1 0 0,0 0-1 0 0,1 1 0 0 0,-1-1 1 0 0,-6 10-1 0 0,3 0-4 0 0,0 1 1 0 0,0-1-1 0 0,-5 20 0 0 0,10-26 7 0 0,1 0 0 0 0,0 0-1 0 0,1 0 1 0 0,0 0 0 0 0,0 0-1 0 0,1 0 1 0 0,0 0-1 0 0,0 0 1 0 0,1 0 0 0 0,0 0-1 0 0,0 0 1 0 0,1 0 0 0 0,0 0-1 0 0,0 0 1 0 0,1-1 0 0 0,0 1-1 0 0,0-1 1 0 0,1 0-1 0 0,0 0 1 0 0,0 0 0 0 0,1 0-1 0 0,0-1 1 0 0,0 1 0 0 0,0-1-1 0 0,1-1 1 0 0,0 1 0 0 0,0-1-1 0 0,1 0 1 0 0,-1 0-1 0 0,11 5 1 0 0,-9-6-18 0 0,0-1 0 0 0,0 0 0 0 0,1-1-1 0 0,-1 0 1 0 0,1 0 0 0 0,-1-1 0 0 0,1 0 0 0 0,-1 0 0 0 0,1-1-1 0 0,0 0 1 0 0,-1 0 0 0 0,1-1 0 0 0,0 0 0 0 0,-1-1 0 0 0,1 0-1 0 0,12-5 1 0 0,-7 1-129 0 0,-1 0 0 0 0,0-1 0 0 0,0 0 0 0 0,0-1-1 0 0,-1-1 1 0 0,0 0 0 0 0,-1 0 0 0 0,20-22 0 0 0,2-9-39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4.961"/>
    </inkml:context>
    <inkml:brush xml:id="br0">
      <inkml:brushProperty name="width" value="0.2" units="cm"/>
      <inkml:brushProperty name="height" value="0.2" units="cm"/>
    </inkml:brush>
  </inkml:definitions>
  <inkml:trace contextRef="#ctx0" brushRef="#br0">19 31 4544 0 0,'-19'-31'3361'0'0,"21"189"-3236"0"0,34 245-1 0 0,-21-321-733 0 0,33 107 0 0 0,-27-134-653 0 0,-21-54 1210 0 0,1 1 0 0 0,-1-1 0 0 0,1 0 1 0 0,-1 0-1 0 0,1 1 0 0 0,0-1 0 0 0,0 0 0 0 0,0 0 0 0 0,0 0 0 0 0,0 0 0 0 0,0 0 0 0 0,0 0 0 0 0,0 0 0 0 0,2 1 0 0 0,-2-2 32 0 0,-1 0 1 0 0,1 0-1 0 0,-1 0 1 0 0,1 0 0 0 0,-1 0-1 0 0,1 0 1 0 0,-1 0 0 0 0,1 0-1 0 0,-1 0 1 0 0,1-1 0 0 0,-1 1-1 0 0,1 0 1 0 0,-1 0-1 0 0,1-1 1 0 0,-1 1 0 0 0,1 0-1 0 0,-1-1 1 0 0,0 1 0 0 0,1 0-1 0 0,0-1 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8.725"/>
    </inkml:context>
    <inkml:brush xml:id="br0">
      <inkml:brushProperty name="width" value="0.2" units="cm"/>
      <inkml:brushProperty name="height" value="0.2" units="cm"/>
    </inkml:brush>
  </inkml:definitions>
  <inkml:trace contextRef="#ctx0" brushRef="#br0">0 9 3648 0 0,'10'-8'1360'0'0,"-6"8"-1056"0"0,6 0 56 0 0,3 5-56 0 0,6 1-112 0 0,3 8 0 0 0,10-2-104 0 0,-9-4-32 0 0,9-5-40 0 0,0-3-80 0 0,-5-3-40 0 0,0-2-864 0 0,-4 2-384 0 0,-1-2 656 0 0,-8 10 360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9.069"/>
    </inkml:context>
    <inkml:brush xml:id="br0">
      <inkml:brushProperty name="width" value="0.2" units="cm"/>
      <inkml:brushProperty name="height" value="0.2" units="cm"/>
    </inkml:brush>
  </inkml:definitions>
  <inkml:trace contextRef="#ctx0" brushRef="#br0">4 1 3776 0 0,'-3'3'1408'0'0,"3"2"-1096"0"0,0 2 120 0 0,0 1-24 0 0,0 9-184 0 0,0 3-40 0 0,0 9-80 0 0,0 6-24 0 0,3 6-48 0 0,7 4-24 0 0,-5-1 0 0 0,-2 5-64 0 0,2-1 0 0 0,0-7-544 0 0,-5-4-216 0 0,0-9 416 0 0,0-4 200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9.431"/>
    </inkml:context>
    <inkml:brush xml:id="br0">
      <inkml:brushProperty name="width" value="0.2" units="cm"/>
      <inkml:brushProperty name="height" value="0.2" units="cm"/>
    </inkml:brush>
  </inkml:definitions>
  <inkml:trace contextRef="#ctx0" brushRef="#br0">1 758 3808 0 0,'0'0'1424'0'0,"3"4"-1104"0"0,2-4 136 0 0,0 0 0 0 0,3-4-192 0 0,6-1-48 0 0,4 2-128 0 0,1-6-40 0 0,4 1-32 0 0,9 0-192 0 0,4-4-56 0 0,1-8-1336 0 0,-5-9-584 0 0,-10-15 1088 0 0</inkml:trace>
  <inkml:trace contextRef="#ctx0" brushRef="#br0" timeOffset="1">377 10 4160 0 0,'1'-10'2225'0'0,"10"12"-1830"0"0,25 4-308 0 0,0 3 0 0 0,0 0 1 0 0,53 24-1 0 0,-60-22-67 0 0,-15-6-20 0 0,-2 0 0 0 0,1 1 0 0 0,-1 0 0 0 0,1 1 0 0 0,-2 0 0 0 0,12 10 0 0 0,-19-14-3 0 0,0 1 1 0 0,0 0-1 0 0,0 0 1 0 0,-1 0-1 0 0,0 0 0 0 0,0 1 1 0 0,0-1-1 0 0,0 1 1 0 0,0 0-1 0 0,-1 0 0 0 0,0 0 1 0 0,0 0-1 0 0,-1 0 1 0 0,1 1-1 0 0,-1-1 1 0 0,0 0-1 0 0,0 1 0 0 0,-1 7 1 0 0,0-3-44 0 0,-1 0 0 0 0,0 0 1 0 0,-1 0-1 0 0,0 0 0 0 0,-1-1 1 0 0,0 1-1 0 0,0-1 0 0 0,-1 0 0 0 0,0 0 1 0 0,0 0-1 0 0,-1-1 0 0 0,-1 1 1 0 0,-7 10-1 0 0,7-12-207 0 0,0 0 0 0 0,-1 0 0 0 0,0-1 0 0 0,0 0 0 0 0,0 0 0 0 0,-1-1 0 0 0,1 0 0 0 0,-1 0 0 0 0,0 0 0 0 0,-1-1 0 0 0,1-1 0 0 0,-1 1 0 0 0,0-1 0 0 0,-10 2 0 0 0,6-4-157 0 0,1 0 0 0 0,-16 0-1 0 0,27-1 393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29.789"/>
    </inkml:context>
    <inkml:brush xml:id="br0">
      <inkml:brushProperty name="width" value="0.2" units="cm"/>
      <inkml:brushProperty name="height" value="0.2" units="cm"/>
    </inkml:brush>
  </inkml:definitions>
  <inkml:trace contextRef="#ctx0" brushRef="#br0">60 99 4448 0 0,'-3'1'167'0'0,"0"0"0"0"0,1 1 0 0 0,-1-1 0 0 0,1 1 0 0 0,0 0 0 0 0,0 0 0 0 0,-1 0 0 0 0,1 0 0 0 0,1 0 0 0 0,-1 0 1 0 0,0 1-1 0 0,0-1 0 0 0,1 1 0 0 0,-1-1 0 0 0,-1 5 0 0 0,-1 3-91 0 0,1 1 1 0 0,-5 18-1 0 0,4-9-72 0 0,2 0-1 0 0,0 1 1 0 0,1 35-1 0 0,11 60-6 0 0,-4-57 2 0 0,-2 1-5 0 0,0-13-39 0 0,9 53 1 0 0,-9-76-25 0 0,-2-14-210 0 0,-1-1-1 0 0,1 0 1 0 0,1 0-1 0 0,4 12 0 0 0,-6-20 181 0 0,-1 1 0 0 0,1-1 0 0 0,0 0-1 0 0,-1-1 1 0 0,1 1 0 0 0,0 0-1 0 0,0 0 1 0 0,0 0 0 0 0,0 0-1 0 0,-1-1 1 0 0,1 1 0 0 0,2 1 0 0 0,-2-2 63 0 0,-1 0 1 0 0,1 0 0 0 0,0 0 0 0 0,-1 1 0 0 0,1-1 0 0 0,-1 0 0 0 0,1 0 0 0 0,0 0 0 0 0,-1 0 0 0 0,1 0 0 0 0,-1 0-1 0 0,1-1 1 0 0,0 1 0 0 0,-1 0 0 0 0,1 0 0 0 0,-1 0 0 0 0,1 0 0 0 0,-1-1 0 0 0,1 1 0 0 0,0 0 0 0 0,-1-1 0 0 0,1 1 0 0 0,-1 0-1 0 0,1-1 1 0 0,-1 1 0 0 0,0 0 0 0 0,1-1 0 0 0,-1 1 0 0 0,1-1 0 0 0,-1 1 0 0 0,0-1 0 0 0,1 1 0 0 0,-1-2 0 0 0,18-36-480 0 0</inkml:trace>
  <inkml:trace contextRef="#ctx0" brushRef="#br0" timeOffset="1">278 62 4224 0 0,'0'-17'1584'0'0,"5"25"-1232"0"0,9-8 24 0 0,-6 0-88 0 0,11 0-144 0 0,13 0 0 0 0,13-8-104 0 0,14 1-48 0 0,5-1 8 0 0,-5-1-608 0 0,-9 6-264 0 0,-9-6 440 0 0,-9 1 208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0.116"/>
    </inkml:context>
    <inkml:brush xml:id="br0">
      <inkml:brushProperty name="width" value="0.2" units="cm"/>
      <inkml:brushProperty name="height" value="0.2" units="cm"/>
    </inkml:brush>
  </inkml:definitions>
  <inkml:trace contextRef="#ctx0" brushRef="#br0">41 1 4000 0 0,'-14'8'1496'0'0,"6"1"-1168"0"0,-2-1 144 0 0,5-1-16 0 0,5 6-120 0 0,-4-6 0 0 0,4 13-176 0 0,0 9-56 0 0,0 11-64 0 0,0 17 8 0 0,9 21 0 0 0,-9 2-40 0 0,0 1 0 0 0,0-12-240 0 0,10-13-104 0 0,-7-14 176 0 0,-3-22 72 0 0</inkml:trace>
  <inkml:trace contextRef="#ctx0" brushRef="#br0" timeOffset="1">54 248 4320 0 0,'0'0'1600'0'0,"10"3"-1240"0"0,4-3 0 0 0,-6 0-88 0 0,11-3-160 0 0,-1-5-24 0 0,4-1-48 0 0,1-3-16 0 0,4 1-8 0 0,0-1-256 0 0,2-2-120 0 0,-7 8 184 0 0,1-3 80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2.704"/>
    </inkml:context>
    <inkml:brush xml:id="br0">
      <inkml:brushProperty name="width" value="0.2" units="cm"/>
      <inkml:brushProperty name="height" value="0.2" units="cm"/>
    </inkml:brush>
  </inkml:definitions>
  <inkml:trace contextRef="#ctx0" brushRef="#br0">1 170 3808 0 0,'0'0'1240'0'0,"14"0"756"0"0,32 4-1695 0 0,-30-2-250 0 0,26 0-1 0 0,20-3 88 0 0,119-18-1 0 0,-10-22-92 0 0,-25 5-34 0 0,74-6-2 0 0,-173 35-128 0 0,-1 2 0 0 0,90 3 0 0 0,-89 7-118 0 0,-27-3-273 0 0,1 0 0 0 0,0-1 0 0 0,35-3 0 0 0,-56 2 507 0 0,2 0-36 0 0,-1-1 0 0 0,1 1-1 0 0,0 0 1 0 0,-1-1 0 0 0,1 1-1 0 0,0-1 1 0 0,-1 1 0 0 0,1-1-1 0 0,-1 0 1 0 0,1 0 0 0 0,2-1-1 0 0,-2-1 5 0 0,0 0 0 0 0,0 0 0 0 0,0 1 0 0 0,0-1 0 0 0,0-1 0 0 0,1-3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3.060"/>
    </inkml:context>
    <inkml:brush xml:id="br0">
      <inkml:brushProperty name="width" value="0.2" units="cm"/>
      <inkml:brushProperty name="height" value="0.2" units="cm"/>
    </inkml:brush>
  </inkml:definitions>
  <inkml:trace contextRef="#ctx0" brushRef="#br0">21 0 4256 0 0,'-21'2'2172'0'0,"24"0"-1737"0"0,5 3-176 0 0,-8-4-251 0 0,13 5 39 0 0,0 0-1 0 0,1 0 1 0 0,-1-1-1 0 0,1-1 0 0 0,17 4 1 0 0,18 5-55 0 0,-12-1 8 0 0,-1 2 0 0 0,0 1 0 0 0,40 24 0 0 0,-72-37 9 0 0,-1 1 0 0 0,1-1 0 0 0,-1 1 0 0 0,0 0 0 0 0,0 0 0 0 0,0 0 0 0 0,-1 0 0 0 0,1 1 0 0 0,-1-1 0 0 0,0 1 1 0 0,0 0-1 0 0,0-1 0 0 0,0 1 0 0 0,-1 0 0 0 0,2 6 0 0 0,-1-2 12 0 0,0 1 1 0 0,-1-1-1 0 0,0 1 0 0 0,-1-1 1 0 0,0 1-1 0 0,-1 11 1 0 0,-1 1-21 0 0,-1-1 0 0 0,0 0 0 0 0,-2 0 0 0 0,0 0 0 0 0,-1-1-1 0 0,-13 29 1 0 0,10-27-285 0 0,-1-1-1 0 0,-1 0 0 0 0,-1-1 0 0 0,0 0 0 0 0,-19 21 0 0 0,28-36 221 0 0,0-1 0 0 0,-1 0 0 0 0,1 0-1 0 0,-1-1 1 0 0,1 1 0 0 0,-1-1 0 0 0,-7 4 0 0 0,4-4 9 0 0,1 0 1 0 0,-1-1 0 0 0,0 0-1 0 0,-12 1 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5.453"/>
    </inkml:context>
    <inkml:brush xml:id="br0">
      <inkml:brushProperty name="width" value="0.2" units="cm"/>
      <inkml:brushProperty name="height" value="0.2" units="cm"/>
    </inkml:brush>
  </inkml:definitions>
  <inkml:trace contextRef="#ctx0" brushRef="#br0">18 0 3840 0 0,'-8'9'1768'0'0,"-2"-9"-1296"0"0,20 0-2296 0 0,-2 0 1616 0 0,0-9 160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4.824"/>
    </inkml:context>
    <inkml:brush xml:id="br0">
      <inkml:brushProperty name="width" value="0.2" units="cm"/>
      <inkml:brushProperty name="height" value="0.2" units="cm"/>
    </inkml:brush>
  </inkml:definitions>
  <inkml:trace contextRef="#ctx0" brushRef="#br0">24 162 3392 0 0,'-1'0'60'0'0,"0"0"-1"0"0,0 0 1 0 0,0 0 0 0 0,1 0 0 0 0,-1 0-1 0 0,0 0 1 0 0,0 0 0 0 0,0 1 0 0 0,0-1-1 0 0,0 0 1 0 0,0 1 0 0 0,0-1 0 0 0,1 1-1 0 0,-1-1 1 0 0,0 1 0 0 0,0-1 0 0 0,0 1-1 0 0,1-1 1 0 0,-1 1 0 0 0,0 0 0 0 0,1-1-1 0 0,-1 1 1 0 0,1 0 0 0 0,-1 0 0 0 0,1 0-1 0 0,-1-1 1 0 0,1 1 0 0 0,-1 0 0 0 0,1 0-1 0 0,0 0 1 0 0,-1 0 0 0 0,1 0 0 0 0,0 0-1 0 0,0 0 1 0 0,0 0 0 0 0,0-1 0 0 0,0 2-1 0 0,5 155 929 0 0,8-55-814 0 0,-9-73-125 0 0,3 8 80 0 0,18 65-1 0 0,-22-93-111 0 0,0-1 0 0 0,0 1 0 0 0,1-1 0 0 0,1 0 0 0 0,-1 0 0 0 0,1 0-1 0 0,0-1 1 0 0,1 0 0 0 0,0 0 0 0 0,9 9 0 0 0,-9-10-13 0 0,0-1 0 0 0,0 1-1 0 0,1-2 1 0 0,0 1 0 0 0,0-1 0 0 0,0 0 0 0 0,0 0 0 0 0,1-1 0 0 0,-1 1 0 0 0,1-2 0 0 0,0 1 0 0 0,11 1-1 0 0,-9-2 9 0 0,0-1 0 0 0,-1 0 0 0 0,1 0-1 0 0,0-1 1 0 0,0 0 0 0 0,0 0 0 0 0,0-1-1 0 0,0-1 1 0 0,0 0 0 0 0,14-4 0 0 0,-16 3-6 0 0,0 1 1 0 0,0-1-1 0 0,0 0 1 0 0,0-1 0 0 0,0 0-1 0 0,-1 0 1 0 0,0-1-1 0 0,0 1 1 0 0,0-2-1 0 0,0 1 1 0 0,-1-1 0 0 0,0 0-1 0 0,9-11 1 0 0,-1 1 0 0 0,-2 0 0 0 0,0 0-1 0 0,-1-1 1 0 0,0-1 0 0 0,12-29 0 0 0,-14 26-5 0 0,-1-1 0 0 0,0 0 0 0 0,-2 0 0 0 0,-1-1 0 0 0,5-40 0 0 0,-8 44 1 0 0,-1 0-1 0 0,-1 0 1 0 0,0 0 0 0 0,-2 0-1 0 0,0 0 1 0 0,-1 1 0 0 0,-5-21-1 0 0,4 24-3 0 0,-1 1 0 0 0,0-1-1 0 0,-1 1 1 0 0,-1 0 0 0 0,0 0-1 0 0,-1 1 1 0 0,-10-13 0 0 0,14 19-21 0 0,-1 0-1 0 0,-1 0 1 0 0,1 1 0 0 0,-1 0 0 0 0,0 0 0 0 0,-1 0 0 0 0,1 1-1 0 0,-1 0 1 0 0,0 0 0 0 0,-12-5 0 0 0,16 8 25 0 0,-1 0 1 0 0,1 0-1 0 0,-1 1 1 0 0,0 0-1 0 0,0 0 1 0 0,1 0-1 0 0,-1 0 1 0 0,0 0-1 0 0,0 1 1 0 0,0 0-1 0 0,0-1 1 0 0,0 2-1 0 0,0-1 1 0 0,0 0-1 0 0,1 1 1 0 0,-1 0-1 0 0,0-1 1 0 0,0 2-1 0 0,0-1 1 0 0,-5 3-1 0 0,-2 0-32 0 0,0 0 0 0 0,1 0 0 0 0,0 1 0 0 0,0 1 0 0 0,0 0 0 0 0,1 0 0 0 0,0 0 0 0 0,0 2 0 0 0,-8 7-1 0 0,3-1-464 0 0,2 0 0 0 0,-1 1-1 0 0,2 0 1 0 0,0 1-1 0 0,-17 31 1 0 0,21-25 174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5.151"/>
    </inkml:context>
    <inkml:brush xml:id="br0">
      <inkml:brushProperty name="width" value="0.2" units="cm"/>
      <inkml:brushProperty name="height" value="0.2" units="cm"/>
    </inkml:brush>
  </inkml:definitions>
  <inkml:trace contextRef="#ctx0" brushRef="#br0">17 0 4480 0 0,'-3'5'316'0'0,"1"1"0"0"0,1-1 0 0 0,-1 0 0 0 0,1 1 0 0 0,0-1 0 0 0,0 11 1 0 0,0-2-96 0 0,-2 17-88 0 0,2-1-1 0 0,3 39 0 0 0,-1-47-109 0 0,0 1-25 0 0,1 0 0 0 0,5 24 0 0 0,-5-40 2 0 0,-1 0 0 0 0,2-1 0 0 0,-1 1 1 0 0,1 0-1 0 0,0-1 0 0 0,0 1 0 0 0,1-1 1 0 0,-1 0-1 0 0,2 0 0 0 0,5 7 0 0 0,-8-11 2 0 0,0 0 0 0 0,1 0-1 0 0,-1 0 1 0 0,1-1-1 0 0,-1 1 1 0 0,1-1 0 0 0,0 1-1 0 0,0-1 1 0 0,-1 0-1 0 0,1 0 1 0 0,0 0 0 0 0,0 0-1 0 0,0-1 1 0 0,0 1-1 0 0,0-1 1 0 0,0 0-1 0 0,0 0 1 0 0,0 0 0 0 0,1 0-1 0 0,-1 0 1 0 0,0-1-1 0 0,0 1 1 0 0,0-1 0 0 0,0 0-1 0 0,4-2 1 0 0,6-2 0 0 0,-1-1 1 0 0,1 0 0 0 0,-2-1-1 0 0,15-10 1 0 0,40-34 3 0 0,-34 26-9 0 0,-31 24 3 0 0,25-19-8 0 0,33-32 1 0 0,-41 35 89 0 0,0 0 1 0 0,31-20-1 0 0,-48 36-78 0 0,0 0-1 0 0,0 0 1 0 0,0 0 0 0 0,0 0 0 0 0,1 0 0 0 0,-1 1 0 0 0,0-1-1 0 0,0 0 1 0 0,1 1 0 0 0,-1 0 0 0 0,1-1 0 0 0,-1 1 0 0 0,0 0-1 0 0,1-1 1 0 0,-1 1 0 0 0,1 0 0 0 0,-1 0 0 0 0,1 0-1 0 0,-1 0 1 0 0,0 0 0 0 0,1 1 0 0 0,-1-1 0 0 0,1 0 0 0 0,-1 1-1 0 0,0-1 1 0 0,1 1 0 0 0,-1-1 0 0 0,0 1 0 0 0,1 0 0 0 0,-1-1-1 0 0,0 1 1 0 0,0 0 0 0 0,0 0 0 0 0,0 0 0 0 0,2 2 0 0 0,1 3-12 0 0,0 0 0 0 0,0 0 0 0 0,-1 0 0 0 0,0 1 1 0 0,5 13-1 0 0,-3-6-65 0 0,9 29-464 0 0,-5-11-934 0 0,-5-22 886 0 0,-3-24 276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5.480"/>
    </inkml:context>
    <inkml:brush xml:id="br0">
      <inkml:brushProperty name="width" value="0.2" units="cm"/>
      <inkml:brushProperty name="height" value="0.2" units="cm"/>
    </inkml:brush>
  </inkml:definitions>
  <inkml:trace contextRef="#ctx0" brushRef="#br0">1 304 4512 0 0,'0'5'2040'0'0,"32"-5"-1376"0"0,-19 0-488 0 0,6 0-8 0 0,3-9-216 0 0,1 6-80 0 0,9-5 56 0 0,-10-1-360 0 0,15-3-136 0 0,-13 4 288 0 0,-3 0 136 0 0</inkml:trace>
  <inkml:trace contextRef="#ctx0" brushRef="#br0" timeOffset="1">201 4 4544 0 0,'-13'-3'2064'0'0,"7"11"-1264"0"0,6 13-640 0 0,0-1-48 0 0,0 24-48 0 0,0-7-24 0 0,0 40-24 0 0,0-13-16 0 0,0 33 8 0 0,0-19-296 0 0,11-9-120 0 0,-3-9 208 0 0,5-39 96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6.152"/>
    </inkml:context>
    <inkml:brush xml:id="br0">
      <inkml:brushProperty name="width" value="0.2" units="cm"/>
      <inkml:brushProperty name="height" value="0.2" units="cm"/>
    </inkml:brush>
  </inkml:definitions>
  <inkml:trace contextRef="#ctx0" brushRef="#br0">1 22 4032 0 0,'6'-4'388'0'0,"1"1"-1"0"0,-1 0 1 0 0,1 1 0 0 0,0 0 0 0 0,14-3-1 0 0,-19 4-333 0 0,0 1 0 0 0,1-1 0 0 0,-1 1 0 0 0,1 0 0 0 0,-1 0 0 0 0,0 0 0 0 0,1 0 0 0 0,-1 0 0 0 0,1 1 0 0 0,-1-1 0 0 0,4 2 0 0 0,2 0 42 0 0,6 2-10 0 0,0 0-1 0 0,0 1 1 0 0,-1 1-1 0 0,14 7 1 0 0,-12-5-60 0 0,-6-4-25 0 0,0 1 0 0 0,-1 0 1 0 0,1 1-1 0 0,-1 0 0 0 0,-1 0 1 0 0,1 1-1 0 0,-1 0 1 0 0,0 0-1 0 0,11 15 0 0 0,-14-16-15 0 0,0 1-1 0 0,0 0 1 0 0,-1 0 0 0 0,0 0-1 0 0,0 0 1 0 0,-1 1-1 0 0,1-1 1 0 0,-2 1 0 0 0,1-1-1 0 0,-1 1 1 0 0,0 0 0 0 0,-1-1-1 0 0,0 12 1 0 0,-1-11-37 0 0,0-1 0 0 0,0 1 1 0 0,0-1-1 0 0,-1 1 0 0 0,-1-1 0 0 0,1 0 1 0 0,-1 0-1 0 0,0 0 0 0 0,-1 0 0 0 0,1 0 1 0 0,-2-1-1 0 0,1 1 0 0 0,-1-1 0 0 0,1 0 1 0 0,-2-1-1 0 0,-7 8 0 0 0,0-2-331 0 0,0-2-1 0 0,-1 1 1 0 0,0-2-1 0 0,-29 14 0 0 0,41-21 358 0 0,-5 2-83 0 0,-3 2-58 0 0,1 0 1 0 0,-16 4 0 0 0,16-8 90 0 0,0 0 0 0 0,1 0 1 0 0,-17 0-1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6.502"/>
    </inkml:context>
    <inkml:brush xml:id="br0">
      <inkml:brushProperty name="width" value="0.2" units="cm"/>
      <inkml:brushProperty name="height" value="0.2" units="cm"/>
    </inkml:brush>
  </inkml:definitions>
  <inkml:trace contextRef="#ctx0" brushRef="#br0">184 8 4064 0 0,'0'-7'2323'0'0,"-9"30"-1229"0"0,1-11-1021 0 0,3-5-46 0 0,1 0-1 0 0,-1 0 1 0 0,1 1 0 0 0,-4 11 0 0 0,-33 104 38 0 0,-30 183-18 0 0,61-252-245 0 0,-7 104 1 0 0,16-145-4 0 0,1 0-1 0 0,0 0 1 0 0,1 0 0 0 0,1-1-1 0 0,0 1 1 0 0,0 0 0 0 0,2-1-1 0 0,-1 1 1 0 0,10 18 0 0 0,-10-23 65 0 0,-1-4 57 0 0,0 0-1 0 0,0 0 1 0 0,0 0-1 0 0,0 0 1 0 0,1 0-1 0 0,2 3 1 0 0,-4-6 61 0 0,0-1 0 0 0,0 1 1 0 0,1-1-1 0 0,-1 1 0 0 0,0-1 1 0 0,0 1-1 0 0,0-1 0 0 0,0 0 0 0 0,0 1 1 0 0,1-1-1 0 0,-1 0 0 0 0,0 0 1 0 0,0 0-1 0 0,0 0 0 0 0,1 0 0 0 0,-1 0 1 0 0,0 0-1 0 0,0 0 0 0 0,0-1 1 0 0,2 0-1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36.887"/>
    </inkml:context>
    <inkml:brush xml:id="br0">
      <inkml:brushProperty name="width" value="0.2" units="cm"/>
      <inkml:brushProperty name="height" value="0.2" units="cm"/>
    </inkml:brush>
  </inkml:definitions>
  <inkml:trace contextRef="#ctx0" brushRef="#br0">19 142 4224 0 0,'-4'10'516'0'0,"3"-7"-340"0"0,-1 0 1 0 0,1 1-1 0 0,0-1 1 0 0,1 1-1 0 0,-1-1 1 0 0,0 1-1 0 0,1 5 1 0 0,-3 7-64 0 0,1-5-18 0 0,1 0 0 0 0,0 0 0 0 0,1 16 0 0 0,8 107 69 0 0,-7-126-153 0 0,0-1 0 0 0,1 1 0 0 0,0-1 0 0 0,1 1 0 0 0,5 12 0 0 0,-6-17-6 0 0,-1 0-1 0 0,1 0 1 0 0,1 0-1 0 0,-1 0 1 0 0,0 0-1 0 0,1 0 1 0 0,-1 0 0 0 0,1-1-1 0 0,0 1 1 0 0,0-1-1 0 0,0 0 1 0 0,0 0 0 0 0,0 0-1 0 0,4 2 1 0 0,-2-3 0 0 0,0 1 1 0 0,1-1 0 0 0,-1 0-1 0 0,0-1 1 0 0,0 1 0 0 0,0-1-1 0 0,1 0 1 0 0,-1 0-1 0 0,0-1 1 0 0,0 0 0 0 0,0 1-1 0 0,1-2 1 0 0,5-1-1 0 0,26-22 22 0 0,2 4 4 0 0,-19 6 11 0 0,0 0 0 0 0,32-35 0 0 0,-34 32 101 0 0,1 1 0 0 0,39-29 1 0 0,-56 45-133 0 0,-1 0 0 0 0,1 0 0 0 0,-1 0 0 0 0,1 1 0 0 0,-1-1 0 0 0,1 0 0 0 0,0 1 0 0 0,3-2 0 0 0,-4 2-7 0 0,0 1 0 0 0,0-1 0 0 0,0 0 0 0 0,0 0 0 0 0,0 0 0 0 0,0 1 0 0 0,-1-1 0 0 0,1 0 0 0 0,0 1 0 0 0,0-1 0 0 0,0 1 0 0 0,0-1 0 0 0,0 1 0 0 0,-1-1 0 0 0,1 1 0 0 0,0-1 0 0 0,0 1 0 0 0,-1 0-1 0 0,1 0 1 0 0,-1-1 0 0 0,2 2 0 0 0,2 5-42 0 0,0 0-1 0 0,-1-1 0 0 0,1 1 0 0 0,-1 1 0 0 0,3 10 0 0 0,-3-9-458 0 0,0 0 0 0 0,1 0 0 0 0,7 14 0 0 0,-1-13-161 0 0,-2-11 275 0 0</inkml:trace>
  <inkml:trace contextRef="#ctx0" brushRef="#br0" timeOffset="1">593 70 4640 0 0,'3'-5'2120'0'0,"21"10"-1680"0"0,-19-5-72 0 0,17 0-224 0 0,-4 0-40 0 0,28-5-104 0 0,-9 1-16 0 0,16-4 0 0 0,-10 4-520 0 0,2-12-216 0 0,-13 7 360 0 0,3-14 192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0.642"/>
    </inkml:context>
    <inkml:brush xml:id="br0">
      <inkml:brushProperty name="width" value="0.2" units="cm"/>
      <inkml:brushProperty name="height" value="0.2" units="cm"/>
    </inkml:brush>
  </inkml:definitions>
  <inkml:trace contextRef="#ctx0" brushRef="#br0">1 9 3552 0 0,'0'-8'2901'0'0,"1"11"-2696"0"0,6 38-64 0 0,0 0-1 0 0,-1 51 1 0 0,1-5 19 0 0,-1-26-31 0 0,18 77 0 0 0,-21-127-125 0 0,1 1 0 0 0,0-1 0 0 0,1 0 0 0 0,0 0 0 0 0,1-1 0 0 0,0 0 0 0 0,1 0 0 0 0,8 10 0 0 0,-10-13-23 0 0,1 0-1 0 0,0 0 1 0 0,0-1-1 0 0,1 1 1 0 0,0-2-1 0 0,0 1 1 0 0,0-1-1 0 0,1 0 0 0 0,0 0 1 0 0,0-1-1 0 0,11 4 1 0 0,-9-3-166 0 0,0-2-1 0 0,0 1 1 0 0,0-1 0 0 0,0-1 0 0 0,1 0-1 0 0,-1 0 1 0 0,1-1 0 0 0,0-1 0 0 0,-1 0 0 0 0,1 0-1 0 0,14-2 1 0 0,16-8-124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2.552"/>
    </inkml:context>
    <inkml:brush xml:id="br0">
      <inkml:brushProperty name="width" value="0.2" units="cm"/>
      <inkml:brushProperty name="height" value="0.2" units="cm"/>
    </inkml:brush>
  </inkml:definitions>
  <inkml:trace contextRef="#ctx0" brushRef="#br0">0 12 3616 0 0,'0'-8'1640'0'0,"11"4"-576"0"0,-3 4-664 0 0,5 0-16 0 0,6 0-112 0 0,-6 0-48 0 0,11 4-128 0 0,-2-1-40 0 0,15 2-24 0 0,-2-1-72 0 0,21 1-16 0 0,-16-2-464 0 0,2 0-208 0 0,-7 2-936 0 0,-11-5-392 0 0,-6 0 1072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2.912"/>
    </inkml:context>
    <inkml:brush xml:id="br0">
      <inkml:brushProperty name="width" value="0.2" units="cm"/>
      <inkml:brushProperty name="height" value="0.2" units="cm"/>
    </inkml:brush>
  </inkml:definitions>
  <inkml:trace contextRef="#ctx0" brushRef="#br0">43 1 3904 0 0,'-20'5'1260'0'0,"20"-5"-1237"0"0,-1 0 1 0 0,1 0-1 0 0,0 0 0 0 0,-1 1 1 0 0,1-1-1 0 0,0 0 0 0 0,-1 0 1 0 0,1 0-1 0 0,0 0 0 0 0,0 0 1 0 0,-1 1-1 0 0,1-1 1 0 0,0 0-1 0 0,0 0 0 0 0,-1 0 1 0 0,1 1-1 0 0,0-1 0 0 0,0 0 1 0 0,0 0-1 0 0,-1 1 0 0 0,1-1 1 0 0,0 1-1 0 0,-2 2 82 0 0,0 0 0 0 0,1 1 1 0 0,-1-1-1 0 0,1 1 0 0 0,0-1 0 0 0,0 1 0 0 0,0 0 0 0 0,1-1 0 0 0,-1 1 1 0 0,1 0-1 0 0,0 0 0 0 0,0-1 0 0 0,1 6 0 0 0,-6 239 146 0 0,4-215-238 0 0,1 0 0 0 0,8 56 1 0 0,-6-80 9 0 0,0 0 1 0 0,0-1-1 0 0,1 1 0 0 0,0-1 1 0 0,1 0-1 0 0,0 0 0 0 0,0 0 1 0 0,1-1-1 0 0,0 1 1 0 0,0-1-1 0 0,1 0 0 0 0,8 8 1 0 0,-8-10-12 0 0,-1 0 0 0 0,1 0 1 0 0,0-1-1 0 0,0 0 1 0 0,0-1-1 0 0,1 1 0 0 0,0-1 1 0 0,-1 0-1 0 0,14 3 0 0 0,-1-1-27 0 0,0-2 0 0 0,23 2-1 0 0,-26-3-501 0 0,1-2 0 0 0,-1 1 0 0 0,1-2 0 0 0,-1 0-1 0 0,0-1 1 0 0,19-5 0 0 0,-32 6 380 0 0,0 0 0 0 0,0 0 0 0 0,-1 0 0 0 0,1 0 0 0 0,-1 0 1 0 0,5-3-1 0 0,8-13-370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3.270"/>
    </inkml:context>
    <inkml:brush xml:id="br0">
      <inkml:brushProperty name="width" value="0.2" units="cm"/>
      <inkml:brushProperty name="height" value="0.2" units="cm"/>
    </inkml:brush>
  </inkml:definitions>
  <inkml:trace contextRef="#ctx0" brushRef="#br0">5 21 4832 0 0,'-5'-5'2200'0'0,"10"5"-1504"0"0,14 0-608 0 0,-16 0-32 0 0,29 0-208 0 0,-8 0-80 0 0,16-3 112 0 0,-3 3-384 0 0,12-4-144 0 0,-12-1 304 0 0,-13 2 176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8.873"/>
    </inkml:context>
    <inkml:brush xml:id="br0">
      <inkml:brushProperty name="width" value="0.2" units="cm"/>
      <inkml:brushProperty name="height" value="0.2" units="cm"/>
    </inkml:brush>
  </inkml:definitions>
  <inkml:trace contextRef="#ctx0" brushRef="#br0">145 489 2304 0 0,'-3'-4'904'0'0,"3"4"-723"0"0,-1-1 0 0 0,1 0 0 0 0,0 0 0 0 0,0 0 0 0 0,-1 0 0 0 0,1 0 0 0 0,0 0 0 0 0,0 0 0 0 0,0 0-1 0 0,0 1 1 0 0,0-1 0 0 0,0 0 0 0 0,0 0 0 0 0,0-1 0 0 0,1 1-177 0 0,-1 0 0 0 0,0 1-1 0 0,0-1 1 0 0,0 0 0 0 0,0 1 0 0 0,0-1-1 0 0,0 1 1 0 0,0-1 0 0 0,0 0 0 0 0,0 1-1 0 0,0-1 1 0 0,0 0 0 0 0,0 1 0 0 0,0-1-1 0 0,0 1 1 0 0,-1-1 0 0 0,1 0 0 0 0,0 1 0 0 0,0-1-1 0 0,-1 1 1 0 0,1-1 0 0 0,0 1 0 0 0,-1-1-1 0 0,1 1 1 0 0,-1-1 0 0 0,1 1 0 0 0,0-1-1 0 0,-1 1 1 0 0,1 0 0 0 0,-1-1 0 0 0,0 1-1 0 0,1 0 1 0 0,-1-1 0 0 0,1 1 0 0 0,-1 0-1 0 0,1 0 1 0 0,-1-1 0 0 0,0 1 0 0 0,1 0 0 0 0,-1 0-1 0 0,1 0 1 0 0,-2 0 0 0 0,-1-1-8 0 0,-1 1 0 0 0,1-1-1 0 0,0 1 1 0 0,-1 0 0 0 0,1 0 0 0 0,-1 0 0 0 0,1 1 0 0 0,0-1-1 0 0,-1 1 1 0 0,1 0 0 0 0,0 0 0 0 0,0 0 0 0 0,-1 0 0 0 0,1 0 0 0 0,0 1-1 0 0,-4 2 1 0 0,3-1-4 0 0,0 1-1 0 0,0-1 1 0 0,1 1-1 0 0,-1-1 1 0 0,1 1-1 0 0,0 0 1 0 0,0 0-1 0 0,1 1 1 0 0,-5 8-1 0 0,1 2-6 0 0,0 0 1 0 0,2 0-1 0 0,0 0 0 0 0,1 1 1 0 0,-3 28-1 0 0,6-40 13 0 0,-1 28-9 0 0,2-30 11 0 0,-1 0 0 0 0,0 0 0 0 0,1 0-1 0 0,-1 0 1 0 0,1 0 0 0 0,0 0 0 0 0,0 0-1 0 0,0-1 1 0 0,0 1 0 0 0,0 0-1 0 0,0-1 1 0 0,3 4 0 0 0,-3-4 1 0 0,0 0 0 0 0,0-1 0 0 0,0 1 0 0 0,0 0 0 0 0,0 0 0 0 0,0-1 0 0 0,1 1 0 0 0,-1-1 0 0 0,0 1 0 0 0,0-1 0 0 0,1 0 0 0 0,-1 1 0 0 0,0-1 0 0 0,1 0 0 0 0,-1 0-1 0 0,0 0 1 0 0,1 0 0 0 0,-1 0 0 0 0,0 0 0 0 0,1 0 0 0 0,-1-1 0 0 0,0 1 0 0 0,1 0 0 0 0,-1-1 0 0 0,0 1 0 0 0,0-1 0 0 0,1 1 0 0 0,-1-1 0 0 0,0 0 0 0 0,1-1 0 0 0,4-1 7 0 0,0-1 0 0 0,-1 0 0 0 0,1-1 0 0 0,6-7 0 0 0,14-15 24 0 0,-3-2 0 0 0,0-1-1 0 0,-2 0 1 0 0,27-52 0 0 0,-18 20 77 0 0,33-96 1 0 0,-27 64-53 0 0,16-45 16 0 0,-51 128-54 0 0,-3 8 8 0 0,-3 8 2 0 0,-2 7-25 0 0,0 2-1 0 0,1-1 1 0 0,0 1-1 0 0,1 0 1 0 0,-6 29-1 0 0,3-10-18 0 0,2 1-1 0 0,2 1 1 0 0,0-1-1 0 0,3 1 1 0 0,1 0-1 0 0,1-1 1 0 0,2 1-1 0 0,1-1 1 0 0,2 0-1 0 0,12 38 1 0 0,-15-62-222 0 0,0 0 0 0 0,1 0 0 0 0,0-1 1 0 0,0 1-1 0 0,1-1 0 0 0,1 0 0 0 0,11 15 0 0 0,-2-11-321 0 0,2-10 259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3.649"/>
    </inkml:context>
    <inkml:brush xml:id="br0">
      <inkml:brushProperty name="width" value="0.2" units="cm"/>
      <inkml:brushProperty name="height" value="0.2" units="cm"/>
    </inkml:brush>
  </inkml:definitions>
  <inkml:trace contextRef="#ctx0" brushRef="#br0">1 0 4160 0 0,'3'0'231'0'0,"-1"0"0"0"0,1 0 0 0 0,0 1 0 0 0,0-1 0 0 0,0 0 0 0 0,0 1 0 0 0,-1 0-1 0 0,6 1 1 0 0,1 1 3 0 0,-4-1-90 0 0,1 0 1 0 0,0 1 0 0 0,8 4-1 0 0,13 5 90 0 0,148 31 79 0 0,-167-41-311 0 0,-1 1 0 0 0,0-1 0 0 0,1 2 0 0 0,6 3 0 0 0,-11-5-5 0 0,0-1 0 0 0,0 2 1 0 0,0-1-1 0 0,-1 0 0 0 0,1 0 0 0 0,0 1 0 0 0,-1 0 0 0 0,0-1 1 0 0,1 1-1 0 0,-1 0 0 0 0,2 4 0 0 0,-2 0-9 0 0,1-1 1 0 0,-1 0-1 0 0,0 1 0 0 0,-1-1 0 0 0,0 1 0 0 0,0 0 1 0 0,0-1-1 0 0,-1 1 0 0 0,0 0 0 0 0,0 0 1 0 0,-2 9-1 0 0,-15 52-88 0 0,12-50 61 0 0,0-1 0 0 0,-2 0 0 0 0,0 0 1 0 0,-14 23-1 0 0,5-16-216 0 0,-37 44 0 0 0,-48 35-1874 0 0,92-95 1565 0 0,-1-1 0 0 0,-13 8 0 0 0,-21 11-531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4.037"/>
    </inkml:context>
    <inkml:brush xml:id="br0">
      <inkml:brushProperty name="width" value="0.2" units="cm"/>
      <inkml:brushProperty name="height" value="0.2" units="cm"/>
    </inkml:brush>
  </inkml:definitions>
  <inkml:trace contextRef="#ctx0" brushRef="#br0">1 1 4448 0 0,'0'2'2058'0'0,"5"103"-720"0"0,9 33-1223 0 0,-11-99-97 0 0,-1 159 28 0 0,-3-129-59 0 0,1 0-12 0 0,8 200-1879 0 0,-7-260 1804 0 0,0 2-55 0 0,0-1 0 0 0,4 15 0 0 0,-5-24 146 0 0,0 0 0 0 0,1-1 0 0 0,-1 1 1 0 0,0-1-1 0 0,0 1 0 0 0,1-1 0 0 0,-1 1 0 0 0,0-1 0 0 0,1 1 1 0 0,-1-1-1 0 0,0 1 0 0 0,1-1 0 0 0,-1 1 0 0 0,1-1 0 0 0,-1 1 1 0 0,1-1-1 0 0,-1 0 0 0 0,1 1 0 0 0,-1-1 0 0 0,1 0 1 0 0,-1 0-1 0 0,1 1 0 0 0,0-1 0 0 0,-1 0 0 0 0,1 0 0 0 0,-1 0 1 0 0,1 0-1 0 0,0 0 0 0 0,-1 0 0 0 0,1 0 0 0 0,-1 0 0 0 0,1 0 1 0 0,0 0-1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4.381"/>
    </inkml:context>
    <inkml:brush xml:id="br0">
      <inkml:brushProperty name="width" value="0.2" units="cm"/>
      <inkml:brushProperty name="height" value="0.2" units="cm"/>
    </inkml:brush>
  </inkml:definitions>
  <inkml:trace contextRef="#ctx0" brushRef="#br0">1 26 4672 0 0,'10'-8'2120'0'0,"12"-4"-1736"0"0,-12 12-104 0 0,3 0-184 0 0,6 0-32 0 0,11 0-128 0 0,-6 0-40 0 0,21-5 48 0 0,-8 5-304 0 0,4 0-136 0 0,-4 5-912 0 0,-15-2-384 0 0,-4-3 928 0 0,-23 5 448 0 0</inkml:trace>
  <inkml:trace contextRef="#ctx0" brushRef="#br0" timeOffset="1">161 82 4256 0 0,'-9'5'1960'0'0,"9"10"-1512"0"0,0-10-32 0 0,0 15-128 0 0,0-3 16 0 0,0 38-160 0 0,0-9-48 0 0,-10 35-56 0 0,10-21-48 0 0,-13 38 0 0 0,-6-23-224 0 0,6 6-104 0 0,4-7-1184 0 0,9-42-536 0 0,0-3 1032 0 0,9-29 528 0 0</inkml:trace>
  <inkml:trace contextRef="#ctx0" brushRef="#br0" timeOffset="2">275 516 5120 0 0,'9'-12'2336'0'0,"31"-33"-1960"0"0,-30 45-120 0 0,22-16-192 0 0,-5 8-32 0 0,18-12-168 0 0,-8 11-48 0 0,4-2 88 0 0,-4 2-424 0 0,-5 1-168 0 0,-5 8 352 0 0,-5 0 184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44.770"/>
    </inkml:context>
    <inkml:brush xml:id="br0">
      <inkml:brushProperty name="width" value="0.2" units="cm"/>
      <inkml:brushProperty name="height" value="0.2" units="cm"/>
    </inkml:brush>
  </inkml:definitions>
  <inkml:trace contextRef="#ctx0" brushRef="#br0">5 0 5024 0 0,'-5'4'2280'0'0,"15"1"-1872"0"0,-6-2-1008 0 0,1 2-256 0 0,3 2 432 0 0,2 1 208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2.248"/>
    </inkml:context>
    <inkml:brush xml:id="br0">
      <inkml:brushProperty name="width" value="0.2" units="cm"/>
      <inkml:brushProperty name="height" value="0.2" units="cm"/>
    </inkml:brush>
  </inkml:definitions>
  <inkml:trace contextRef="#ctx0" brushRef="#br0">0 5 3424 0 0,'27'0'1296'0'0,"0"4"-1008"0"0,13-1 144 0 0,-16 5 0 0 0,-2 1-176 0 0,10-1-32 0 0,10 1-112 0 0,-7-6-32 0 0,21-6-48 0 0,-2-6-24 0 0,-9-3 0 0 0,5-1-312 0 0,-13 1-112 0 0,-23 12 224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2.596"/>
    </inkml:context>
    <inkml:brush xml:id="br0">
      <inkml:brushProperty name="width" value="0.2" units="cm"/>
      <inkml:brushProperty name="height" value="0.2" units="cm"/>
    </inkml:brush>
  </inkml:definitions>
  <inkml:trace contextRef="#ctx0" brushRef="#br0">75 1 3104 0 0,'-32'0'2400'0'0,"32"6"-1672"0"0,11 194-314 0 0,0-2-494 0 0,-11-166 51 0 0,1 3-760 0 0,-2 0 1 0 0,-1 0-1 0 0,-10 51 1 0 0,4-57 477 0 0</inkml:trace>
  <inkml:trace contextRef="#ctx0" brushRef="#br0" timeOffset="1">1 749 3488 0 0,'0'5'1320'0'0,"0"-1"-1032"0"0,10-4 472 0 0,3-4-520 0 0,6-4 0 0 0,3-9-120 0 0,23 0-32 0 0,10-6-56 0 0,13-6-72 0 0,1-6-40 0 0,-5 1-1080 0 0,-10-6-496 0 0,-4-9 832 0 0,-5 14 408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2.956"/>
    </inkml:context>
    <inkml:brush xml:id="br0">
      <inkml:brushProperty name="width" value="0.2" units="cm"/>
      <inkml:brushProperty name="height" value="0.2" units="cm"/>
    </inkml:brush>
  </inkml:definitions>
  <inkml:trace contextRef="#ctx0" brushRef="#br0">15 0 3680 0 0,'-1'0'75'0'0,"0"0"1"0"0,1 0-1 0 0,-1 0 0 0 0,1 1 1 0 0,-1-1-1 0 0,0 0 0 0 0,1 0 1 0 0,-1 0-1 0 0,1 1 0 0 0,-1-1 1 0 0,0 0-1 0 0,1 1 1 0 0,-1-1-1 0 0,1 0 0 0 0,-1 1 1 0 0,1-1-1 0 0,-1 1 0 0 0,1-1 1 0 0,0 1-1 0 0,-1-1 0 0 0,1 1 1 0 0,-1-1-1 0 0,1 1 1 0 0,0-1-1 0 0,-1 1 0 0 0,1-1 1 0 0,0 1-1 0 0,0 0 0 0 0,0-1 1 0 0,-1 1-1 0 0,1-1 0 0 0,0 1 1 0 0,0 0-1 0 0,0-1 0 0 0,0 1 1 0 0,0 0-1 0 0,0 0 1 0 0,4 32-294 0 0,-2-20 397 0 0,19 203-94 0 0,-21-216-82 0 0,0 0-1 0 0,0 0 1 0 0,0 1-1 0 0,0-1 1 0 0,0 0-1 0 0,0 0 0 0 0,0 1 1 0 0,0-1-1 0 0,0 0 1 0 0,0 0-1 0 0,0 1 1 0 0,0-1-1 0 0,0 0 0 0 0,0 0 1 0 0,0 1-1 0 0,0-1 1 0 0,1 0-1 0 0,-1 0 0 0 0,0 0 1 0 0,0 1-1 0 0,0-1 1 0 0,0 0-1 0 0,0 0 1 0 0,1 0-1 0 0,-1 1 0 0 0,0-1 1 0 0,0 0-1 0 0,0 0 1 0 0,0 0-1 0 0,1 0 1 0 0,-1 1-1 0 0,4-9 59 0 0,4-21 26 0 0,-7 25-74 0 0,2-9 4 0 0,0 0-1 0 0,2 1 0 0 0,-1 0 1 0 0,2 0-1 0 0,-1 1 0 0 0,2-1 1 0 0,-1 1-1 0 0,10-11 1 0 0,-11 16-12 0 0,0 0 0 0 0,1 0 0 0 0,-1 1 1 0 0,1-1-1 0 0,0 2 0 0 0,1-1 1 0 0,-1 1-1 0 0,1 0 0 0 0,0 0 0 0 0,0 0 1 0 0,0 1-1 0 0,0 0 0 0 0,1 1 1 0 0,-1 0-1 0 0,9-2 0 0 0,-12 4-2 0 0,0-1 0 0 0,0 1 0 0 0,1 0 0 0 0,-1 0 0 0 0,0 0 0 0 0,0 1-1 0 0,0-1 1 0 0,0 1 0 0 0,0 0 0 0 0,0 0 0 0 0,0 1 0 0 0,0-1 0 0 0,0 1 0 0 0,-1 0 0 0 0,1 0 0 0 0,0 0-1 0 0,-1 0 1 0 0,0 1 0 0 0,1-1 0 0 0,2 4 0 0 0,0 1-27 0 0,0 0 0 0 0,0 0 0 0 0,-1 1 0 0 0,0-1 0 0 0,0 1 0 0 0,-1 0 0 0 0,0 1 0 0 0,4 10 0 0 0,-7-17-16 0 0,4 15-130 0 0,-5-16 162 0 0,1-1 0 0 0,-1 1 1 0 0,0 0-1 0 0,0-1 0 0 0,0 1 0 0 0,0-1 0 0 0,0 1 0 0 0,0-1 0 0 0,0 1 1 0 0,0 0-1 0 0,0-1 0 0 0,0 1 0 0 0,0-1 0 0 0,0 1 0 0 0,0-1 1 0 0,0 1-1 0 0,-1-1 0 0 0,1 1 0 0 0,0-1 0 0 0,0 1 0 0 0,-1-1 0 0 0,1 1 1 0 0,0-1-1 0 0,-1 1 0 0 0,-8-1-76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3.296"/>
    </inkml:context>
    <inkml:brush xml:id="br0">
      <inkml:brushProperty name="width" value="0.2" units="cm"/>
      <inkml:brushProperty name="height" value="0.2" units="cm"/>
    </inkml:brush>
  </inkml:definitions>
  <inkml:trace contextRef="#ctx0" brushRef="#br0">5 0 3840 0 0,'5'6'466'0'0,"1"0"1"0"0,-1-1-1 0 0,1 1 1 0 0,0-1-1 0 0,8 4 0 0 0,-1-2-405 0 0,0 0 0 0 0,-1 1 0 0 0,0 0 0 0 0,0 1 0 0 0,15 16 0 0 0,-22-21-53 0 0,-1 1-1 0 0,0 1 1 0 0,0-1 0 0 0,0 1 0 0 0,-1-1-1 0 0,1 1 1 0 0,-2 0 0 0 0,1 0-1 0 0,-1 0 1 0 0,0 1 0 0 0,0-1 0 0 0,0 0-1 0 0,-1 1 1 0 0,1 11 0 0 0,-2-3-49 0 0,0 0-1 0 0,-1 0 1 0 0,0 0 0 0 0,-2 0 0 0 0,0-1 0 0 0,0 1 0 0 0,-1-1-1 0 0,-1 0 1 0 0,0 0 0 0 0,-1 0 0 0 0,-1 0 0 0 0,0-1 0 0 0,-1 0-1 0 0,0-1 1 0 0,-1 0 0 0 0,-14 16 0 0 0,19-25 12 0 0,1 1 1 0 0,-1-1 0 0 0,0 0-1 0 0,0 0 1 0 0,-1-1 0 0 0,1 1-1 0 0,-7 2 1 0 0,2-2-12 0 0,-1 0-1 0 0,-19 3 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3.626"/>
    </inkml:context>
    <inkml:brush xml:id="br0">
      <inkml:brushProperty name="width" value="0.2" units="cm"/>
      <inkml:brushProperty name="height" value="0.2" units="cm"/>
    </inkml:brush>
  </inkml:definitions>
  <inkml:trace contextRef="#ctx0" brushRef="#br0">14 0 3904 0 0,'-9'0'1472'0'0,"9"7"-1144"0"0,-5 18 32 0 0,5-9-56 0 0,0 12-136 0 0,0 12-16 0 0,0 14-40 0 0,0 14-8 0 0,5 14-56 0 0,-5 2-16 0 0,0 17 16 0 0,0 0-8 0 0,0 0 16 0 0,4-3-72 0 0,1-13 0 0 0,0-24-600 0 0,8-61-248 0 0,1-25 440 0 0</inkml:trace>
  <inkml:trace contextRef="#ctx0" brushRef="#br0" timeOffset="1">424 125 4032 0 0,'11'-17'1301'0'0,"-11"17"-1291"0"0,0 0-1 0 0,0 0 1 0 0,0 0-1 0 0,0 0 0 0 0,1-1 1 0 0,-1 1-1 0 0,0 0 1 0 0,0 0-1 0 0,0 0 1 0 0,0 0-1 0 0,0 0 1 0 0,0 0-1 0 0,0 0 1 0 0,0-1-1 0 0,0 1 0 0 0,0 0 1 0 0,0 0-1 0 0,0 0 1 0 0,0 0-1 0 0,0 0 1 0 0,0 0-1 0 0,1 0 1 0 0,-1 0-1 0 0,0 0 1 0 0,0 0-1 0 0,0 0 0 0 0,0 0 1 0 0,0-1-1 0 0,0 1 1 0 0,0 0-1 0 0,0 0 1 0 0,1 0-1 0 0,-1 0 1 0 0,0 0-1 0 0,0 0 1 0 0,0 0-1 0 0,0 0 0 0 0,0 0 1 0 0,0 0-1 0 0,0 0 1 0 0,1 0-1 0 0,-1 0 1 0 0,0 0-1 0 0,0 0 1 0 0,0 0-1 0 0,0 0 1 0 0,0 1-1 0 0,0-1 0 0 0,0 0 1 0 0,0 0-1 0 0,1 0 1 0 0,-1 0-1 0 0,0 0 1 0 0,0 0-1 0 0,6 4 71 0 0,0 1 1 0 0,0 0-1 0 0,-1 0 0 0 0,0 0 0 0 0,0 0 0 0 0,0 1 1 0 0,0 0-1 0 0,-1 0 0 0 0,4 7 0 0 0,4 11-36 0 0,12 30-1 0 0,6 12-8 0 0,-28-64-33 0 0,-1 1-1 0 0,1-1 0 0 0,-1 0 1 0 0,1 1-1 0 0,0-1 1 0 0,0 0-1 0 0,-1 0 0 0 0,2 0 1 0 0,-1-1-1 0 0,0 1 1 0 0,0 0-1 0 0,0-1 0 0 0,6 3 1 0 0,-7-4 2 0 0,1 1 0 0 0,0-1 0 0 0,-1 1 0 0 0,1-1 0 0 0,0 0-1 0 0,-1 0 1 0 0,1 0 0 0 0,0 0 0 0 0,-1 0 0 0 0,1 0 0 0 0,0-1 0 0 0,-1 1 0 0 0,1-1 0 0 0,0 1 0 0 0,-1-1 0 0 0,1 1 0 0 0,-1-1 0 0 0,1 0 0 0 0,-1 0 0 0 0,1 1 0 0 0,-1-1 0 0 0,0 0 0 0 0,3-3 0 0 0,5-5 47 0 0,-1 0 1 0 0,0-1-1 0 0,0 0 0 0 0,-1-1 1 0 0,10-21-1 0 0,4-4 25 0 0,48-68-24 0 0,-62 95-53 0 0,0 0 0 0 0,1 0 0 0 0,13-11 0 0 0,-20 19 0 0 0,-1 1 1 0 0,1-1-1 0 0,0 0 0 0 0,-1 0 1 0 0,1 1-1 0 0,0-1 1 0 0,0 1-1 0 0,0-1 0 0 0,-1 1 1 0 0,1-1-1 0 0,0 1 0 0 0,0-1 1 0 0,0 1-1 0 0,0 0 1 0 0,0-1-1 0 0,0 1 0 0 0,0 0 1 0 0,0 0-1 0 0,0 0 1 0 0,0 0-1 0 0,0 0 0 0 0,0 0 1 0 0,0 0-1 0 0,0 0 1 0 0,0 0-1 0 0,1 1 0 0 0,0 0 8 0 0,-1 0-1 0 0,0 0 0 0 0,0 0 0 0 0,0 0 1 0 0,0 0-1 0 0,0 0 0 0 0,0 0 0 0 0,0 1 1 0 0,0-1-1 0 0,-1 0 0 0 0,1 1 0 0 0,0-1 1 0 0,-1 0-1 0 0,1 1 0 0 0,0 1 0 0 0,1 5 12 0 0,-1-1 0 0 0,0 1 0 0 0,0-1-1 0 0,0 1 1 0 0,-1-1 0 0 0,-1 9 0 0 0,-12 72-930 0 0,13-83 701 0 0,-1 0 0 0 0,-1 0 0 0 0,1 1 0 0 0,-4 7 0 0 0,5-12 188 0 0,0-1-1 0 0,-1 1 1 0 0,1-1-1 0 0,0 1 1 0 0,0-1-1 0 0,-1 1 1 0 0,1-1-1 0 0,0 1 0 0 0,-1-1 1 0 0,1 0-1 0 0,0 1 1 0 0,-1-1-1 0 0,1 1 1 0 0,-1-1-1 0 0,1 0 1 0 0,0 1-1 0 0,-1-1 1 0 0,1 0-1 0 0,-1 0 1 0 0,1 1-1 0 0,-1-1 1 0 0,1 0-1 0 0,-1 0 1 0 0,0 0-1 0 0,1 0 1 0 0,-1 0-1 0 0,0 1 1 0 0,0-2-3 0 0,0 1 1 0 0,1-1 0 0 0,-1 1-1 0 0,0-1 1 0 0,1 1 0 0 0,-1-1-1 0 0,0 0 1 0 0,1 1 0 0 0,-1-1 0 0 0,1 1-1 0 0,-1-1 1 0 0,1 0 0 0 0,-1-1-1 0 0,1 2 26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4.031"/>
    </inkml:context>
    <inkml:brush xml:id="br0">
      <inkml:brushProperty name="width" value="0.2" units="cm"/>
      <inkml:brushProperty name="height" value="0.2" units="cm"/>
    </inkml:brush>
  </inkml:definitions>
  <inkml:trace contextRef="#ctx0" brushRef="#br0">5 300 4384 0 0,'-5'9'1624'0'0,"10"3"-1264"0"0,14 13-24 0 0,-16-13-120 0 0,21 4-128 0 0,7-4 8 0 0,20-8-56 0 0,16 9-8 0 0,-11-10-16 0 0,3 1-280 0 0,-6-4-96 0 0,-2-4-1320 0 0,-6-12-592 0 0,-13-16 1168 0 0</inkml:trace>
  <inkml:trace contextRef="#ctx0" brushRef="#br0" timeOffset="1">411 1 4800 0 0,'-43'8'1800'0'0,"40"-8"-1400"0"0,-7 21-24 0 0,2-5-112 0 0,16 16-200 0 0,5 17-16 0 0,11 20-32 0 0,-5 15-16 0 0,2 19 8 0 0,11 1-32 0 0,-18-6 16 0 0,4-26-256 0 0,6-6-120 0 0,3-34 192 0 0,-9-53 112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19.204"/>
    </inkml:context>
    <inkml:brush xml:id="br0">
      <inkml:brushProperty name="width" value="0.2" units="cm"/>
      <inkml:brushProperty name="height" value="0.2" units="cm"/>
    </inkml:brush>
  </inkml:definitions>
  <inkml:trace contextRef="#ctx0" brushRef="#br0">23 14 3712 0 0,'-10'-13'1720'0'0,"7"21"-1392"0"0,3-3-880 0 0,3 1-632 0 0,-3 3 984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5.343"/>
    </inkml:context>
    <inkml:brush xml:id="br0">
      <inkml:brushProperty name="width" value="0.2" units="cm"/>
      <inkml:brushProperty name="height" value="0.2" units="cm"/>
    </inkml:brush>
  </inkml:definitions>
  <inkml:trace contextRef="#ctx0" brushRef="#br0">321 14 1952 0 0,'5'-4'3155'0'0,"-5"4"-3106"0"0,-1-1 0 0 0,1 1 1 0 0,0-1-1 0 0,-1 0 1 0 0,1 1-1 0 0,0-1 1 0 0,-1 1-1 0 0,1 0 1 0 0,0-1-1 0 0,-1 1 1 0 0,1-1-1 0 0,-1 1 1 0 0,1-1-1 0 0,-1 1 1 0 0,1 0-1 0 0,-1 0 1 0 0,1-1-1 0 0,-1 1 1 0 0,1 0-1 0 0,-1 0 0 0 0,0-1 1 0 0,1 1-1 0 0,-1 0 1 0 0,1 0-1 0 0,-1 0 1 0 0,0 0-1 0 0,1 0 1 0 0,-1 0-1 0 0,1 0 1 0 0,-2 0-1 0 0,-27 0 417 0 0,18 1-440 0 0,2-1-18 0 0,0 0 1 0 0,1 1 0 0 0,-1 0-1 0 0,0 1 1 0 0,0 0 0 0 0,1 1-1 0 0,-17 6 1 0 0,18-5-7 0 0,0 1-1 0 0,0 0 1 0 0,0 0-1 0 0,0 1 1 0 0,1 0-1 0 0,0 0 1 0 0,0 1-1 0 0,1 0 1 0 0,0-1-1 0 0,0 2 1 0 0,-4 7-1 0 0,-4 10-7 0 0,1 0 0 0 0,-9 31 0 0 0,6-12 11 0 0,3-1 0 0 0,1 2 0 0 0,-8 71-1 0 0,16-88 1 0 0,2 1 0 0 0,1-1 0 0 0,1 0 0 0 0,2 0 0 0 0,1 0 0 0 0,1 0 0 0 0,9 30 0 0 0,-11-47-1 0 0,1 1 0 0 0,1-1 0 0 0,0 0-1 0 0,1 0 1 0 0,0 0 0 0 0,0-1 0 0 0,14 17 0 0 0,-14-21-1 0 0,0 0-1 0 0,0 0 1 0 0,1-1-1 0 0,0 0 1 0 0,0 0-1 0 0,0 0 1 0 0,0-1-1 0 0,1 0 1 0 0,0-1-1 0 0,0 0 1 0 0,16 5-1 0 0,-2-3-13 0 0,0-2 0 0 0,0 0 0 0 0,1-1 0 0 0,-1-1-1 0 0,0-1 1 0 0,1-2 0 0 0,-1 0 0 0 0,24-5 0 0 0,-30 4-83 0 0,-1-1 0 0 0,0 0 1 0 0,0-1-1 0 0,-1-1 0 0 0,1 0 1 0 0,-1-1-1 0 0,0-1 0 0 0,-1 0 0 0 0,0 0 1 0 0,0-2-1 0 0,-1 1 0 0 0,19-20 0 0 0,6-22-76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5.751"/>
    </inkml:context>
    <inkml:brush xml:id="br0">
      <inkml:brushProperty name="width" value="0.2" units="cm"/>
      <inkml:brushProperty name="height" value="0.2" units="cm"/>
    </inkml:brush>
  </inkml:definitions>
  <inkml:trace contextRef="#ctx0" brushRef="#br0">9 207 3904 0 0,'-9'-5'1768'0'0,"18"2"-1376"0"0,4 3-40 0 0,-3 0-176 0 0,12-3-16 0 0,2-2-80 0 0,16-4-32 0 0,5-3-24 0 0,14-4-72 0 0,15-5-32 0 0,-15-5-832 0 0,-13-8-376 0 0,-25-1 640 0 0,-10-2 320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6.352"/>
    </inkml:context>
    <inkml:brush xml:id="br0">
      <inkml:brushProperty name="width" value="0.2" units="cm"/>
      <inkml:brushProperty name="height" value="0.2" units="cm"/>
    </inkml:brush>
  </inkml:definitions>
  <inkml:trace contextRef="#ctx0" brushRef="#br0">38 3 3456 0 0,'-27'-2'1128'0'0,"27"2"-1100"0"0,-1 0 1 0 0,1 0-1 0 0,-1 0 0 0 0,1 0 1 0 0,0 0-1 0 0,-1 0 1 0 0,1 0-1 0 0,-1 0 0 0 0,1 0 1 0 0,0 0-1 0 0,-1 0 0 0 0,1 0 1 0 0,0 1-1 0 0,-1-1 1 0 0,1 0-1 0 0,0 0 0 0 0,-1 0 1 0 0,1 1-1 0 0,0-1 1 0 0,-1 0-1 0 0,1 1 0 0 0,0-1 1 0 0,0 0-1 0 0,-1 0 0 0 0,1 1 1 0 0,0-1-1 0 0,0 0 1 0 0,0 1-1 0 0,-1-1 0 0 0,1 1 1 0 0,0-1-1 0 0,0 0 1 0 0,0 1-1 0 0,0-1 0 0 0,0 0 1 0 0,0 2-1 0 0,0 16 102 0 0,0-12-68 0 0,4 43-2 0 0,1 1 0 0 0,2-1 0 0 0,16 51 0 0 0,-14-62-24 0 0,5 24 30 0 0,11 51 99 0 0,-24-107-157 0 0,5 27 97 0 0,20 62 0 0 0,-24-86-95 0 0,1-1 0 0 0,1 0 1 0 0,0 0-1 0 0,0-1 0 0 0,0 1 0 0 0,1-1 0 0 0,0 0 0 0 0,1 0 0 0 0,-1-1 0 0 0,1 1 0 0 0,1-1 0 0 0,12 10 0 0 0,-15-14-26 0 0,-1 0-1 0 0,1 0 1 0 0,0 0 0 0 0,0-1-1 0 0,0 1 1 0 0,-1-1-1 0 0,1 0 1 0 0,1 0-1 0 0,-1 0 1 0 0,0-1-1 0 0,0 1 1 0 0,0-1-1 0 0,0 0 1 0 0,0 0-1 0 0,0-1 1 0 0,7 0-1 0 0,-5-1-28 0 0,0 0 0 0 0,0 0 0 0 0,-1-1-1 0 0,1 1 1 0 0,-1-1 0 0 0,1-1 0 0 0,-1 1 0 0 0,0-1-1 0 0,0 0 1 0 0,-1 0 0 0 0,5-5 0 0 0,16-19-370 0 0,-2-2 0 0 0,-2-1 1 0 0,26-47-1 0 0,-25 42 218 0 0,41-77 2242 0 0,-62 112-2015 0 0,0 0-1 0 0,-1 0 1 0 0,1 0-1 0 0,0 0 1 0 0,-1 0-1 0 0,1 0 1 0 0,0 0-1 0 0,0 0 1 0 0,0 0-1 0 0,0 1 1 0 0,0-1 0 0 0,0 0-1 0 0,0 1 1 0 0,0-1-1 0 0,0 1 1 0 0,1-1-1 0 0,-1 1 1 0 0,0-1-1 0 0,0 1 1 0 0,3 0-1 0 0,-3 0-24 0 0,0 0-1 0 0,0 0 0 0 0,0 1 0 0 0,0-1 0 0 0,-1 0 1 0 0,1 1-1 0 0,0-1 0 0 0,0 1 0 0 0,0-1 0 0 0,0 1 0 0 0,0 0 1 0 0,0-1-1 0 0,-1 1 0 0 0,1 0 0 0 0,0-1 0 0 0,-1 1 1 0 0,1 0-1 0 0,0 0 0 0 0,-1 0 0 0 0,1 0 0 0 0,-1 0 1 0 0,0-1-1 0 0,1 1 0 0 0,-1 0 0 0 0,1 0 0 0 0,-1 2 0 0 0,6 16 13 0 0,6 40 0 0 0,-2-6 128 0 0,-10-52-142 0 0,0-1 0 0 0,0 1 0 0 0,0-1 0 0 0,0 0 0 0 0,0 1 0 0 0,0-1 1 0 0,0 0-1 0 0,0 1 0 0 0,1-1 0 0 0,-1 1 0 0 0,0-1 0 0 0,0 0 0 0 0,0 1 0 0 0,0-1 0 0 0,1 0 0 0 0,-1 1 0 0 0,0-1 0 0 0,0 0 0 0 0,1 0 0 0 0,-1 1 0 0 0,0-1 0 0 0,1 0 0 0 0,-1 0 0 0 0,0 1 0 0 0,1-1 1 0 0,-1 0-1 0 0,0 0 0 0 0,1 0 0 0 0,-1 0 0 0 0,1 1 0 0 0,0-2 1 0 0,-1 1 1 0 0,1 0-1 0 0,0 0 0 0 0,-1-1 1 0 0,1 1-1 0 0,0 0 0 0 0,-1-1 1 0 0,1 1-1 0 0,-1-1 1 0 0,1 1-1 0 0,-1-1 0 0 0,1 1 1 0 0,-1-1-1 0 0,1 1 0 0 0,0-2 1 0 0,13-23 79 0 0,21-57-28 0 0,-30 73-75 0 0,0 0 1 0 0,1 0-1 0 0,0 0 1 0 0,0 1-1 0 0,1-1 0 0 0,10-9 1 0 0,-11 14-97 0 0,1 0 1 0 0,-1 0-1 0 0,1 0 1 0 0,-1 1 0 0 0,1 0-1 0 0,12-3 1 0 0,15-7-619 0 0,-25 9 684 0 0,1 1-1 0 0,-1 0 0 0 0,1 1 1 0 0,0 0-1 0 0,0 1 0 0 0,0 0 1 0 0,0 1-1 0 0,13 0 0 0 0,-18 0 183 0 0,14-5 523 0 0,-15 6-726 0 0,-13 2-1548 0 0,7-2 1807 0 0,-9 3-402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6.692"/>
    </inkml:context>
    <inkml:brush xml:id="br0">
      <inkml:brushProperty name="width" value="0.2" units="cm"/>
      <inkml:brushProperty name="height" value="0.2" units="cm"/>
    </inkml:brush>
  </inkml:definitions>
  <inkml:trace contextRef="#ctx0" brushRef="#br0">0 1 2784 0 0,'6'6'3416'0'0,"-7"-6"-3351"0"0,1 18-168 0 0,0-12 295 0 0,4 207 410 0 0,47 331-1 0 0,-4-346-625 0 0,-42-179-126 0 0,-2-7-182 0 0,9 21 1 0 0,-8-25 88 0 0,0 0 0 0 0,1-1 0 0 0,8 10 1 0 0,-9-12 101 0 0,-1-1 27 0 0,-2-3 86 0 0,-1 0 1 0 0,1 1-1 0 0,-1-1 1 0 0,1-1-1 0 0,0 1 0 0 0,-1 0 1 0 0,1 0-1 0 0,0 0 0 0 0,0 0 1 0 0,0 0-1 0 0,0-1 0 0 0,0 1 1 0 0,0 0-1 0 0,0-1 0 0 0,0 1 1 0 0,0-1-1 0 0,0 1 0 0 0,0-1 1 0 0,1 1-1 0 0,0-2 4 0 0,0-1 1 0 0,0 1-1 0 0,-1-1 0 0 0,1 0 0 0 0,-1 0 0 0 0,1 1 1 0 0,-1-1-1 0 0,0 0 0 0 0,0 0 0 0 0,0 0 0 0 0,0 0 1 0 0,1-3-1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7.557"/>
    </inkml:context>
    <inkml:brush xml:id="br0">
      <inkml:brushProperty name="width" value="0.2" units="cm"/>
      <inkml:brushProperty name="height" value="0.2" units="cm"/>
    </inkml:brush>
  </inkml:definitions>
  <inkml:trace contextRef="#ctx0" brushRef="#br0">3 275 3232 0 0,'-2'-2'507'0'0,"2"2"-457"0"0,0-1 1 0 0,0 1 0 0 0,0 0-1 0 0,0 0 1 0 0,-1-1 0 0 0,1 1-1 0 0,0 0 1 0 0,0 0 0 0 0,0-1-1 0 0,0 1 1 0 0,0 0 0 0 0,0-1-1 0 0,0 1 1 0 0,0 0 0 0 0,0 0-1 0 0,0-1 1 0 0,0 1 0 0 0,0 0-1 0 0,1 0 1 0 0,-1-1 0 0 0,0 1-1 0 0,8-11 913 0 0,-6 9-841 0 0,0-1-1 0 0,1 1 1 0 0,-1 0-1 0 0,1 0 1 0 0,0 1-1 0 0,5-4 0 0 0,6 1-39 0 0,-1 1 0 0 0,0 0-1 0 0,1 1 1 0 0,18-2-1 0 0,114-4 134 0 0,100-9-148 0 0,-90-6-71 0 0,286-78 1 0 0,-252 51-1452 0 0,-153 41 929 0 0,-11-5 238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7.914"/>
    </inkml:context>
    <inkml:brush xml:id="br0">
      <inkml:brushProperty name="width" value="0.2" units="cm"/>
      <inkml:brushProperty name="height" value="0.2" units="cm"/>
    </inkml:brush>
  </inkml:definitions>
  <inkml:trace contextRef="#ctx0" brushRef="#br0">3 0 4256 0 0,'-1'2'127'0'0,"1"-1"-1"0"0,-1 1 1 0 0,1 0 0 0 0,0-1-1 0 0,-1 1 1 0 0,1 0 0 0 0,0-1-1 0 0,0 1 1 0 0,0 0 0 0 0,1-1-1 0 0,-1 1 1 0 0,0 0 0 0 0,1-1 0 0 0,-1 1-1 0 0,1 0 1 0 0,0 2 0 0 0,2 1-86 0 0,-1 0 1 0 0,1 0 0 0 0,0 0 0 0 0,4 5-1 0 0,1-1 0 0 0,0 0-1 0 0,1-1 0 0 0,-1 0 1 0 0,2 0-1 0 0,-1-1 0 0 0,1 0 1 0 0,1 0-1 0 0,13 6 0 0 0,13 4 27 0 0,43 12 0 0 0,-63-23-56 0 0,21 6 22 0 0,-22-7-17 0 0,0 0 1 0 0,-1 1 0 0 0,0 0 0 0 0,16 10-1 0 0,-28-15-13 0 0,-1 1 0 0 0,1 0 0 0 0,-1-1 0 0 0,0 1 0 0 0,0 0-1 0 0,0 0 1 0 0,0 0 0 0 0,0 1 0 0 0,0-1 0 0 0,0 0 0 0 0,-1 1 0 0 0,1-1-1 0 0,-1 1 1 0 0,0-1 0 0 0,0 1 0 0 0,0 0 0 0 0,0 0 0 0 0,0-1-1 0 0,0 1 1 0 0,-1 0 0 0 0,0 0 0 0 0,1 0 0 0 0,-1 0 0 0 0,0 0-1 0 0,-1 5 1 0 0,-1 2 12 0 0,-1 0 0 0 0,1 0 0 0 0,-2 0 0 0 0,0 0 0 0 0,0-1 0 0 0,-7 11 0 0 0,-156 270-683 0 0,160-279 482 0 0,-1-1 0 0 0,0 0-1 0 0,-15 14 1 0 0,19-20 137 0 0,-1-1 0 0 0,1 0-1 0 0,-1 1 1 0 0,0-2 0 0 0,0 1 0 0 0,0 0-1 0 0,0-1 1 0 0,0 0 0 0 0,-11 3 0 0 0,8-4 7 0 0,0-1 0 0 0,-1 1 0 0 0,1-1 0 0 0,0-1 0 0 0,-14-2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8.520"/>
    </inkml:context>
    <inkml:brush xml:id="br0">
      <inkml:brushProperty name="width" value="0.2" units="cm"/>
      <inkml:brushProperty name="height" value="0.2" units="cm"/>
    </inkml:brush>
  </inkml:definitions>
  <inkml:trace contextRef="#ctx0" brushRef="#br0">0 20 2240 0 0,'10'-20'4246'0'0,"-10"21"-4018"0"0,-2 67 174 0 0,0 19-338 0 0,8 96 17 0 0,5 285 7 0 0,-9-326-24 0 0,9 481 234 0 0,35 2-241 0 0,-43-602-114 0 0,-2-8-78 0 0,1 0 0 0 0,0 1 0 0 0,2-1 0 0 0,-1 0 0 0 0,9 20 0 0 0,-11-58-1999 0 0,-17-95-652 0 0,14 102 2673 0 0,-2-55-219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9.333"/>
    </inkml:context>
    <inkml:brush xml:id="br0">
      <inkml:brushProperty name="width" value="0.2" units="cm"/>
      <inkml:brushProperty name="height" value="0.2" units="cm"/>
    </inkml:brush>
  </inkml:definitions>
  <inkml:trace contextRef="#ctx0" brushRef="#br0">9 100 2624 0 0,'0'0'47'0'0,"-1"-1"0"0"0,0 1 1 0 0,1-1-1 0 0,-1 1 0 0 0,1-1 1 0 0,-1 0-1 0 0,1 1 0 0 0,-1-1 0 0 0,1 0 1 0 0,-1 1-1 0 0,1-1 0 0 0,0 0 1 0 0,-1 1-1 0 0,1-1 0 0 0,0 0 0 0 0,0 0 1 0 0,-1 1-1 0 0,1-1 0 0 0,0 0 0 0 0,0 0 1 0 0,0 0-1 0 0,0 1 0 0 0,0-1 1 0 0,0 0-1 0 0,0 0 0 0 0,0 0 0 0 0,0 1 1 0 0,1-1-1 0 0,-1 0 0 0 0,0-1 0 0 0,2-11 1080 0 0,-2 13-1102 0 0,0 0-1 0 0,0 0 1 0 0,0-1 0 0 0,0 1-1 0 0,0 0 1 0 0,0-1 0 0 0,0 1 0 0 0,0 0-1 0 0,0 0 1 0 0,0-1 0 0 0,0 1-1 0 0,0 0 1 0 0,0-1 0 0 0,0 1-1 0 0,0 0 1 0 0,0-1 0 0 0,0 1 0 0 0,0 0-1 0 0,0 0 1 0 0,0-1 0 0 0,0 1-1 0 0,1 0 1 0 0,-1 0 0 0 0,0-1 0 0 0,0 1-1 0 0,0 0 1 0 0,1 0 0 0 0,-1-1-1 0 0,0 1 1 0 0,0 0 0 0 0,0 0 0 0 0,1 0-1 0 0,-1-1 1 0 0,0 1 0 0 0,0 0-1 0 0,1 0 1 0 0,-1 0 0 0 0,0 0-1 0 0,1 0 1 0 0,-1 0 0 0 0,0 0 0 0 0,0 0-1 0 0,1-1 1 0 0,-1 1 0 0 0,0 0-1 0 0,1 0 1 0 0,-1 0 0 0 0,0 0 0 0 0,1 1-1 0 0,-1-1 1 0 0,0 0 0 0 0,0 0-1 0 0,1 0 1 0 0,-1 0 0 0 0,0 0 0 0 0,1 0-1 0 0,-1 0 1 0 0,0 0 0 0 0,0 1-1 0 0,1-1 1 0 0,15 13-136 0 0,-14-11 231 0 0,5 2-96 0 0,0 1 1 0 0,1-1-1 0 0,-1 0 0 0 0,1-1 1 0 0,0 1-1 0 0,0-2 0 0 0,14 4 1 0 0,63 7 36 0 0,-52-9-41 0 0,46 5 19 0 0,146 24 58 0 0,132 27-8 0 0,-246-48-66 0 0,145-2 1 0 0,41-34 50 0 0,5-29-79 0 0,-120 19-25 0 0,77-16 8 0 0,29 0 115 0 0,13 22 90 0 0,-199 23-275 0 0,125 11 0 0 0,15 20 223 0 0,-157-15-63 0 0,2 0-15 0 0,182 18 90 0 0,-220-30-92 0 0,-33 1-47 0 0,0 0 0 0 0,17 2-1 0 0,-30-2-8 0 0,-1 1-1 0 0,0 0 1 0 0,0-1 0 0 0,1 1-1 0 0,-1 0 1 0 0,0 0-1 0 0,0 1 1 0 0,0-1-1 0 0,0 0 1 0 0,0 1-1 0 0,0-1 1 0 0,-1 1-1 0 0,1 0 1 0 0,0-1-1 0 0,2 5 1 0 0,0-1 6 0 0,-1 0 0 0 0,0 1 1 0 0,0 0-1 0 0,0 0 0 0 0,2 6 0 0 0,1 11 8 0 0,-2-1 0 0 0,3 38 0 0 0,-1 169 70 0 0,-7-159-66 0 0,-8 308 4 0 0,-4 50-1 0 0,18-88-24 0 0,0-253-61 0 0,-2-51-572 0 0,-1-1-1 0 0,-5 66 0 0 0,3-98 411 0 0,-1 0-1 0 0,0 1 1 0 0,1-1 0 0 0,-1 0-1 0 0,-2 5 1 0 0,2-7 183 0 0,1 0 0 0 0,-1 0 0 0 0,0 0 0 0 0,1-1 0 0 0,-1 1 0 0 0,0 0-1 0 0,1 0 1 0 0,-1 0 0 0 0,0-1 0 0 0,0 1 0 0 0,0 0 0 0 0,0-1 0 0 0,0 1 0 0 0,0-1 0 0 0,0 1 0 0 0,0-1 0 0 0,0 1 0 0 0,0-1 0 0 0,0 0 0 0 0,-2 1 0 0 0,-10 0-112 0 0,1-1 0 0 0,-18-2 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2:59.866"/>
    </inkml:context>
    <inkml:brush xml:id="br0">
      <inkml:brushProperty name="width" value="0.2" units="cm"/>
      <inkml:brushProperty name="height" value="0.2" units="cm"/>
    </inkml:brush>
  </inkml:definitions>
  <inkml:trace contextRef="#ctx0" brushRef="#br0">61 130 3424 0 0,'-41'-4'1107'0'0,"31"1"-633"0"0,1-4-48 0 0,9 6-379 0 0,1 0 0 0 0,-1 1 0 0 0,1 0 0 0 0,-1-1 0 0 0,1 1 1 0 0,0-1-1 0 0,-1 1 0 0 0,1 0 0 0 0,0-1 0 0 0,-1 1 1 0 0,1 0-1 0 0,0-1 0 0 0,-1 1 0 0 0,2 0 43 0 0,2-2-47 0 0,0 1 1 0 0,1 0-1 0 0,-1-1 0 0 0,0 2 0 0 0,0-1 0 0 0,1 0 0 0 0,-1 1 1 0 0,0 0-1 0 0,5 0 0 0 0,7 0 36 0 0,118-1 209 0 0,1 1-188 0 0,222-6 77 0 0,389-27-74 0 0,37-8 181 0 0,-139 44-191 0 0,-231 25-45 0 0,-192-7-21 0 0,-207-19-115 0 0,-12-2 43 0 0,1 1-1 0 0,0-1 1 0 0,-1 0-1 0 0,1 1 1 0 0,0-1 0 0 0,-1-1-1 0 0,1 1 1 0 0,0 0-1 0 0,-1 0 1 0 0,1-1-1 0 0,0 0 1 0 0,-1 1-1 0 0,1-1 1 0 0,-1 0 0 0 0,5-3-1 0 0,-7 4 38 0 0,0 0 1 0 0,1 0 0 0 0,-1 0 0 0 0,0 0 0 0 0,1-1 0 0 0,-1 1 0 0 0,1 0 0 0 0,-1 0 0 0 0,0-1 0 0 0,1 1 0 0 0,-1 0 0 0 0,0-1 0 0 0,0 1 0 0 0,1 0 0 0 0,-1-1 0 0 0,0 1 0 0 0,0-1 0 0 0,1 1 0 0 0,-1 0 0 0 0,0-1 0 0 0,0 1 0 0 0,0-1 0 0 0,0 1 0 0 0,0 0 0 0 0,0-1 0 0 0,0 1 0 0 0,0-1 0 0 0,0 1 0 0 0,0-1 0 0 0,0 1 0 0 0,0 0 0 0 0,0-1 0 0 0,0 1 0 0 0,0-1 0 0 0,0 1 0 0 0,0-1 0 0 0,0 1 0 0 0,0 0 0 0 0,-1-1-1 0 0,1 1 1 0 0,0-1 0 0 0,-1 0 0 0 0,-7-14-76 0 0,-15-21 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1.271"/>
    </inkml:context>
    <inkml:brush xml:id="br0">
      <inkml:brushProperty name="width" value="0.2" units="cm"/>
      <inkml:brushProperty name="height" value="0.2" units="cm"/>
    </inkml:brush>
  </inkml:definitions>
  <inkml:trace contextRef="#ctx0" brushRef="#br0">8 17 3168 0 0,'-8'-16'3203'0'0,"8"16"-3180"0"0,9 54 296 0 0,17 104-115 0 0,-20-116-157 0 0,35 256 366 0 0,-40-287-397 0 0,-1-7-14 0 0,0 0 0 0 0,0 0 1 0 0,1 0-1 0 0,-1-1 0 0 0,1 1 0 0 0,0 0 0 0 0,0 0 0 0 0,0-1 0 0 0,1 1 0 0 0,-1 0 0 0 0,3 3 0 0 0,-4-7 0 0 0,1 0 0 0 0,-1 0 0 0 0,0 0 0 0 0,0 0 0 0 0,0 0 0 0 0,0 0 0 0 0,1 0 0 0 0,-1 0 0 0 0,0 0 0 0 0,0 0 0 0 0,0 0-1 0 0,0 0 1 0 0,0 0 0 0 0,1 0 0 0 0,-1 0 0 0 0,0 0 0 0 0,0 0 0 0 0,0 0 0 0 0,0 0 0 0 0,0 0 0 0 0,1-1 0 0 0,-1 1 0 0 0,0 0-1 0 0,0 0 1 0 0,0 0 0 0 0,0 0 0 0 0,0 0 0 0 0,0 0 0 0 0,1-1 0 0 0,-1 1 0 0 0,0 0 0 0 0,0 0 0 0 0,0 0 0 0 0,0 0 0 0 0,0 0-1 0 0,0-1 1 0 0,0 1 0 0 0,0 0 0 0 0,0 0 0 0 0,0 0 0 0 0,0 0 0 0 0,0-1 0 0 0,0 1 0 0 0,0 0 0 0 0,0 0 0 0 0,0 0 0 0 0,0-1-1 0 0,25-66 118 0 0,-18 45-113 0 0,0 1 0 0 0,13-24-1 0 0,-17 39-10 0 0,0 1-1 0 0,0-1 0 0 0,1 1 1 0 0,-1 0-1 0 0,9-8 0 0 0,-10 12-4 0 0,-1-1 0 0 0,1 1-1 0 0,0 0 1 0 0,0 0-1 0 0,0 0 1 0 0,-1 0 0 0 0,1 0-1 0 0,0 1 1 0 0,0-1 0 0 0,0 1-1 0 0,0-1 1 0 0,0 1-1 0 0,0 0 1 0 0,0-1 0 0 0,1 1-1 0 0,-1 0 1 0 0,0 0 0 0 0,0 1-1 0 0,0-1 1 0 0,4 1-1 0 0,0 1-7 0 0,0 0-1 0 0,0 1 1 0 0,0 0-1 0 0,10 6 1 0 0,-10-6 20 0 0,0 1 1 0 0,-1-1 0 0 0,2-1 0 0 0,-1 1 0 0 0,7 1-1 0 0,23 2 32 0 0,-1-3 0 0 0,1-1 0 0 0,45-3 0 0 0,-25 1-91 0 0,-25 0 104 0 0,54-7 0 0 0,-73 5-34 0 0,0-1 0 0 0,0 0-1 0 0,0-1 1 0 0,-1 0-1 0 0,1-1 1 0 0,-1 0-1 0 0,14-9 1 0 0,1-3 11 0 0,33-27 1 0 0,-48 33-16 0 0,0 1 1 0 0,0-1 0 0 0,-1-1-1 0 0,15-22 1 0 0,-5 5 16 0 0,-15 24-20 0 0,-1 0 1 0 0,-1-1-1 0 0,1 1 0 0 0,-1-1 1 0 0,0 0-1 0 0,0 0 1 0 0,0 0-1 0 0,-1 0 0 0 0,0-1 1 0 0,2-12-1 0 0,-3 15-2 0 0,-1 0 0 0 0,0 0 0 0 0,0 1 0 0 0,-1-1 0 0 0,1 0 0 0 0,-1 0 0 0 0,1 1 1 0 0,-3-7-1 0 0,2 9-7 0 0,1 0 1 0 0,0 0 0 0 0,-1 0 0 0 0,1 0 0 0 0,-1 0-1 0 0,1 1 1 0 0,-1-1 0 0 0,1 0 0 0 0,-1 0 0 0 0,0 1-1 0 0,1-1 1 0 0,-1 0 0 0 0,0 1 0 0 0,0-1 0 0 0,1 1 0 0 0,-1-1-1 0 0,0 1 1 0 0,0-1 0 0 0,0 1 0 0 0,0-1 0 0 0,0 1-1 0 0,0 0 1 0 0,0 0 0 0 0,0-1 0 0 0,0 1 0 0 0,1 0-1 0 0,-1 0 1 0 0,0 0 0 0 0,0 0 0 0 0,0 0 0 0 0,0 0-1 0 0,0 0 1 0 0,0 1 0 0 0,0-1 0 0 0,0 0 0 0 0,0 0 0 0 0,0 1-1 0 0,0-1 1 0 0,0 1 0 0 0,-1 0 0 0 0,-8 4-75 0 0,-1 0 0 0 0,1 1-1 0 0,-1 0 1 0 0,2 1 0 0 0,-10 8 0 0 0,15-13-58 0 0,1 1 0 0 0,1 0 0 0 0,-1 1-1 0 0,0-1 1 0 0,1 0 0 0 0,-1 1 0 0 0,1 0 0 0 0,-2 4 0 0 0,3-6-23 0 0,1 0 1 0 0,-1 0-1 0 0,0 0 1 0 0,1 1-1 0 0,0-1 1 0 0,-1 0-1 0 0,1 0 0 0 0,0 1 1 0 0,0-1-1 0 0,0 0 1 0 0,0 0-1 0 0,1 1 1 0 0,-1-1-1 0 0,1 0 1 0 0,-1 0-1 0 0,2 3 1 0 0,5 2-202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3.846"/>
    </inkml:context>
    <inkml:brush xml:id="br0">
      <inkml:brushProperty name="width" value="0.2" units="cm"/>
      <inkml:brushProperty name="height" value="0.2" units="cm"/>
    </inkml:brush>
  </inkml:definitions>
  <inkml:trace contextRef="#ctx0" brushRef="#br0">0 1 2592 0 0,'0'0'2824'0'0,"6"4"-2628"0"0,-5 0-158 0 0,0 0 1 0 0,0 0-1 0 0,-1 0 0 0 0,1 0 1 0 0,-1 0-1 0 0,0 0 0 0 0,-1 7 1 0 0,1 20 24 0 0,1-27-62 0 0,3 26-173 0 0,8 36 1 0 0,-6-52 88 0 0,1-5 38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1.961"/>
    </inkml:context>
    <inkml:brush xml:id="br0">
      <inkml:brushProperty name="width" value="0.2" units="cm"/>
      <inkml:brushProperty name="height" value="0.2" units="cm"/>
    </inkml:brush>
  </inkml:definitions>
  <inkml:trace contextRef="#ctx0" brushRef="#br0">174 381 2784 0 0,'-2'-1'4343'0'0,"2"0"-4337"0"0,0 0 0 0 0,-1 1 0 0 0,1-1 0 0 0,-1 0 0 0 0,1 0 0 0 0,-1 1 0 0 0,1-1 0 0 0,-1 0 0 0 0,1 1 0 0 0,-1-1 0 0 0,0 1 0 0 0,1-1 0 0 0,-1 0-1 0 0,0 1 1 0 0,1 0 0 0 0,-1-1 0 0 0,0 1 0 0 0,0-1 0 0 0,0 1 0 0 0,1 0 0 0 0,-1 0 0 0 0,0-1 0 0 0,0 1 0 0 0,0 0 0 0 0,0 0 0 0 0,1 0 0 0 0,-1 0 0 0 0,-2 0 0 0 0,-5 4-1 0 0,-1 0 1 0 0,1 1 0 0 0,0 0-1 0 0,0 0 1 0 0,-9 8-1 0 0,7-6-9 0 0,-5 5 8 0 0,-17 15 0 0 0,28-23-5 0 0,0 0 0 0 0,1 0 0 0 0,-1 0 1 0 0,1 0-1 0 0,0 1 0 0 0,0 0 0 0 0,0-1 1 0 0,1 1-1 0 0,-3 5 0 0 0,5-7 3 0 0,-1-1-1 0 0,1 0 1 0 0,-1 0-1 0 0,1 0 1 0 0,0 1-1 0 0,0-1 1 0 0,0 0-1 0 0,0 0 1 0 0,0 1-1 0 0,1-1 1 0 0,-1 0-1 0 0,1 0 1 0 0,-1 0-1 0 0,1 0 1 0 0,0 1-1 0 0,0-1 1 0 0,0 0-1 0 0,0 0 1 0 0,0 0-1 0 0,1-1 1 0 0,-1 1-1 0 0,0 0 1 0 0,1 0-1 0 0,-1-1 1 0 0,1 1-1 0 0,0-1 1 0 0,-1 1-1 0 0,3 0 1 0 0,0 1 3 0 0,0-1 1 0 0,0 0 0 0 0,0 0-1 0 0,0 0 1 0 0,0 0-1 0 0,0-1 1 0 0,0 0-1 0 0,1 0 1 0 0,-1 0-1 0 0,0 0 1 0 0,1 0-1 0 0,-1-1 1 0 0,8 0-1 0 0,-5-2-12 0 0,1 1-1 0 0,-1-1 1 0 0,0-1-1 0 0,0 1 0 0 0,0-1 1 0 0,0 0-1 0 0,0-1 1 0 0,-1 0-1 0 0,1 0 0 0 0,-1 0 1 0 0,0-1-1 0 0,10-10 1 0 0,1-2 24 0 0,-1 0 0 0 0,21-32-1 0 0,-21 26 34 0 0,-2-2 0 0 0,0 0-1 0 0,-2 0 1 0 0,16-43 0 0 0,-13 19 21 0 0,12-74 0 0 0,-24 107-54 0 0,1-4 43 0 0,-1 1 1 0 0,1-25 0 0 0,-4 41-57 0 0,0 9-16 0 0,-6 127-5 0 0,1-68 7 0 0,4 80-1 0 0,2-121 5 0 0,0-7 5 0 0,0 0-1 0 0,7 30 1 0 0,-6-39 1 0 0,1 0 0 0 0,-1 0 0 0 0,1 0 0 0 0,1-1 0 0 0,0 1 0 0 0,0-1 0 0 0,0 0 0 0 0,8 10 0 0 0,-7-13 0 0 0,0-1 0 0 0,-1 1 0 0 0,1-1 0 0 0,0 0 0 0 0,1-1 0 0 0,-1 1 0 0 0,0-1 0 0 0,1 0 0 0 0,7 2 0 0 0,-2-2 0 0 0,0 0 0 0 0,0 0 0 0 0,22 0 0 0 0,-25-2 3 0 0,0 0 0 0 0,1 0 0 0 0,-1-1 0 0 0,0-1 0 0 0,0 1-1 0 0,1-1 1 0 0,-1-1 0 0 0,-1 1 0 0 0,1-1 0 0 0,0-1 0 0 0,-1 1 0 0 0,1-1 0 0 0,12-10 0 0 0,-12 7 3 0 0,0-1 0 0 0,0 0 0 0 0,-1 0 0 0 0,0-1 0 0 0,0 0-1 0 0,-1 0 1 0 0,0 0 0 0 0,-1-1 0 0 0,0 0 0 0 0,0 0 0 0 0,-1 0 0 0 0,0-1 0 0 0,-1 0-1 0 0,-1 1 1 0 0,1-1 0 0 0,0-16 0 0 0,-3 23-3 0 0,0 0-1 0 0,0 1 1 0 0,-1-1 0 0 0,0 1-1 0 0,1-1 1 0 0,-1 1 0 0 0,0-1-1 0 0,-1 1 1 0 0,1-1-1 0 0,-4-5 1 0 0,5 8-3 0 0,0 0 0 0 0,-1 0 0 0 0,1 0-1 0 0,-1 1 1 0 0,1-1-1 0 0,-1 0 1 0 0,1 0-1 0 0,-1 0 1 0 0,0 0-1 0 0,1 0 1 0 0,-1 1 0 0 0,0-1-1 0 0,0 0 1 0 0,0 1-1 0 0,1-1 1 0 0,-1 0-1 0 0,0 1 1 0 0,0-1-1 0 0,0 1 1 0 0,0 0 0 0 0,0-1-1 0 0,0 1 1 0 0,0 0-1 0 0,0-1 1 0 0,0 1-1 0 0,0 0 1 0 0,0 0-1 0 0,0 0 1 0 0,0 0 0 0 0,0 0-1 0 0,-1 0 1 0 0,1 0-1 0 0,0 0 1 0 0,0 1-1 0 0,0-1 1 0 0,0 0-1 0 0,0 1 1 0 0,-1 0 0 0 0,-4 2-6 0 0,1 0 0 0 0,0 0 0 0 0,0 1 1 0 0,0-1-1 0 0,-6 6 0 0 0,4-2-1 0 0,1-3 3 0 0,0 1-1 0 0,0 1 1 0 0,0-1 0 0 0,1 1 0 0 0,0 0 0 0 0,0 0 0 0 0,0 1-1 0 0,1-1 1 0 0,0 1 0 0 0,0 0 0 0 0,1 0 0 0 0,0 0-1 0 0,0 1 1 0 0,-2 9 0 0 0,4-12 1 0 0,-1 0 1 0 0,1 1-1 0 0,1-1 1 0 0,-1 0-1 0 0,1 1 0 0 0,0-1 1 0 0,0 0-1 0 0,0 1 1 0 0,1-1-1 0 0,0 0 0 0 0,0 0 1 0 0,0 1-1 0 0,1-1 1 0 0,0 0-1 0 0,0 0 0 0 0,0 0 1 0 0,0-1-1 0 0,1 1 0 0 0,0 0 1 0 0,0-1-1 0 0,0 0 1 0 0,1 0-1 0 0,-1 0 0 0 0,6 4 1 0 0,-1 0-55 0 0,0-2-1 0 0,0 0 1 0 0,1 0 0 0 0,0 0 0 0 0,0-1-1 0 0,1 0 1 0 0,-1-1 0 0 0,1 0 0 0 0,0-1 0 0 0,0 0-1 0 0,1 0 1 0 0,-1-1 0 0 0,1 0 0 0 0,-1-1 0 0 0,1 0-1 0 0,-1-1 1 0 0,1 0 0 0 0,-1-1 0 0 0,1 0 0 0 0,-1 0-1 0 0,19-6 1 0 0,-16 2-242 0 0,0 0 0 0 0,-1-1 0 0 0,1 0 0 0 0,11-8 1 0 0,9-13-5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2.321"/>
    </inkml:context>
    <inkml:brush xml:id="br0">
      <inkml:brushProperty name="width" value="0.2" units="cm"/>
      <inkml:brushProperty name="height" value="0.2" units="cm"/>
    </inkml:brush>
  </inkml:definitions>
  <inkml:trace contextRef="#ctx0" brushRef="#br0">37 24 4704 0 0,'-37'-23'2994'0'0,"38"26"-2996"0"0,3 13 12 0 0,0 0-1 0 0,-2 0 1 0 0,2 26 0 0 0,-4 51 75 0 0,-1-39-19 0 0,-3 134 126 0 0,3-167-182 0 0,-2 46-56 0 0,2 1-1 0 0,13 100 0 0 0,-5-128-607 0 0,1 0 0 0 0,16 46 0 0 0,-22-81 392 0 0,0 0 0 0 0,0-1-1 0 0,0 1 1 0 0,1 0-1 0 0,-1-1 1 0 0,1 0-1 0 0,0 0 1 0 0,1 0 0 0 0,-1 0-1 0 0,1 0 1 0 0,4 3-1 0 0,-8-7 247 0 0,0 0-1 0 0,1 0 1 0 0,-1 0-1 0 0,0 0 1 0 0,0 0-1 0 0,1 0 1 0 0,-1 0-1 0 0,0 0 1 0 0,0 0-1 0 0,1 0 1 0 0,-1 0-1 0 0,0 0 1 0 0,0 0-1 0 0,1 0 1 0 0,-1 0-1 0 0,0 0 1 0 0,0-1-1 0 0,0 1 1 0 0,1 0-1 0 0,-1 0 1 0 0,0 0-1 0 0,0 0 1 0 0,0-1-1 0 0,1 1 0 0 0,-1 0 1 0 0,0 0-1 0 0,0 0 1 0 0,0-1-1 0 0,0 1 1 0 0,0 0-1 0 0,1 0 1 0 0,-1-1-1 0 0,0 1 1 0 0,0 0-1 0 0,0 0 1 0 0,0-1-1 0 0,0 1 1 0 0,0 0-1 0 0,0-1 1 0 0,0 1 15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3.424"/>
    </inkml:context>
    <inkml:brush xml:id="br0">
      <inkml:brushProperty name="width" value="0.2" units="cm"/>
      <inkml:brushProperty name="height" value="0.2" units="cm"/>
    </inkml:brush>
  </inkml:definitions>
  <inkml:trace contextRef="#ctx0" brushRef="#br0">388 17 3360 0 0,'3'-1'131'0'0,"8"-13"2429"0"0,-23 13-1934 0 0,-6 0-430 0 0,5 1-133 0 0,0 0 1 0 0,1 1 0 0 0,-1 0 0 0 0,-24 6 0 0 0,15-1-36 0 0,-7 1-1 0 0,1 1 0 0 0,-27 12 0 0 0,46-16-25 0 0,0 1-1 0 0,0 0 1 0 0,1 0-1 0 0,0 1 1 0 0,0 0-1 0 0,0 0 0 0 0,1 1 1 0 0,0-1-1 0 0,0 2 1 0 0,-6 8-1 0 0,5-4-5 0 0,1 2 0 0 0,0-1 0 0 0,1 1 0 0 0,-9 27 0 0 0,12-30 6 0 0,0 1 0 0 0,0 0 0 0 0,1-1 1 0 0,1 1-1 0 0,0 0 0 0 0,1 0 0 0 0,0 1 0 0 0,1-1 0 0 0,0 0 0 0 0,1-1 0 0 0,4 20 0 0 0,-4-24 1 0 0,0-1-1 0 0,0 1 0 0 0,1 0 0 0 0,0-1 0 0 0,0 0 0 0 0,0 1 1 0 0,1-1-1 0 0,0-1 0 0 0,0 1 0 0 0,6 6 0 0 0,1-1-2 0 0,2 0 0 0 0,-1-1 0 0 0,19 11 0 0 0,-26-17-10 0 0,1 0 0 0 0,-1-1 0 0 0,1 1-1 0 0,0-1 1 0 0,0-1 0 0 0,0 1-1 0 0,0-1 1 0 0,1 0 0 0 0,-1 0 0 0 0,1-1-1 0 0,-1 0 1 0 0,1 0 0 0 0,8-1-1 0 0,-1 0-138 0 0,0 0 0 0 0,1-2-1 0 0,-1 0 1 0 0,0 0 0 0 0,0-2-1 0 0,0 1 1 0 0,-1-2 0 0 0,22-9-1 0 0,-26 8 88 0 0,-1 0 0 0 0,12-11 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3.798"/>
    </inkml:context>
    <inkml:brush xml:id="br0">
      <inkml:brushProperty name="width" value="0.2" units="cm"/>
      <inkml:brushProperty name="height" value="0.2" units="cm"/>
    </inkml:brush>
  </inkml:definitions>
  <inkml:trace contextRef="#ctx0" brushRef="#br0">1 98 3456 0 0,'3'0'1296'0'0,"-3"3"-1008"0"0,18-6 216 0 0,-13 3 24 0 0,14 0-200 0 0,-6 0-48 0 0,19 0-168 0 0,9-9-56 0 0,4 4-32 0 0,1-1-56 0 0,-1-3-16 0 0,-3-2-856 0 0,-12-6-376 0 0,-25-7 648 0 0,-10 7 312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4.159"/>
    </inkml:context>
    <inkml:brush xml:id="br0">
      <inkml:brushProperty name="width" value="0.2" units="cm"/>
      <inkml:brushProperty name="height" value="0.2" units="cm"/>
    </inkml:brush>
  </inkml:definitions>
  <inkml:trace contextRef="#ctx0" brushRef="#br0">14 1 3680 0 0,'-3'0'741'0'0,"-6"1"1032"0"0,9 0-1743 0 0,0-1 1 0 0,-1 1-1 0 0,1 0 1 0 0,0-1 0 0 0,0 1-1 0 0,0 0 1 0 0,0-1 0 0 0,0 1-1 0 0,0 0 1 0 0,0-1 0 0 0,0 1-1 0 0,0-1 1 0 0,0 1 0 0 0,0 0-1 0 0,0-1 1 0 0,1 1-1 0 0,-1 0 1 0 0,35 169 152 0 0,-16-81-157 0 0,-12-47-15 0 0,3-2 0 0 0,1 1 0 0 0,20 47 0 0 0,-27-80-12 0 0,0 1 0 0 0,0-1-1 0 0,1-1 1 0 0,0 1 0 0 0,0-1-1 0 0,1 0 1 0 0,9 10-1 0 0,-12-15-15 0 0,1 1 0 0 0,-1 0 0 0 0,1-1 0 0 0,-1 1 0 0 0,1-1 0 0 0,0 0 0 0 0,0 0 0 0 0,0-1 0 0 0,0 1-1 0 0,0-1 1 0 0,0 0 0 0 0,0 0 0 0 0,0 0 0 0 0,0-1 0 0 0,1 1 0 0 0,-1-1 0 0 0,0 0 0 0 0,5-1-1 0 0,-2 0-190 0 0,0-1-1 0 0,-1 0 1 0 0,1-1-1 0 0,-1 1 0 0 0,1-1 1 0 0,-1 0-1 0 0,0-1 0 0 0,0 0 1 0 0,-1 0-1 0 0,10-8 1 0 0,4-5-526 0 0,21-24 1 0 0,-38 38 819 0 0,3-1 236 0 0,-1-1 1 0 0,0 0 0 0 0,0 0 0 0 0,0-1 0 0 0,4-6 0 0 0,2-5 72 0 0,84-121 1602 0 0,-92 134-1991 0 0,2-1 0 0 0,-1 1 1 0 0,0 0-1 0 0,1 0 0 0 0,4-4 0 0 0,-7 8-6 0 0,-1-1-1 0 0,1 0 0 0 0,0 1 1 0 0,-1-1-1 0 0,1 1 0 0 0,0-1 1 0 0,0 1-1 0 0,-1-1 1 0 0,1 1-1 0 0,0 0 0 0 0,0-1 1 0 0,0 1-1 0 0,0 0 0 0 0,0 0 1 0 0,0 0-1 0 0,0-1 0 0 0,-1 1 1 0 0,1 0-1 0 0,0 0 1 0 0,0 0-1 0 0,0 1 0 0 0,0-1 1 0 0,0 0-1 0 0,0 0 0 0 0,0 0 1 0 0,0 1-1 0 0,-1-1 0 0 0,1 0 1 0 0,0 1-1 0 0,0-1 1 0 0,0 1-1 0 0,-1-1 0 0 0,1 1 1 0 0,0-1-1 0 0,0 1 0 0 0,-1-1 1 0 0,2 2-1 0 0,3 5-2 0 0,-1-1 0 0 0,0 1 0 0 0,0 0 1 0 0,-1 1-1 0 0,1-1 0 0 0,-2 0 0 0 0,1 1 0 0 0,-1 0 0 0 0,0-1 0 0 0,-1 1 0 0 0,2 15 0 0 0,3 42-9 0 0,-2-42 126 0 0,-1 27 0 0 0,-3-48-96 0 0,0 1 0 0 0,0-1 0 0 0,0 1 0 0 0,0 0 0 0 0,1-1 0 0 0,-1 1-1 0 0,2 4 1 0 0,-1-7-16 0 0,-1 0-1 0 0,0 1 1 0 0,0-1-1 0 0,0 0 1 0 0,0 0-1 0 0,0 0 1 0 0,0 0-1 0 0,0 0 1 0 0,0 0-1 0 0,0 0 1 0 0,1 0-1 0 0,-1 1 1 0 0,0-1-1 0 0,0 0 1 0 0,0 0-1 0 0,0 0 1 0 0,0 0-1 0 0,0 0 1 0 0,1 0-1 0 0,-1 0 1 0 0,0 0-1 0 0,0 0 1 0 0,0 0-1 0 0,0 0 1 0 0,0 0-1 0 0,1 0 1 0 0,-1 0-1 0 0,0 0 1 0 0,0 0-1 0 0,0 0 1 0 0,0 0-1 0 0,0 0 1 0 0,0 0-1 0 0,1 0 1 0 0,-1 0-1 0 0,0 0 1 0 0,0 0-1 0 0,0 0 1 0 0,0 0-1 0 0,0 0 1 0 0,0-1-1 0 0,1 1 1 0 0,7-12 25 0 0,3-10-27 0 0,-3 4-10 0 0,19-29 0 0 0,-12 27-62 0 0,21-25 0 0 0,-28 37-67 0 0,0 0 1 0 0,0 1 0 0 0,1 0-1 0 0,0 0 1 0 0,13-7-1 0 0,-6 6-196 0 0,-6 3-423 0 0,0-1 0 0 0,17-13 0 0 0,-3 0-1082 0 0,7 2 667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4.531"/>
    </inkml:context>
    <inkml:brush xml:id="br0">
      <inkml:brushProperty name="width" value="0.2" units="cm"/>
      <inkml:brushProperty name="height" value="0.2" units="cm"/>
    </inkml:brush>
  </inkml:definitions>
  <inkml:trace contextRef="#ctx0" brushRef="#br0">1 3 3104 0 0,'0'0'55'0'0,"0"0"-1"0"0,1 0 1 0 0,-1-1 0 0 0,0 1-1 0 0,1 0 1 0 0,-1 0 0 0 0,0-1-1 0 0,1 1 1 0 0,-1 0 0 0 0,0 0-1 0 0,1 0 1 0 0,-1 0 0 0 0,0 0-1 0 0,1 0 1 0 0,-1-1-1 0 0,1 1 1 0 0,-1 0 0 0 0,0 0-1 0 0,1 0 1 0 0,-1 0 0 0 0,1 0-1 0 0,-1 1 1 0 0,0-1 0 0 0,1 0-1 0 0,-1 0 1 0 0,0 0 0 0 0,1 0-1 0 0,10 9 870 0 0,5 17-429 0 0,-15-22-428 0 0,1 0 0 0 0,-1 1-1 0 0,-1-1 1 0 0,1 1 0 0 0,0-1-1 0 0,-1 1 1 0 0,0-1 0 0 0,-1 8-1 0 0,1 1 99 0 0,7-31-3219 0 0,-6-1 2602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4.873"/>
    </inkml:context>
    <inkml:brush xml:id="br0">
      <inkml:brushProperty name="width" value="0.2" units="cm"/>
      <inkml:brushProperty name="height" value="0.2" units="cm"/>
    </inkml:brush>
  </inkml:definitions>
  <inkml:trace contextRef="#ctx0" brushRef="#br0">3 3 4096 0 0,'-3'-3'1877'0'0,"10"16"-930"0"0,15 84-700 0 0,-17-66-217 0 0,35 277 451 0 0,-33-241-394 0 0,-1 8-139 0 0,-3-26-782 0 0,3-1 0 0 0,15 68 0 0 0,-11-85-1473 0 0,-7-5 779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5.636"/>
    </inkml:context>
    <inkml:brush xml:id="br0">
      <inkml:brushProperty name="width" value="0.2" units="cm"/>
      <inkml:brushProperty name="height" value="0.2" units="cm"/>
    </inkml:brush>
  </inkml:definitions>
  <inkml:trace contextRef="#ctx0" brushRef="#br0">25 44 3968 0 0,'-16'4'674'0'0,"8"-1"340"0"0,25-10-25 0 0,-3 3-861 0 0,1 1-1 0 0,-1 0 1 0 0,1 1 0 0 0,22-1-1 0 0,-13 1-37 0 0,197 3 241 0 0,-91 3-250 0 0,12-4-98 0 0,360-4-1719 0 0,-478 3 1202 0 0,-1 0-1 0 0,0-2 1 0 0,33-7 0 0 0,-9-3-241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5.995"/>
    </inkml:context>
    <inkml:brush xml:id="br0">
      <inkml:brushProperty name="width" value="0.2" units="cm"/>
      <inkml:brushProperty name="height" value="0.2" units="cm"/>
    </inkml:brush>
  </inkml:definitions>
  <inkml:trace contextRef="#ctx0" brushRef="#br0">8 1 3904 0 0,'-7'0'1967'0'0,"26"2"-1118"0"0,12 6-684 0 0,-1 2 0 0 0,56 26 1 0 0,-49-19-118 0 0,21 9 40 0 0,-1 2 1 0 0,-2 3 0 0 0,74 53-1 0 0,-119-77-66 0 0,-1 1-1 0 0,1 1 0 0 0,-1-1 1 0 0,-1 2-1 0 0,0-1 0 0 0,0 1 1 0 0,7 12-1 0 0,-11-16-19 0 0,-1 1 0 0 0,0 0 1 0 0,-1-1-1 0 0,1 1 0 0 0,-1 0 0 0 0,0 1 0 0 0,-1-1 1 0 0,0 0-1 0 0,0 0 0 0 0,0 0 0 0 0,-1 1 0 0 0,0-1 1 0 0,-2 10-1 0 0,0-4-26 0 0,-1 0 0 0 0,0 0 0 0 0,-2-1 0 0 0,1 1 0 0 0,-1-1 0 0 0,-11 19 0 0 0,3-10-313 0 0,-1-1 1 0 0,-24 29-1 0 0,32-41 127 0 0,-1 0 0 0 0,0-1 0 0 0,-1 0 0 0 0,0 0 0 0 0,0 0 0 0 0,0-1-1 0 0,-10 5 1 0 0,-15 7-151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6.684"/>
    </inkml:context>
    <inkml:brush xml:id="br0">
      <inkml:brushProperty name="width" value="0.2" units="cm"/>
      <inkml:brushProperty name="height" value="0.2" units="cm"/>
    </inkml:brush>
  </inkml:definitions>
  <inkml:trace contextRef="#ctx0" brushRef="#br0">58 175 3616 0 0,'-7'-2'424'0'0,"5"2"-266"0"0,0-1 0 0 0,0 0 0 0 0,0 1 0 0 0,0 0 0 0 0,0-1 0 0 0,0 1 0 0 0,0 0-1 0 0,0 0 1 0 0,0 0 0 0 0,-2 1 0 0 0,3-1-121 0 0,0 0 0 0 0,0 1 0 0 0,0 0 0 0 0,0-1-1 0 0,0 1 1 0 0,0-1 0 0 0,0 1 0 0 0,1 0 0 0 0,-1 0 0 0 0,0 0 0 0 0,0-1 0 0 0,1 1 0 0 0,-1 0 0 0 0,1 0-1 0 0,-1 0 1 0 0,1 0 0 0 0,-1 0 0 0 0,1 0 0 0 0,0 0 0 0 0,-1 0 0 0 0,1 0 0 0 0,0 0 0 0 0,0 0-1 0 0,0 0 1 0 0,-1 1 0 0 0,2 0 0 0 0,-2 0-30 0 0,-6 90 221 0 0,5-63-207 0 0,0 6 27 0 0,5 70 0 0 0,-2-100-45 0 0,2 34 54 0 0,3 1-1 0 0,1-1 1 0 0,20 60-1 0 0,-15-67-9 0 0,1-2 0 0 0,2 1 0 0 0,1-2 0 0 0,1 0 0 0 0,2-1 0 0 0,1-1 0 0 0,33 36 0 0 0,-46-55-34 0 0,1 0 0 0 0,1-1 0 0 0,-1 0 0 0 0,1 0-1 0 0,1-1 1 0 0,-1 0 0 0 0,1-1 0 0 0,0 0-1 0 0,0 0 1 0 0,0-1 0 0 0,16 4 0 0 0,-20-7-8 0 0,0 1 0 0 0,-1-1 0 0 0,1-1 1 0 0,0 1-1 0 0,0-1 0 0 0,-1 0 0 0 0,1 0 0 0 0,0 0 1 0 0,0-1-1 0 0,7-2 0 0 0,-3 0 2 0 0,0-1 1 0 0,0 0-1 0 0,18-12 0 0 0,-25 15-5 0 0,14-10 3 0 0,-1 0 0 0 0,0-1-1 0 0,0-1 1 0 0,-1 0 0 0 0,-1-1 0 0 0,0-1 0 0 0,15-21 0 0 0,-21 25-3 0 0,14-16 3 0 0,-2-1 1 0 0,-2-1-1 0 0,0-1 0 0 0,-2-1 1 0 0,14-37-1 0 0,-15 32 1 0 0,-2-1 1 0 0,-1 0-1 0 0,-3-1 1 0 0,7-47-1 0 0,-12 55-4 0 0,-1-1 1 0 0,-2 0-1 0 0,-1 1 1 0 0,-6-44-1 0 0,3 53-1 0 0,0 1 0 0 0,-2-1 1 0 0,-10-30-1 0 0,12 43-6 0 0,-1 0 1 0 0,0 0-1 0 0,0 0 1 0 0,0 1-1 0 0,-1 0 1 0 0,0 0-1 0 0,-1 0 0 0 0,1 1 1 0 0,-1-1-1 0 0,-13-9 1 0 0,16 14-3 0 0,0 0 0 0 0,0 0 0 0 0,0 0-1 0 0,0 0 1 0 0,-1 1 0 0 0,1 0 0 0 0,-1 0 0 0 0,1-1 0 0 0,-1 2 0 0 0,1-1 0 0 0,-1 0 0 0 0,1 1 0 0 0,-1 0 0 0 0,0 0 0 0 0,1 0-1 0 0,-1 0 1 0 0,-6 2 0 0 0,6-2-4 0 0,-4 1-53 0 0,0 0 0 0 0,0 0-1 0 0,-1 1 1 0 0,1 1 0 0 0,0-1-1 0 0,1 1 1 0 0,-1 1 0 0 0,0-1 0 0 0,-10 8-1 0 0,8-5-36 0 0,-78 47-1388 0 0,76-44 1265 0 0,0 1 1 0 0,0 0-1 0 0,1 0 0 0 0,-13 16 0 0 0,-6 18-105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380"/>
    </inkml:context>
    <inkml:brush xml:id="br0">
      <inkml:brushProperty name="width" value="0.2" units="cm"/>
      <inkml:brushProperty name="height" value="0.2" units="cm"/>
    </inkml:brush>
  </inkml:definitions>
  <inkml:trace contextRef="#ctx0" brushRef="#br0">182 32 3136 0 0,'-2'-4'434'0'0,"2"3"-370"0"0,-1 1-1 0 0,1-1 1 0 0,0 1-1 0 0,0-1 1 0 0,0 1 0 0 0,-1-1-1 0 0,1 1 1 0 0,0 0-1 0 0,0-1 1 0 0,-1 1 0 0 0,1-1-1 0 0,0 1 1 0 0,-1 0-1 0 0,1-1 1 0 0,-1 1 0 0 0,1 0-1 0 0,0-1 1 0 0,-1 1-1 0 0,1 0 1 0 0,-1 0 0 0 0,1 0-1 0 0,-1-1 1 0 0,1 1-1 0 0,-1 0 1 0 0,1 0 0 0 0,-1 0-1 0 0,1 0 1 0 0,-1 0 0 0 0,-17-11 306 0 0,15 9-371 0 0,-1 1 0 0 0,0 0 0 0 0,1 0 1 0 0,-1 0-1 0 0,0 1 0 0 0,1-1 0 0 0,-1 1 0 0 0,0 0 0 0 0,0 0 0 0 0,1 0 0 0 0,-1 0 0 0 0,0 1 0 0 0,1 0 0 0 0,-1-1 1 0 0,0 1-1 0 0,1 1 0 0 0,-1-1 0 0 0,1 0 0 0 0,-1 1 0 0 0,1 0 0 0 0,0 0 0 0 0,0 0 0 0 0,0 0 0 0 0,0 0 1 0 0,0 1-1 0 0,0-1 0 0 0,-3 5 0 0 0,-6 8-5 0 0,8-10-1 0 0,0-1-1 0 0,1 1 1 0 0,-1-1 0 0 0,1 1 0 0 0,-2 5-1 0 0,2-3 2 0 0,1-2-1 0 0,-1 0 0 0 0,1 0 1 0 0,-2 10-1 0 0,4-14 7 0 0,-1 0-1 0 0,1 0 1 0 0,0 0-1 0 0,0 0 1 0 0,0 0-1 0 0,0 0 1 0 0,0 0-1 0 0,0 0 1 0 0,0-1 0 0 0,0 1-1 0 0,0 0 1 0 0,0 0-1 0 0,1 0 1 0 0,-1 0-1 0 0,0 0 1 0 0,1 0 0 0 0,-1-1-1 0 0,1 1 1 0 0,-1 0-1 0 0,1 0 1 0 0,-1 0-1 0 0,1-1 1 0 0,-1 1-1 0 0,1 0 1 0 0,0-1 0 0 0,-1 1-1 0 0,1-1 1 0 0,0 1-1 0 0,1 0 1 0 0,1 0 4 0 0,0-1 0 0 0,0 1 0 0 0,0-1 0 0 0,0 0 0 0 0,0-1 0 0 0,0 1 0 0 0,0 0 1 0 0,0-1-1 0 0,0 1 0 0 0,0-1 0 0 0,6-2 0 0 0,-2 1 4 0 0,22-9 24 0 0,-22 8-26 0 0,-1 1 1 0 0,0 0 0 0 0,0 0-1 0 0,1 0 1 0 0,7 0-1 0 0,-11 1 1 0 0,-1 1-1 0 0,1 1 0 0 0,-1-1 1 0 0,1 0-1 0 0,0 1 1 0 0,-1-1-1 0 0,1 1 1 0 0,-1 0-1 0 0,0-1 0 0 0,1 1 1 0 0,-1 1-1 0 0,0-1 1 0 0,1 0-1 0 0,-1 0 1 0 0,0 1-1 0 0,0 0 0 0 0,3 2 1 0 0,0 1-7 0 0,3 2 10 0 0,-1-1-1 0 0,17 12 1 0 0,-20-16-48 0 0,-1 0-1 0 0,1-1 1 0 0,0 1-1 0 0,0-1 0 0 0,0 0 1 0 0,0 0-1 0 0,0 0 1 0 0,0 0-1 0 0,0 0 1 0 0,7-1-1 0 0,0 0-574 0 0,0-1-1 0 0,0 0 0 0 0,0-1 1 0 0,17-4-1 0 0,-5-2-263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7.028"/>
    </inkml:context>
    <inkml:brush xml:id="br0">
      <inkml:brushProperty name="width" value="0.2" units="cm"/>
      <inkml:brushProperty name="height" value="0.2" units="cm"/>
    </inkml:brush>
  </inkml:definitions>
  <inkml:trace contextRef="#ctx0" brushRef="#br0">0 0 3200 0 0,'103'3'1051'0'0,"-100"-3"-984"0"0,0 0 0 0 0,0 0 0 0 0,1 0 0 0 0,-1 0 0 0 0,0 1 0 0 0,5 1 0 0 0,22 7 445 0 0,-28-8-424 0 0,1 1 0 0 0,-1-1 0 0 0,1 0-1 0 0,-1 0 1 0 0,0 1 0 0 0,1 0 0 0 0,-1-1 0 0 0,0 1 0 0 0,0 0 0 0 0,0 0 0 0 0,0 0 0 0 0,0 0 0 0 0,2 5 0 0 0,-1-1 13 0 0,1 0 1 0 0,-1 0 0 0 0,3 10 0 0 0,-5-12-67 0 0,6 20 89 0 0,-1 0-1 0 0,5 34 1 0 0,-9-40-112 0 0,1 1 0 0 0,1-1 0 0 0,1 1 0 0 0,1-1 0 0 0,10 22 0 0 0,-15-38-2 0 0,0 1-1 0 0,0-1 1 0 0,1 0 0 0 0,-1 1 0 0 0,1-1 0 0 0,0 0-1 0 0,-1 0 1 0 0,1-1 0 0 0,0 1 0 0 0,3 2 0 0 0,-3-3 0 0 0,-1 0 0 0 0,1-1 0 0 0,0 1 0 0 0,-1-1 1 0 0,1 1-1 0 0,0-1 0 0 0,-1 1 0 0 0,1-1 1 0 0,0 0-1 0 0,0 0 0 0 0,-1 0 0 0 0,1 0 0 0 0,0 0 1 0 0,-1 0-1 0 0,1-1 0 0 0,0 1 0 0 0,0 0 0 0 0,-1-1 1 0 0,4-1-1 0 0,22-10 41 0 0,-1-1-1 0 0,0-1 1 0 0,38-29 0 0 0,40-21-20 0 0,-75 47-28 0 0,-21 12-2 0 0,0-1 0 0 0,1 2 1 0 0,0-1-1 0 0,0 1 1 0 0,1 1-1 0 0,10-4 0 0 0,-19 7-2 0 0,0 0 0 0 0,-1 1-1 0 0,1-1 1 0 0,-1 0 0 0 0,1 0-1 0 0,0 0 1 0 0,-1 0 0 0 0,1 1-1 0 0,-1-1 1 0 0,1 0 0 0 0,-1 0-1 0 0,1 1 1 0 0,-1-1-1 0 0,1 0 1 0 0,-1 1 0 0 0,1-1-1 0 0,-1 1 1 0 0,0-1 0 0 0,1 1-1 0 0,-1-1 1 0 0,1 1 0 0 0,-1-1-1 0 0,0 1 1 0 0,0-1 0 0 0,1 1-1 0 0,-1-1 1 0 0,0 1-1 0 0,0-1 1 0 0,0 1 0 0 0,1 0-1 0 0,-1-1 1 0 0,0 1 0 0 0,0-1-1 0 0,0 1 1 0 0,0 0 0 0 0,0 0-1 0 0,0 1-132 0 0,0-1 0 0 0,0 1 0 0 0,0-1 0 0 0,0 1 0 0 0,0-1 0 0 0,0 1 0 0 0,0-1 0 0 0,-1 1 0 0 0,1-1 0 0 0,0 1 0 0 0,-1-1 0 0 0,1 1 0 0 0,-2 1 0 0 0,0-2-159 0 0,0 1 0 0 0,-1 0 0 0 0,1-1 0 0 0,0 0 0 0 0,-1 1 0 0 0,1-1 0 0 0,-4 1 0 0 0,-7 1-175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7.353"/>
    </inkml:context>
    <inkml:brush xml:id="br0">
      <inkml:brushProperty name="width" value="0.2" units="cm"/>
      <inkml:brushProperty name="height" value="0.2" units="cm"/>
    </inkml:brush>
  </inkml:definitions>
  <inkml:trace contextRef="#ctx0" brushRef="#br0">0 470 3872 0 0,'22'0'1768'0'0,"10"0"-1272"0"0,-22 0 16 0 0,7 0-240 0 0,-2 0-56 0 0,12-9-128 0 0,-5 1-56 0 0,10-4-24 0 0,-3 0-80 0 0,1 1-16 0 0,-2 2-608 0 0,-1 1-272 0 0,-5-1 496 0 0,-12-11 248 0 0</inkml:trace>
  <inkml:trace contextRef="#ctx0" brushRef="#br0" timeOffset="1">241 16 4320 0 0,'-19'-16'1984'0'0,"16"25"-1112"0"0,3 11-648 0 0,0-5-32 0 0,-5 42-96 0 0,5-20-24 0 0,-5 44-40 0 0,5-12-8 0 0,5 32 8 0 0,-5-20-176 0 0,13-9-80 0 0,-4-11-1120 0 0,9-53-512 0 0,-4 1 928 0 0,14-50 472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7.872"/>
    </inkml:context>
    <inkml:brush xml:id="br0">
      <inkml:brushProperty name="width" value="0.2" units="cm"/>
      <inkml:brushProperty name="height" value="0.2" units="cm"/>
    </inkml:brush>
  </inkml:definitions>
  <inkml:trace contextRef="#ctx0" brushRef="#br0">0 21 3232 0 0,'54'-16'2032'0'0,"-36"14"-1770"0"0,0 0 0 0 0,0 1 1 0 0,0 1-1 0 0,0 1 0 0 0,0 0 1 0 0,19 5-1 0 0,-29-5-252 0 0,-1 0 0 0 0,1 1 0 0 0,-1 0 1 0 0,0 0-1 0 0,0 1 0 0 0,0 0 0 0 0,0 0 1 0 0,0 0-1 0 0,-1 1 0 0 0,1 0 0 0 0,-1 1 0 0 0,0-1 1 0 0,-1 1-1 0 0,1 0 0 0 0,-1 1 0 0 0,0-1 1 0 0,7 10-1 0 0,-9-11-1 0 0,-1 0 1 0 0,0 0 0 0 0,0 0-1 0 0,-1 0 1 0 0,1 0 0 0 0,-1 0-1 0 0,0 1 1 0 0,0-1 0 0 0,0 0-1 0 0,-1 1 1 0 0,1-1-1 0 0,-1 0 1 0 0,0 1 0 0 0,-1 7-1 0 0,0-6-3 0 0,0 12-5 0 0,-1 1 0 0 0,-1-1 0 0 0,0 1 0 0 0,-11 28-1 0 0,14-47 0 0 0,-45 120-67 0 0,37-100 36 0 0,-3 5-158 0 0,-1-1 1 0 0,0 0 0 0 0,-22 28-1 0 0,28-43-98 0 0,0-1 0 0 0,0-1 0 0 0,-10 10 0 0 0,13-15 134 0 0,0 1 1 0 0,0-1-1 0 0,0 0 1 0 0,-1 0-1 0 0,1 0 1 0 0,-1 0-1 0 0,0-1 1 0 0,0 1-1 0 0,1-1 0 0 0,-6 1 1 0 0,6-1 73 0 0,1-1 0 0 0,-1 1 0 0 0,1-1 0 0 0,-1 0 0 0 0,0 1 1 0 0,1-1-1 0 0,-1-1 0 0 0,1 1 0 0 0,-1 0 0 0 0,1 0 0 0 0,-5-2 0 0 0,4 0 25 0 0,0 0 0 0 0,0 0 0 0 0,1 0 1 0 0,-1 0-1 0 0,1 0 0 0 0,-1-1 0 0 0,1 1 0 0 0,-3-4 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8.246"/>
    </inkml:context>
    <inkml:brush xml:id="br0">
      <inkml:brushProperty name="width" value="0.2" units="cm"/>
      <inkml:brushProperty name="height" value="0.2" units="cm"/>
    </inkml:brush>
  </inkml:definitions>
  <inkml:trace contextRef="#ctx0" brushRef="#br0">37 1 4448 0 0,'-6'2'1553'0'0,"6"-2"-1520"0"0,0 0 0 0 0,0 0 1 0 0,0 0-1 0 0,0 0 0 0 0,0 1 0 0 0,0-1 1 0 0,0 0-1 0 0,0 0 0 0 0,0 0 0 0 0,0 0 1 0 0,0 1-1 0 0,0-1 0 0 0,0 0 0 0 0,-1 6 101 0 0,0 17 379 0 0,1 33-280 0 0,-1 79-14 0 0,-16 211-52 0 0,14-295-171 0 0,-4 293-438 0 0,7-331 247 0 0,2 15-381 0 0,-2-28 557 0 0,0 0 1 0 0,1 0-1 0 0,-1 1 0 0 0,0-1 1 0 0,0 0-1 0 0,0 0 0 0 0,0 0 0 0 0,0 1 1 0 0,0-1-1 0 0,0 0 0 0 0,1 0 0 0 0,-1 0 1 0 0,0 1-1 0 0,0-1 0 0 0,0 0 1 0 0,0 0-1 0 0,1 0 0 0 0,-1 0 0 0 0,0 0 1 0 0,0 1-1 0 0,0-1 0 0 0,1 0 1 0 0,-1 0-1 0 0,0 0 0 0 0,0 0 0 0 0,1 0 1 0 0,-1 0-1 0 0,0 0 0 0 0,10-6-834 0 0,-8 3 747 0 0,1 0 0 0 0,-1 0 0 0 0,0 0 0 0 0,0-1 0 0 0,0 1 0 0 0,2-5 0 0 0,25-62-287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8.588"/>
    </inkml:context>
    <inkml:brush xml:id="br0">
      <inkml:brushProperty name="width" value="0.2" units="cm"/>
      <inkml:brushProperty name="height" value="0.2" units="cm"/>
    </inkml:brush>
  </inkml:definitions>
  <inkml:trace contextRef="#ctx0" brushRef="#br0">1 32 4576 0 0,'0'-26'1469'0'0,"0"20"-512"0"0,0 9-679 0 0,0 9-195 0 0,1-1 1 0 0,4 15 0 0 0,0 5-71 0 0,-2-15-18 0 0,0 1 0 0 0,11 30 0 0 0,-11-39 4 0 0,1 0 1 0 0,-1 0-1 0 0,2 0 0 0 0,-1-1 0 0 0,1 1 0 0 0,0-1 0 0 0,9 10 0 0 0,-13-16-5 0 0,1 1 0 0 0,0-1 0 0 0,-1 0-1 0 0,1 0 1 0 0,0 0 0 0 0,0 0-1 0 0,0 0 1 0 0,0 0 0 0 0,0 0 0 0 0,0-1-1 0 0,0 1 1 0 0,0-1 0 0 0,0 1 0 0 0,0-1-1 0 0,0 0 1 0 0,1 0 0 0 0,-1 0-1 0 0,0 0 1 0 0,0 0 0 0 0,0 0 0 0 0,0 0-1 0 0,4-2 1 0 0,1 0-8 0 0,1-1 0 0 0,-1 0 0 0 0,1 0 0 0 0,10-8 0 0 0,-5 2 45 0 0,0 0 1 0 0,-1-1 0 0 0,0 0-1 0 0,12-15 1 0 0,-14 14-69 0 0,1 0 0 0 0,0 1-1 0 0,21-14 1 0 0,-31 23 40 0 0,1 0 1 0 0,-1 0-1 0 0,1 0 1 0 0,0 0-1 0 0,0 0 0 0 0,-1 1 1 0 0,1-1-1 0 0,0 0 0 0 0,0 1 1 0 0,0 0-1 0 0,0-1 1 0 0,0 1-1 0 0,0 0 0 0 0,-1 0 1 0 0,4 0-1 0 0,-3 1 8 0 0,-1-1 0 0 0,0 1 0 0 0,1-1-1 0 0,-1 1 1 0 0,0 0 0 0 0,1-1 0 0 0,-1 1 0 0 0,0 0-1 0 0,0 0 1 0 0,0 0 0 0 0,0 0 0 0 0,0 0 0 0 0,0 0-1 0 0,0 0 1 0 0,0 0 0 0 0,1 2 0 0 0,2 4 35 0 0,-1 0-1 0 0,0 1 1 0 0,0 0 0 0 0,0 0 0 0 0,2 14-1 0 0,-3-14-56 0 0,2 8-123 0 0,1 1-1 0 0,1-1 0 0 0,9 18 1 0 0,-13-30-338 0 0,-1-1 0 0 0,1 1 1 0 0,-1 0-1 0 0,0-1 1 0 0,0 1-1 0 0,0 0 0 0 0,0 4 1 0 0,-1-18-52 0 0</inkml:trace>
  <inkml:trace contextRef="#ctx0" brushRef="#br0" timeOffset="1">510 105 4608 0 0,'-8'-4'2096'0'0,"53"-4"-1752"0"0,-35 8-120 0 0,21-3-192 0 0,-8-2-32 0 0,9 1 16 0 0,-10-1 0 0 0,15 5 0 0 0,3-3-752 0 0,-8-1-336 0 0,-8 4 536 0 0,-2-28 264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8.929"/>
    </inkml:context>
    <inkml:brush xml:id="br0">
      <inkml:brushProperty name="width" value="0.2" units="cm"/>
      <inkml:brushProperty name="height" value="0.2" units="cm"/>
    </inkml:brush>
  </inkml:definitions>
  <inkml:trace contextRef="#ctx0" brushRef="#br0">25 12 4608 0 0,'-19'-12'2120'0'0,"14"27"-1584"0"0,5 19-360 0 0,0-14 48 0 0,5 53-80 0 0,0-13-40 0 0,-2 46-64 0 0,3-25-16 0 0,-6 48 8 0 0,10-24-104 0 0,-2 1-56 0 0,0-22-1536 0 0,8-27-696 0 0,-8-13 1192 0 0,-16-65 600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9.366"/>
    </inkml:context>
    <inkml:brush xml:id="br0">
      <inkml:brushProperty name="width" value="0.2" units="cm"/>
      <inkml:brushProperty name="height" value="0.2" units="cm"/>
    </inkml:brush>
  </inkml:definitions>
  <inkml:trace contextRef="#ctx0" brushRef="#br0">375 8 3712 0 0,'-24'-4'2155'0'0,"21"3"-2061"0"0,0 1 0 0 0,0-1-1 0 0,0 1 1 0 0,0-1-1 0 0,0 1 1 0 0,0 0 0 0 0,-1 0-1 0 0,1 0 1 0 0,0 0 0 0 0,-3 1-1 0 0,1 1-57 0 0,1-1 0 0 0,-1 0 0 0 0,1 1 0 0 0,0 0 0 0 0,0 0 0 0 0,-1 0 0 0 0,-6 6 0 0 0,-28 26 36 0 0,28-24-57 0 0,-28 32 29 0 0,-45 59 1 0 0,71-83-42 0 0,0 1-1 0 0,2 0 1 0 0,0 0 0 0 0,-14 40-1 0 0,19-43 22 0 0,1-1-1 0 0,1 1 0 0 0,1 0 1 0 0,0 0-1 0 0,1 1 0 0 0,0-1 1 0 0,2 0-1 0 0,0 1 0 0 0,1-1 1 0 0,0 0-1 0 0,1 1 0 0 0,1-1 1 0 0,1 0-1 0 0,0 0 0 0 0,13 29 1 0 0,-12-34-8 0 0,0 0 1 0 0,1 0-1 0 0,0 0 1 0 0,12 15-1 0 0,-14-22-12 0 0,0 1-1 0 0,1-1 0 0 0,-1 1 1 0 0,1-1-1 0 0,0 0 0 0 0,0-1 1 0 0,0 0-1 0 0,1 1 0 0 0,-1-1 1 0 0,1-1-1 0 0,7 3 0 0 0,0-1-34 0 0,1-1 0 0 0,-1-1 0 0 0,0 0 0 0 0,1 0 0 0 0,0-2 0 0 0,-1 0 0 0 0,24-2 0 0 0,-13-2-315 0 0,1-1-1 0 0,-1-1 0 0 0,0-1 0 0 0,39-17 0 0 0,-40 11-369 0 0,22-15 1 0 0,-39 24 593 0 0,-2 2 56 0 0,6-4-111 0 0,-1-1 1 0 0,0 1-1 0 0,0-2 1 0 0,13-12 0 0 0,-13 7 53 0 0,0 1-1 0 0,-1-2 1 0 0,9-20 0 0 0,-16 33 117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09.705"/>
    </inkml:context>
    <inkml:brush xml:id="br0">
      <inkml:brushProperty name="width" value="0.2" units="cm"/>
      <inkml:brushProperty name="height" value="0.2" units="cm"/>
    </inkml:brush>
  </inkml:definitions>
  <inkml:trace contextRef="#ctx0" brushRef="#br0">1 70 3456 0 0,'0'3'1584'0'0,"64"-10"-1008"0"0,-54 7 56 0 0,22-5-184 0 0,-5 2-64 0 0,13-2-216 0 0,-3 5-88 0 0,17-3-56 0 0,-9 3 16 0 0,24-4 8 0 0,-13-1-368 0 0,6-3-184 0 0,-6 4-1152 0 0,-24-12-520 0 0,-10 4 1120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0.098"/>
    </inkml:context>
    <inkml:brush xml:id="br0">
      <inkml:brushProperty name="width" value="0.2" units="cm"/>
      <inkml:brushProperty name="height" value="0.2" units="cm"/>
    </inkml:brush>
  </inkml:definitions>
  <inkml:trace contextRef="#ctx0" brushRef="#br0">15 3 4320 0 0,'0'0'111'0'0,"0"0"-74"0"0,0 0 0 0 0,-2-1 260 0 0,2 0-260 0 0,0 1 0 0 0,0 0 0 0 0,0 0 0 0 0,0 0 0 0 0,-1 0 0 0 0,1 0 0 0 0,0 0 0 0 0,0 0 0 0 0,-1 0 0 0 0,1 0 0 0 0,0-1 0 0 0,0 1 0 0 0,0 0 0 0 0,-1 0 0 0 0,1 0 0 0 0,0 0 0 0 0,0 0 0 0 0,-1 0 0 0 0,1 0 0 0 0,0 1 0 0 0,0-1 0 0 0,0 0 0 0 0,-1 0 0 0 0,1 0 0 0 0,0 0 0 0 0,0 0 0 0 0,0 0 0 0 0,-2 1 259 0 0,2-1-259 0 0,0 1 0 0 0,0-1 0 0 0,0 0 0 0 0,-2 4 76 0 0,1-2-78 0 0,1-1 0 0 0,-1 1 1 0 0,1-1-1 0 0,0 0 0 0 0,-1 1 0 0 0,1-1 1 0 0,0 1-1 0 0,0-1 0 0 0,0 1 1 0 0,0-1-1 0 0,0 1 0 0 0,0-1 0 0 0,0 1 1 0 0,1 2-1 0 0,5 46 227 0 0,7 61-96 0 0,36 149-49 0 0,-44-238-131 0 0,1 0 0 0 0,1-1-1 0 0,1 1 1 0 0,1-2 0 0 0,15 27 0 0 0,-22-42-30 0 0,2 0 1 0 0,-1 1-1 0 0,0-1 1 0 0,1 0 0 0 0,0-1-1 0 0,0 1 1 0 0,0-1-1 0 0,1 0 1 0 0,0 0-1 0 0,-1 0 1 0 0,1 0 0 0 0,1-1-1 0 0,-1 0 1 0 0,0 0-1 0 0,1 0 1 0 0,0-1-1 0 0,-1 0 1 0 0,9 2-1 0 0,-10-3-102 0 0,0 0-1 0 0,1 0 0 0 0,-1 0 0 0 0,0-1 0 0 0,1 1 1 0 0,-1-1-1 0 0,1-1 0 0 0,-1 1 0 0 0,0 0 0 0 0,1-1 0 0 0,-1 0 1 0 0,0 0-1 0 0,0 0 0 0 0,1-1 0 0 0,5-2 0 0 0,-1-2-164 0 0,1 0-1 0 0,-1-1 0 0 0,0 0 0 0 0,0 0 0 0 0,8-10 1 0 0,-8 8 310 0 0,-4 4 295 0 0,1 0 1 0 0,-1-1-1 0 0,-1 0 1 0 0,1 0 0 0 0,4-9-1 0 0,62-90 2887 0 0,-69 102-3154 0 0,0 0-1 0 0,-1 0 0 0 0,2 0 0 0 0,-1 1 1 0 0,0-1-1 0 0,0 1 0 0 0,1 0 0 0 0,0-1 1 0 0,-1 1-1 0 0,6-3 0 0 0,-7 5-24 0 0,1-1-1 0 0,-1 1 1 0 0,1-1 0 0 0,-1 1-1 0 0,0 0 1 0 0,1-1-1 0 0,-1 1 1 0 0,1 0 0 0 0,-1 0-1 0 0,1 0 1 0 0,-1 0-1 0 0,1 0 1 0 0,-1 0 0 0 0,1 1-1 0 0,-1-1 1 0 0,1 0-1 0 0,-1 1 1 0 0,0-1 0 0 0,1 1-1 0 0,-1-1 1 0 0,0 1-1 0 0,1 0 1 0 0,-1 0 0 0 0,0 0-1 0 0,0-1 1 0 0,2 3-1 0 0,3 3 4 0 0,0 0-1 0 0,0 0 0 0 0,-1 1 1 0 0,1 0-1 0 0,-2 0 0 0 0,1 1 1 0 0,-1-1-1 0 0,0 1 1 0 0,-1 0-1 0 0,5 14 0 0 0,-2-2 3 0 0,-1 1 0 0 0,-1-1 0 0 0,1 27 0 0 0,-4-39-2 0 0,0 0 0 0 0,1 0 0 0 0,2 8 1 0 0,-3-14-4 0 0,-1 0 0 0 0,1-1 0 0 0,-1 1 0 0 0,1 0 0 0 0,0-1 0 0 0,-1 1 0 0 0,1 0 1 0 0,0-1-1 0 0,0 0 0 0 0,0 1 0 0 0,0-1 0 0 0,1 1 0 0 0,-1-1 0 0 0,0 0 0 0 0,1 0 1 0 0,-1 0-1 0 0,0 0 0 0 0,1 0 0 0 0,2 1 0 0 0,-4-1-1 0 0,1-1-1 0 0,-1 0 1 0 0,0 0-1 0 0,0 0 1 0 0,1 0-1 0 0,-1 0 1 0 0,0 0-1 0 0,1 0 1 0 0,-1 0-1 0 0,0-1 1 0 0,1 1-1 0 0,-1 0 1 0 0,0 0 0 0 0,1 0-1 0 0,-1 0 1 0 0,0 0-1 0 0,1 0 1 0 0,-1-1-1 0 0,0 1 1 0 0,0 0-1 0 0,1 0 1 0 0,-1 0-1 0 0,0-1 1 0 0,1 1-1 0 0,8-9 12 0 0,-1-1-1 0 0,1 0 1 0 0,-1 0-1 0 0,-1 0 0 0 0,12-23 1 0 0,-11 19-173 0 0,0 0 1 0 0,1 1 0 0 0,19-22-1 0 0,-13 19-157 0 0,45-48-3697 0 0,-45 43 2815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0.626"/>
    </inkml:context>
    <inkml:brush xml:id="br0">
      <inkml:brushProperty name="width" value="0.2" units="cm"/>
      <inkml:brushProperty name="height" value="0.2" units="cm"/>
    </inkml:brush>
  </inkml:definitions>
  <inkml:trace contextRef="#ctx0" brushRef="#br0">1 0 4480 0 0,'6'18'2720'0'0,"-3"-9"-2679"0"0,4 11 10 0 0,-5-15-38 0 0,-1-1 1 0 0,0 1 0 0 0,0 0-1 0 0,0 0 1 0 0,0 0 0 0 0,-1 0-1 0 0,0 0 1 0 0,0 5-1 0 0,0 152 419 0 0,0 32-224 0 0,0-173-172 0 0,0 16-443 0 0,1-1 1 0 0,7 45-1 0 0,-7-74 307 0 0,1 0 0 0 0,-1 1-1 0 0,6 10 1 0 0,-7-17 87 0 0,1 0 0 0 0,-1 0 0 0 0,1 0 1 0 0,0 0-1 0 0,-1-1 0 0 0,1 1 0 0 0,0 0 0 0 0,0 0 0 0 0,0-1 0 0 0,-1 1 0 0 0,1 0 0 0 0,0-1 1 0 0,0 1-1 0 0,0-1 0 0 0,0 1 0 0 0,2 0 0 0 0,-3-1 11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555"/>
    </inkml:context>
    <inkml:brush xml:id="br0">
      <inkml:brushProperty name="width" value="0.2" units="cm"/>
      <inkml:brushProperty name="height" value="0.2" units="cm"/>
    </inkml:brush>
  </inkml:definitions>
  <inkml:trace contextRef="#ctx0" brushRef="#br0">0 87 3360 0 0,'4'-2'289'0'0,"-1"1"-1"0"0,1-1 1 0 0,-1 1-1 0 0,1 0 1 0 0,0 0 0 0 0,-1 0-1 0 0,6-1 1 0 0,-2 1-130 0 0,144-31-74 0 0,76-6 36 0 0,-223 37-130 0 0,7 0 60 0 0,1 0 1 0 0,-1 0-1 0 0,20 2 0 0 0,-29-1-36 0 0,0 0 0 0 0,0 0-1 0 0,0 1 1 0 0,-1-1 0 0 0,1 0-1 0 0,0 1 1 0 0,0-1 0 0 0,-1 1-1 0 0,1 0 1 0 0,0 0 0 0 0,-1-1-1 0 0,1 1 1 0 0,-1 0 0 0 0,1 0-1 0 0,-1 1 1 0 0,1-1 0 0 0,-1 0-1 0 0,0 0 1 0 0,0 1 0 0 0,0-1-1 0 0,1 0 1 0 0,-1 1 0 0 0,-1 0-1 0 0,1-1 1 0 0,0 1 0 0 0,0-1-1 0 0,0 1 1 0 0,-1 0 0 0 0,1-1-1 0 0,0 4 1 0 0,1 30 82 0 0,-3 58 0 0 0,0-72-87 0 0,-16 140 71 0 0,4-54-38 0 0,-7 269-273 0 0,19-216-2330 0 0,2-124 1896 0 0,6-9 329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4.881"/>
    </inkml:context>
    <inkml:brush xml:id="br0">
      <inkml:brushProperty name="width" value="0.2" units="cm"/>
      <inkml:brushProperty name="height" value="0.2" units="cm"/>
    </inkml:brush>
  </inkml:definitions>
  <inkml:trace contextRef="#ctx0" brushRef="#br0">105 50 2944 0 0,'0'-3'216'0'0,"0"0"0"0"0,0 1-1 0 0,-1-1 1 0 0,1 1 0 0 0,-1-1 0 0 0,1 1 0 0 0,-1-1-1 0 0,0 1 1 0 0,0-1 0 0 0,0 1 0 0 0,-2-3 0 0 0,2 3-204 0 0,0 1 0 0 0,0 0 0 0 0,0 0 0 0 0,0 0 0 0 0,0 0 0 0 0,0 0 0 0 0,0 0 0 0 0,0 0 1 0 0,-1 0-1 0 0,1 0 0 0 0,0 1 0 0 0,-1-1 0 0 0,1 0 0 0 0,-1 1 0 0 0,1-1 0 0 0,0 1 0 0 0,-1 0 0 0 0,1-1 1 0 0,-1 1-1 0 0,1 0 0 0 0,-3 0 0 0 0,3 0-13 0 0,-1 0 1 0 0,1 1-1 0 0,-1-1 1 0 0,1 1-1 0 0,0-1 1 0 0,-1 1-1 0 0,1-1 1 0 0,0 1-1 0 0,0 0 1 0 0,0-1-1 0 0,-1 1 1 0 0,1 0 0 0 0,0 0-1 0 0,0 0 1 0 0,0 0-1 0 0,0 0 1 0 0,-1 1-1 0 0,-15 23 3 0 0,13-18-3 0 0,2-3 1 0 0,-1 0 0 0 0,1 0 0 0 0,0 1 0 0 0,0-1 0 0 0,-3 9 0 0 0,5-12 0 0 0,0 0 0 0 0,0 0 0 0 0,0-1 0 0 0,-1 1 0 0 0,1 0 0 0 0,0 0 0 0 0,0-1 0 0 0,0 1 0 0 0,0 0 0 0 0,0 0 0 0 0,0-1 0 0 0,1 1 0 0 0,-1 0 0 0 0,0 0 0 0 0,0-1 1 0 0,0 1-1 0 0,1 0 0 0 0,-1-1 0 0 0,0 1 0 0 0,1 0 0 0 0,-1-1 0 0 0,1 1 0 0 0,-1 0 0 0 0,1-1 0 0 0,-1 1 0 0 0,1-1 0 0 0,-1 1 0 0 0,1-1 0 0 0,-1 1 0 0 0,1-1 0 0 0,0 1 1 0 0,-1-1-1 0 0,1 0 0 0 0,0 1 0 0 0,-1-1 0 0 0,1 0 0 0 0,0 0 0 0 0,0 1 0 0 0,-1-1 0 0 0,1 0 0 0 0,0 0 0 0 0,0 0 0 0 0,-1 0 0 0 0,1 0 0 0 0,0 0 0 0 0,0 0 0 0 0,1 0 0 0 0,2-1 7 0 0,1 0-1 0 0,0 0 0 0 0,0 0 1 0 0,6-3-1 0 0,-6 2-1 0 0,0 1-1 0 0,-1-1 1 0 0,1 1 0 0 0,0 0-1 0 0,0 0 1 0 0,0 1 0 0 0,6-1 0 0 0,-10 1-2 0 0,0 0 0 0 0,0 1 0 0 0,0-1 0 0 0,0 0 0 0 0,0 0 0 0 0,0 1 0 0 0,0-1 0 0 0,0 1 0 0 0,0-1 0 0 0,0 1 0 0 0,0-1 1 0 0,0 1-1 0 0,-1 0 0 0 0,1-1 0 0 0,1 2 0 0 0,-1 0 4 0 0,0 0 1 0 0,0-1-1 0 0,0 1 0 0 0,0 0 1 0 0,0-1-1 0 0,0 1 0 0 0,-1 0 1 0 0,1 0-1 0 0,-1 0 0 0 0,0-1 1 0 0,1 5-1 0 0,0 66 122 0 0,-1-11-73 0 0,3 195 135 0 0,-3-233-174 0 0,-1 0 1 0 0,-2 1-1 0 0,-4 22 0 0 0,5-38-10 0 0,1 0-1 0 0,-2-1 0 0 0,1 1 0 0 0,-1-1 1 0 0,0 1-1 0 0,-1-1 0 0 0,0 0 0 0 0,0 0 0 0 0,0 0 1 0 0,-1-1-1 0 0,-11 12 0 0 0,14-16-2 0 0,1-1-1 0 0,-1 1 1 0 0,1-1-1 0 0,-1 0 1 0 0,0 0-1 0 0,0 0 1 0 0,0 0-1 0 0,0 0 1 0 0,1 0 0 0 0,-1-1-1 0 0,0 1 1 0 0,0-1-1 0 0,0 1 1 0 0,-1-1-1 0 0,1 0 1 0 0,0 0-1 0 0,0 1 1 0 0,0-2-1 0 0,-3 1 1 0 0,4 0-4 0 0,-1-1 0 0 0,1 0 1 0 0,-1 1-1 0 0,1-1 0 0 0,-1 0 0 0 0,1 0 1 0 0,0 0-1 0 0,-1 0 0 0 0,1 0 0 0 0,0 0 1 0 0,0 0-1 0 0,-1 0 0 0 0,1-1 0 0 0,0 1 1 0 0,0 0-1 0 0,1-1 0 0 0,-1 1 0 0 0,0-1 1 0 0,0 1-1 0 0,1-1 0 0 0,-1 1 0 0 0,1-1 0 0 0,-1 0 1 0 0,1 1-1 0 0,0-1 0 0 0,-1-1 0 0 0,0-11-102 0 0,1 1-1 0 0,1-1 0 0 0,0 1 0 0 0,0-1 0 0 0,2 1 0 0 0,3-15 0 0 0,1 3-1302 0 0,13-33-1 0 0,-13 39 802 0 0,8-29-659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6.004"/>
    </inkml:context>
    <inkml:brush xml:id="br0">
      <inkml:brushProperty name="width" value="0.2" units="cm"/>
      <inkml:brushProperty name="height" value="0.2" units="cm"/>
      <inkml:brushProperty name="color" value="#E71224"/>
    </inkml:brush>
  </inkml:definitions>
  <inkml:trace contextRef="#ctx0" brushRef="#br0">50 1 3680 0 0,'-2'2'172'0'0,"0"0"0"0"0,0 0 1 0 0,0 1-1 0 0,1-1 0 0 0,-1 1 1 0 0,1 0-1 0 0,0-1 0 0 0,0 1 1 0 0,0 0-1 0 0,0 0 0 0 0,0-1 1 0 0,0 6-1 0 0,0 3 102 0 0,1 23 0 0 0,-1-9-137 0 0,-4 63-27 0 0,-10 128-28 0 0,6 5-670 0 0,9-219 343 0 0,-1 0 0 0 0,1 1 0 0 0,0-1 0 0 0,1 0 0 0 0,-1 1-1 0 0,0-1 1 0 0,1 0 0 0 0,0 3 0 0 0,0-6 146 0 0,0 0 1 0 0,-1 0-1 0 0,1 0 1 0 0,-1 0-1 0 0,1 0 0 0 0,-1-1 1 0 0,1 1-1 0 0,-1 0 1 0 0,1 0-1 0 0,-1 0 0 0 0,0-1 1 0 0,0 1-1 0 0,0 0 1 0 0,0-3-1 0 0,5-33-385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6.376"/>
    </inkml:context>
    <inkml:brush xml:id="br0">
      <inkml:brushProperty name="width" value="0.2" units="cm"/>
      <inkml:brushProperty name="height" value="0.2" units="cm"/>
      <inkml:brushProperty name="color" value="#E71224"/>
    </inkml:brush>
  </inkml:definitions>
  <inkml:trace contextRef="#ctx0" brushRef="#br0">249 0 3776 0 0,'-1'0'76'0'0,"1"1"0"0"0,-1-1 0 0 0,1 0-1 0 0,-1 0 1 0 0,1 0 0 0 0,-1 1 0 0 0,1-1 0 0 0,0 0 0 0 0,-1 1 0 0 0,1-1 0 0 0,-1 0 0 0 0,1 1-1 0 0,0-1 1 0 0,-1 0 0 0 0,1 1 0 0 0,0-1 0 0 0,-1 1 0 0 0,1-1 0 0 0,0 0 0 0 0,0 1-1 0 0,0-1 1 0 0,-1 1 0 0 0,1-1 0 0 0,0 1 0 0 0,0-1 0 0 0,0 1 0 0 0,0-1 0 0 0,0 1 0 0 0,0 0-1 0 0,-3 7 253 0 0,1-5-306 0 0,1 0 0 0 0,-1 1 1 0 0,1-1-1 0 0,0 1 0 0 0,0-1 1 0 0,0 1-1 0 0,0 0 0 0 0,1-1 1 0 0,-1 5-1 0 0,-5 27-9 0 0,4-29-13 0 0,-28 78 50 0 0,24-71-46 0 0,0 1 0 0 0,-1-1-1 0 0,0-1 1 0 0,-10 14 0 0 0,-52 51-72 0 0,64-70-173 0 0,-1 1 0 0 0,0-1 0 0 0,-1 0 0 0 0,0 0 0 0 0,0-1 0 0 0,0 0 0 0 0,-1 0 0 0 0,-14 8 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6.721"/>
    </inkml:context>
    <inkml:brush xml:id="br0">
      <inkml:brushProperty name="width" value="0.2" units="cm"/>
      <inkml:brushProperty name="height" value="0.2" units="cm"/>
      <inkml:brushProperty name="color" value="#E71224"/>
    </inkml:brush>
  </inkml:definitions>
  <inkml:trace contextRef="#ctx0" brushRef="#br0">1 1 3488 0 0,'10'0'1296'0'0,"-7"5"-1008"0"0,7 1 96 0 0,-2 3-16 0 0,6-1-160 0 0,4 1-40 0 0,6-1-96 0 0,3 4-32 0 0,5 5-24 0 0,8 6-192 0 0,6-3-72 0 0,-4 9 96 0 0,-7-14 80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9.286"/>
    </inkml:context>
    <inkml:brush xml:id="br0">
      <inkml:brushProperty name="width" value="0.2" units="cm"/>
      <inkml:brushProperty name="height" value="0.2" units="cm"/>
      <inkml:brushProperty name="color" value="#E71224"/>
    </inkml:brush>
  </inkml:definitions>
  <inkml:trace contextRef="#ctx0" brushRef="#br0">24 32 2912 0 0,'-24'-32'2297'0'0,"26"53"-1867"0"0,0 1 0 0 0,8 34-1 0 0,0 0-355 0 0,-5-23-23 0 0,12 109 164 0 0,-8-75-140 0 0,-5-51-284 0 0,-2 1 0 0 0,0 0 1 0 0,-1 1-1 0 0,-1 26 0 0 0,-4-34-782 0 0,4-9 976 0 0,0-1-1 0 0,0 0 0 0 0,-1 0 0 0 0,1 0 1 0 0,0 0-1 0 0,0 1 0 0 0,0-1 0 0 0,0 0 1 0 0,0 0-1 0 0,0 0 0 0 0,-1 0 0 0 0,1 0 1 0 0,0 0-1 0 0,0 0 0 0 0,0 0 0 0 0,0 1 1 0 0,-1-1-1 0 0,1 0 0 0 0,0 0 0 0 0,0 0 1 0 0,0 0-1 0 0,0 0 0 0 0,-1 0 1 0 0,1 0-1 0 0,0 0 0 0 0,0 0 0 0 0,0 0 1 0 0,-1 0-1 0 0,1 0 0 0 0,0 0 0 0 0,0 0 1 0 0,0 0-1 0 0,0 0 0 0 0,-1-1 0 0 0,1 1 1 0 0,0 0-1 0 0,0 0 0 0 0,0 0 0 0 0,0 0 1 0 0,0 0-1 0 0,-1 0 0 0 0,1 0 0 0 0,0-1 1 0 0,0 1-1 0 0,0 0 0 0 0,0 0 1 0 0,-2-10-340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19.660"/>
    </inkml:context>
    <inkml:brush xml:id="br0">
      <inkml:brushProperty name="width" value="0.2" units="cm"/>
      <inkml:brushProperty name="height" value="0.2" units="cm"/>
      <inkml:brushProperty name="color" value="#E71224"/>
    </inkml:brush>
  </inkml:definitions>
  <inkml:trace contextRef="#ctx0" brushRef="#br0">406 119 3168 0 0,'1'-2'73'0'0,"0"0"1"0"0,0 0-1 0 0,0 0 0 0 0,0 1 1 0 0,0-1-1 0 0,0 1 1 0 0,1-1-1 0 0,-1 1 0 0 0,0-1 1 0 0,1 1-1 0 0,-1 0 0 0 0,1-1 1 0 0,0 1-1 0 0,-1 0 0 0 0,1 0 1 0 0,0 0-1 0 0,0 0 1 0 0,-1 1-1 0 0,1-1 0 0 0,0 0 1 0 0,0 1-1 0 0,0 0 0 0 0,0-1 1 0 0,0 1-1 0 0,0 0 1 0 0,0 0-1 0 0,0 0 0 0 0,0 0 1 0 0,0 0-1 0 0,0 0 0 0 0,2 1 1 0 0,3 2-41 0 0,0 0-1 0 0,0 0 1 0 0,0 0 0 0 0,-1 1 0 0 0,1 0-1 0 0,-1 0 1 0 0,0 0 0 0 0,0 1 0 0 0,-1 0 0 0 0,1 0-1 0 0,-1 1 1 0 0,0 0 0 0 0,-1-1 0 0 0,9 14-1 0 0,-2 1 13 0 0,-1 0 0 0 0,-1 1 0 0 0,11 37-1 0 0,-17-48-28 0 0,3 7 25 0 0,-1 0-1 0 0,-1 1 0 0 0,3 20 1 0 0,-7-32-29 0 0,2 12 37 0 0,-1-1-1 0 0,0 1 0 0 0,-4 21 0 0 0,3-33-39 0 0,-1 0 1 0 0,-1-1-1 0 0,1 1 0 0 0,-1 0 0 0 0,0-1 0 0 0,0 1 0 0 0,-1-1 0 0 0,1 0 1 0 0,-1 0-1 0 0,-1 0 0 0 0,1 0 0 0 0,0 0 0 0 0,-1-1 0 0 0,-5 5 0 0 0,-4 2 7 0 0,1-1 0 0 0,-2-1 0 0 0,1 0 0 0 0,-1-1 0 0 0,0-1-1 0 0,-29 11 1 0 0,24-12-10 0 0,-1 0-1 0 0,1-1 0 0 0,-1-1 1 0 0,0-1-1 0 0,-26 1 0 0 0,32-4-5 0 0,-1-1 1 0 0,1 0-1 0 0,-1-1 0 0 0,1-1 0 0 0,-1 0 0 0 0,1-1 1 0 0,0-1-1 0 0,1 0 0 0 0,-1-1 0 0 0,-13-8 0 0 0,17 9 0 0 0,1-1 0 0 0,-1 0 0 0 0,1-1-1 0 0,0 0 1 0 0,1-1 0 0 0,0 0 0 0 0,0 0-1 0 0,0 0 1 0 0,1-1 0 0 0,1 0 0 0 0,-1-1-1 0 0,2 0 1 0 0,-8-14 0 0 0,4-4 9 0 0,1 0 1 0 0,1 0-1 0 0,2 0 1 0 0,1-1-1 0 0,1 0 1 0 0,1 0-1 0 0,3-36 1 0 0,-1 49-9 0 0,1 0 0 0 0,1 1 0 0 0,0-1 1 0 0,2 1-1 0 0,-1 0 0 0 0,2 0 0 0 0,0 0 0 0 0,13-26 0 0 0,-16 37-51 0 0,1 1 0 0 0,0-1 0 0 0,0 0 0 0 0,0 1-1 0 0,0 0 1 0 0,0 0 0 0 0,1 0 0 0 0,-1 0-1 0 0,1 0 1 0 0,0 1 0 0 0,0-1 0 0 0,6-2-1 0 0,3 0-293 0 0,0 0-1 0 0,23-4 0 0 0,-29 7 306 0 0,26-6-193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0.160"/>
    </inkml:context>
    <inkml:brush xml:id="br0">
      <inkml:brushProperty name="width" value="0.2" units="cm"/>
      <inkml:brushProperty name="height" value="0.2" units="cm"/>
      <inkml:brushProperty name="color" value="#E71224"/>
    </inkml:brush>
  </inkml:definitions>
  <inkml:trace contextRef="#ctx0" brushRef="#br0">11 293 3808 0 0,'-10'-5'2586'0'0,"10"5"-2555"0"0,0-1-6 0 0,0 1-1 0 0,0-1 1 0 0,0 1-1 0 0,1 0 1 0 0,-1-1-1 0 0,0 1 1 0 0,1-1-1 0 0,-1 1 1 0 0,0 0-1 0 0,0-1 0 0 0,1 1 1 0 0,-1 0-1 0 0,1-1 1 0 0,-1 1-1 0 0,0 0 1 0 0,1 0-1 0 0,-1-1 1 0 0,1 1-1 0 0,-1 0 1 0 0,0 0-1 0 0,1 0 1 0 0,-1 0-1 0 0,1-1 1 0 0,14-2 153 0 0,-14 2-143 0 0,61-11 56 0 0,136-34-29 0 0,-168 37-159 0 0,-2-1 1 0 0,1-1-1 0 0,-1-2 0 0 0,40-24 1 0 0,-60 32-86 0 0,-1 0 0 0 0,1 0-1 0 0,-1 0 1 0 0,-1-1 0 0 0,1 0 0 0 0,-1-1 0 0 0,0 0 0 0 0,0 1 0 0 0,7-13 0 0 0,-12 17 149 0 0,0 1 0 0 0,-1-1 1 0 0,1 1-1 0 0,-1-1 1 0 0,0 0-1 0 0,1 1 1 0 0,-1-1-1 0 0,0 0 0 0 0,0 1 1 0 0,0-1-1 0 0,0 0 1 0 0,0 0-1 0 0,0 1 1 0 0,0-1-1 0 0,-1 0 1 0 0,1 1-1 0 0,-1-1 0 0 0,0-1 1 0 0,-2-3-34 0 0,0 0 1 0 0,-1 1-1 0 0,0-1 0 0 0,-4-4 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0.516"/>
    </inkml:context>
    <inkml:brush xml:id="br0">
      <inkml:brushProperty name="width" value="0.2" units="cm"/>
      <inkml:brushProperty name="height" value="0.2" units="cm"/>
      <inkml:brushProperty name="color" value="#E71224"/>
    </inkml:brush>
  </inkml:definitions>
  <inkml:trace contextRef="#ctx0" brushRef="#br0">37 1 3200 0 0,'0'5'268'0'0,"-1"0"-1"0"0,0 1 1 0 0,0-1 0 0 0,-1 0-1 0 0,1 0 1 0 0,-5 8 0 0 0,-4 15 462 0 0,5-2-339 0 0,1 0 0 0 0,1 0 0 0 0,0 48 0 0 0,14 78-213 0 0,27 62-31 0 0,-32-192-163 0 0,0 0-1 0 0,2 0 1 0 0,14 28-1 0 0,-17-41-203 0 0,0 0 0 0 0,0 0 1 0 0,1-1-1 0 0,0 0 0 0 0,0 0 0 0 0,1 0 1 0 0,0-1-1 0 0,0 0 0 0 0,16 11 0 0 0,-22-17 34 0 0,1 0 1 0 0,0 0-1 0 0,0 0 0 0 0,-1 0 1 0 0,1 0-1 0 0,0 0 0 0 0,0-1 1 0 0,4 2-1 0 0,-6-2 134 0 0,1 0 0 0 0,-1-1 0 0 0,1 1 0 0 0,0 0 0 0 0,-1 0-1 0 0,1 0 1 0 0,0 0 0 0 0,-1-1 0 0 0,1 1 0 0 0,-1 0 0 0 0,1-1 0 0 0,0 1 0 0 0,-1 0-1 0 0,1-1 1 0 0,-1 1 0 0 0,1-1 0 0 0,-1 1 0 0 0,1-1 0 0 0,-1 1 0 0 0,0-1-1 0 0,1 1 1 0 0,-1-1 0 0 0,1 1 0 0 0,-1-1 0 0 0,0 1 0 0 0,0-1 0 0 0,1-1 0 0 0,8-24-583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0.985"/>
    </inkml:context>
    <inkml:brush xml:id="br0">
      <inkml:brushProperty name="width" value="0.2" units="cm"/>
      <inkml:brushProperty name="height" value="0.2" units="cm"/>
      <inkml:brushProperty name="color" value="#E71224"/>
    </inkml:brush>
  </inkml:definitions>
  <inkml:trace contextRef="#ctx0" brushRef="#br0">1 259 3968 0 0,'0'1'73'0'0,"0"0"0"0"0,0 0 0 0 0,0-1 0 0 0,0 1 0 0 0,0 0-1 0 0,0 0 1 0 0,0 0 0 0 0,1-1 0 0 0,-1 1 0 0 0,0 0 0 0 0,1 0 0 0 0,-1-1 0 0 0,0 1 0 0 0,1 0 0 0 0,-1-1 0 0 0,1 1 0 0 0,-1 0 0 0 0,1-1 0 0 0,0 1-1 0 0,-1-1 1 0 0,1 1 0 0 0,-1-1 0 0 0,1 1 0 0 0,0-1 0 0 0,-1 1 0 0 0,1-1 0 0 0,0 0 0 0 0,0 1 0 0 0,-1-1 0 0 0,1 0 0 0 0,0 0 0 0 0,0 0 0 0 0,0 1-1 0 0,-1-1 1 0 0,1 0 0 0 0,0 0 0 0 0,0 0 0 0 0,1 0 0 0 0,1-1-48 0 0,1 1 1 0 0,-1 0-1 0 0,0-1 0 0 0,0 1 1 0 0,0-1-1 0 0,0 0 0 0 0,0 0 0 0 0,5-3 1 0 0,0-1-6 0 0,0 0 1 0 0,-1-1-1 0 0,1-1 1 0 0,-1 1 0 0 0,0-1-1 0 0,-1 0 1 0 0,0-1-1 0 0,0 1 1 0 0,0-1-1 0 0,-1 0 1 0 0,0-1 0 0 0,-1 1-1 0 0,7-18 1 0 0,-10 22-17 0 0,0-1 1 0 0,0 1 0 0 0,-1-1 0 0 0,1 1-1 0 0,-1-1 1 0 0,0 0 0 0 0,-1 1-1 0 0,1-1 1 0 0,-1 1 0 0 0,0-1-1 0 0,0 1 1 0 0,0 0 0 0 0,0-1 0 0 0,-1 1-1 0 0,0 0 1 0 0,0 0 0 0 0,0 0-1 0 0,0 0 1 0 0,-1 0 0 0 0,-4-5-1 0 0,6 8-4 0 0,1 0-1 0 0,-1 0 0 0 0,0 0 0 0 0,1 1 0 0 0,-1-1 0 0 0,0 0 0 0 0,0 0 0 0 0,0 1 0 0 0,0-1 0 0 0,1 0 1 0 0,-1 1-1 0 0,0-1 0 0 0,0 1 0 0 0,0 0 0 0 0,0-1 0 0 0,0 1 0 0 0,0 0 0 0 0,-1-1 0 0 0,1 1 0 0 0,0 0 1 0 0,0 0-1 0 0,0 0 0 0 0,0 0 0 0 0,0 0 0 0 0,0 0 0 0 0,0 0 0 0 0,0 0 0 0 0,0 1 0 0 0,0-1 0 0 0,-1 0 1 0 0,1 0-1 0 0,0 1 0 0 0,0-1 0 0 0,0 1 0 0 0,1-1 0 0 0,-1 1 0 0 0,0 0 0 0 0,0-1 0 0 0,-1 2 0 0 0,-1 1-5 0 0,-1 1-1 0 0,1-1 0 0 0,0 1 1 0 0,0 0-1 0 0,1 0 0 0 0,-1 0 1 0 0,1 1-1 0 0,-3 4 0 0 0,-3 14-1 0 0,0 1 0 0 0,1 0-1 0 0,2 0 1 0 0,0 0 0 0 0,1 1-1 0 0,2 0 1 0 0,0 28 0 0 0,2-40 4 0 0,1 1 0 0 0,0-1 0 0 0,1 0 0 0 0,7 23 0 0 0,-8-31 2 0 0,0 0 0 0 0,1 0 1 0 0,0-1-1 0 0,0 1 0 0 0,1 0 0 0 0,-1-1 1 0 0,1 0-1 0 0,0 0 0 0 0,0 0 0 0 0,1 0 1 0 0,-1 0-1 0 0,1 0 0 0 0,-1-1 0 0 0,1 0 1 0 0,8 5-1 0 0,-7-5 1 0 0,-1-1 0 0 0,1 0 0 0 0,0 0 0 0 0,0-1 0 0 0,0 0 0 0 0,0 0 0 0 0,0 0 0 0 0,0 0 1 0 0,0-1-1 0 0,0 1 0 0 0,8-2 0 0 0,-5 0-2 0 0,0 0 0 0 0,0-1-1 0 0,0 0 1 0 0,-1-1 0 0 0,1 1 0 0 0,12-7 0 0 0,-1-2-17 0 0,-1-1 1 0 0,0-1-1 0 0,-1 0 1 0 0,25-24-1 0 0,-22 15-13 0 0,0 0-1 0 0,-1-1 1 0 0,27-43-1 0 0,36-83 29 0 0,-59 107 56 0 0,-17 29-15 0 0,-4 9-13 0 0,0 0 0 0 0,0-1 0 0 0,0 1 0 0 0,1 0 0 0 0,-1 0 0 0 0,1 1 1 0 0,0-1-1 0 0,0 1 0 0 0,5-5 0 0 0,-8 8-21 0 0,1 0 1 0 0,-1-1-1 0 0,0 1 0 0 0,1 0 1 0 0,-1 0-1 0 0,0 0 1 0 0,1 0-1 0 0,-1 0 0 0 0,0 0 1 0 0,1 0-1 0 0,-1-1 1 0 0,0 1-1 0 0,1 0 1 0 0,-1 0-1 0 0,0 0 0 0 0,1 0 1 0 0,-1 1-1 0 0,0-1 1 0 0,1 0-1 0 0,-1 0 0 0 0,0 0 1 0 0,1 0-1 0 0,-1 0 1 0 0,0 0-1 0 0,0 0 0 0 0,1 1 1 0 0,-1-1-1 0 0,0 0 1 0 0,1 0-1 0 0,-1 0 0 0 0,0 1 1 0 0,0-1-1 0 0,1 0 1 0 0,-1 0-1 0 0,0 1 1 0 0,7 12 39 0 0,-2 1-13 0 0,4 26 1 0 0,1 2-41 0 0,-4-19 4 0 0,-3-8 2 0 0,10 25-1 0 0,-11-36 7 0 0,-1-1 1 0 0,1 1-1 0 0,0-1 1 0 0,0 0-1 0 0,0 1 1 0 0,1-1-1 0 0,-1 0 1 0 0,1 0 0 0 0,-1 0-1 0 0,1-1 1 0 0,6 5-1 0 0,5 1 18 0 0,0-1 1 0 0,30 11-1 0 0,6 2-68 0 0,-48-19 53 0 0,-1-1 0 0 0,0 1-1 0 0,0-1 1 0 0,1 1 0 0 0,-1-1-1 0 0,0 1 1 0 0,0 0 0 0 0,0 0-1 0 0,0 0 1 0 0,0 0 0 0 0,0 0-1 0 0,0-1 1 0 0,0 2-1 0 0,0-1 1 0 0,0 0 0 0 0,-1 0-1 0 0,1 0 1 0 0,0 0 0 0 0,-1 0-1 0 0,1 1 1 0 0,-1-1 0 0 0,1 0-1 0 0,-1 1 1 0 0,0-1 0 0 0,1 0-1 0 0,-1 1 1 0 0,0-1 0 0 0,0 0-1 0 0,0 1 1 0 0,0-1-1 0 0,0 0 1 0 0,0 1 0 0 0,-1 1-1 0 0,0 5-18 0 0,-1 1 0 0 0,-1 0 0 0 0,1-1 0 0 0,-1 1 0 0 0,-1-1 0 0 0,0 0 0 0 0,0 0 0 0 0,0 0 0 0 0,-1-1 0 0 0,0 1 0 0 0,0-1 0 0 0,-1 0 0 0 0,0-1 0 0 0,-9 8 0 0 0,9-9-222 0 0,1-1 0 0 0,-1 1 0 0 0,0-1 0 0 0,0-1 0 0 0,0 1 0 0 0,0-1 0 0 0,-1 0 0 0 0,0-1 0 0 0,1 0 0 0 0,-1 0 0 0 0,0 0 0 0 0,0-1 0 0 0,0 1-1 0 0,0-2 1 0 0,0 1 0 0 0,0-1 0 0 0,0 0 0 0 0,-10-2 0 0 0,8 0-90 0 0,1-1 0 0 0,-1 1-1 0 0,-12-7 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1.359"/>
    </inkml:context>
    <inkml:brush xml:id="br0">
      <inkml:brushProperty name="width" value="0.2" units="cm"/>
      <inkml:brushProperty name="height" value="0.2" units="cm"/>
      <inkml:brushProperty name="color" value="#E71224"/>
    </inkml:brush>
  </inkml:definitions>
  <inkml:trace contextRef="#ctx0" brushRef="#br0">0 260 3744 0 0,'8'0'1408'0'0,"8"3"-1096"0"0,14 6 120 0 0,-12-1-24 0 0,14-4-112 0 0,14-4-16 0 0,9-4-120 0 0,13-4-40 0 0,-13-4-72 0 0,-1-1-48 0 0,-9 1-24 0 0,-13 0-424 0 0,-3 0-200 0 0,-12 0-800 0 0,-7-1-352 0 0,-15-7 944 0 0,-9-4 440 0 0</inkml:trace>
  <inkml:trace contextRef="#ctx0" brushRef="#br0" timeOffset="1">296 1 4576 0 0,'-13'7'1712'0'0,"8"-2"-1328"0"0,0 12 48 0 0,5-2-80 0 0,0 10-216 0 0,10 10-40 0 0,12 22-56 0 0,1 24-16 0 0,23 20-8 0 0,-15 5-48 0 0,1-17 0 0 0,4-8-1128 0 0,1-29-512 0 0,-10-43 840 0 0,-14-55 416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2.094"/>
    </inkml:context>
    <inkml:brush xml:id="br0">
      <inkml:brushProperty name="width" value="0.2" units="cm"/>
      <inkml:brushProperty name="height" value="0.2" units="cm"/>
      <inkml:brushProperty name="color" value="#E71224"/>
    </inkml:brush>
  </inkml:definitions>
  <inkml:trace contextRef="#ctx0" brushRef="#br0">11 135 3968 0 0,'-10'0'1472'0'0,"20"0"-120"0"0,-5 0-1312 0 0,12-5-32 0 0,-4-2 0 0 0,11-10-32 0 0,8 9 16 0 0,8-12-256 0 0,-3 3-120 0 0,3-3-1128 0 0,-16-4-488 0 0,-2 7 1024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447"/>
    </inkml:context>
    <inkml:brush xml:id="br0">
      <inkml:brushProperty name="width" value="0.2" units="cm"/>
      <inkml:brushProperty name="height" value="0.2" units="cm"/>
    </inkml:brush>
  </inkml:definitions>
  <inkml:trace contextRef="#ctx0" brushRef="#br0">6 37 3328 0 0,'-5'0'1528'0'0,"10"0"-744"0"0,5 0-584 0 0,-2 0-48 0 0,10 0-72 0 0,-6 0-16 0 0,19 0-40 0 0,-5-9-16 0 0,5 9 0 0 0,-5-3-48 0 0,0-5 8 0 0,-3 0-832 0 0,-1 8-368 0 0,-6-8 616 0 0,-3 16 304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2.456"/>
    </inkml:context>
    <inkml:brush xml:id="br0">
      <inkml:brushProperty name="width" value="0.2" units="cm"/>
      <inkml:brushProperty name="height" value="0.2" units="cm"/>
      <inkml:brushProperty name="color" value="#E71224"/>
    </inkml:brush>
  </inkml:definitions>
  <inkml:trace contextRef="#ctx0" brushRef="#br0">72 17 3616 0 0,'-47'-16'2090'0'0,"46"16"-2064"0"0,0 0 0 0 0,1 0 0 0 0,-1 0 0 0 0,0 0 0 0 0,0 0-1 0 0,0 0 1 0 0,0 0 0 0 0,1 1 0 0 0,-1-1 0 0 0,0 0 0 0 0,0 1-1 0 0,0-1 1 0 0,1 1 0 0 0,-1-1 0 0 0,0 1 0 0 0,1-1 0 0 0,-1 1-1 0 0,0-1 1 0 0,1 1 0 0 0,-1 0 0 0 0,1-1 0 0 0,-1 1 0 0 0,1 0-1 0 0,-1-1 1 0 0,1 1 0 0 0,0 0 0 0 0,-1 0 0 0 0,1-1 0 0 0,0 1-1 0 0,-1 0 1 0 0,1 0 0 0 0,0 0 0 0 0,0 0 0 0 0,-1 3-18 0 0,0 0 0 0 0,0 0 1 0 0,0 0-1 0 0,1 0 1 0 0,-1 0-1 0 0,1 0 0 0 0,1 6 1 0 0,9 62 40 0 0,4 35 40 0 0,-11-76-62 0 0,4 59 91 0 0,30 140 0 0 0,-35-221-119 0 0,1 1 0 0 0,0-1-1 0 0,1 0 1 0 0,5 12 0 0 0,-7-18-10 0 0,0 0 1 0 0,0 0 0 0 0,0 0-1 0 0,0 0 1 0 0,1-1-1 0 0,-1 1 1 0 0,1-1-1 0 0,0 1 1 0 0,-1-1 0 0 0,1 0-1 0 0,0 0 1 0 0,0 0-1 0 0,1 0 1 0 0,4 1-1 0 0,-2 0-60 0 0,1-1 0 0 0,0-1 0 0 0,0 1 0 0 0,-1-1 0 0 0,1 0 0 0 0,0-1-1 0 0,0 1 1 0 0,0-1 0 0 0,0-1 0 0 0,0 0 0 0 0,0 0 0 0 0,0 0-1 0 0,-1 0 1 0 0,1-1 0 0 0,0 0 0 0 0,-1-1 0 0 0,1 0 0 0 0,5-3-1 0 0,-3-1 11 0 0,0 0 0 0 0,14-14-1 0 0,-23 20 60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2.811"/>
    </inkml:context>
    <inkml:brush xml:id="br0">
      <inkml:brushProperty name="width" value="0.2" units="cm"/>
      <inkml:brushProperty name="height" value="0.2" units="cm"/>
      <inkml:brushProperty name="color" value="#E71224"/>
    </inkml:brush>
  </inkml:definitions>
  <inkml:trace contextRef="#ctx0" brushRef="#br0">9 61 3680 0 0,'-9'-5'1880'0'0,"23"5"-1248"0"0,7 5-288 0 0,8-1-136 0 0,-2-4-88 0 0,5 0-88 0 0,0-4-56 0 0,0-1-8 0 0,0-3-1096 0 0,0-4-488 0 0,0-3 808 0 0,0-5 400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3.884"/>
    </inkml:context>
    <inkml:brush xml:id="br0">
      <inkml:brushProperty name="width" value="0.2" units="cm"/>
      <inkml:brushProperty name="height" value="0.2" units="cm"/>
      <inkml:brushProperty name="color" value="#E71224"/>
    </inkml:brush>
  </inkml:definitions>
  <inkml:trace contextRef="#ctx0" brushRef="#br0">11 88 2240 0 0,'-2'-6'157'0'0,"0"1"1"0"0,0 0-1 0 0,1-1 1 0 0,0 1-1 0 0,0-1 1 0 0,0 1-1 0 0,1-1 1 0 0,0-9-1 0 0,0 14-91 0 0,0 0-1 0 0,0-1 1 0 0,0 1-1 0 0,1 0 1 0 0,-1-1-1 0 0,0 1 1 0 0,1 0-1 0 0,-1-1 1 0 0,1 1 0 0 0,0 0-1 0 0,-1 0 1 0 0,2-3-1 0 0,2-5 1032 0 0,-3 20-999 0 0,0 0-1 0 0,1 0 0 0 0,0 0 1 0 0,5 12-1 0 0,1 9 32 0 0,5 31 61 0 0,18 72 32 0 0,15 81-105 0 0,-25-111-226 0 0,-20-99 70 0 0,1 3-241 0 0,0 0 0 0 0,0 1 0 0 0,-1-1 0 0 0,0 1 0 0 0,-1 0 1 0 0,0-1-1 0 0,-1 15 0 0 0,1-23 207 0 0,-1-1 0 0 0,1 1 0 0 0,0-1 0 0 0,0 1 0 0 0,0-1 0 0 0,-1 1 0 0 0,1-1 0 0 0,0 1 0 0 0,-1-1 0 0 0,1 1 0 0 0,0-1 0 0 0,-1 1 0 0 0,1-1 0 0 0,-1 1 0 0 0,1-1 0 0 0,-1 0 0 0 0,1 1 0 0 0,-1-1 0 0 0,1 0 1 0 0,-1 1-1 0 0,0-1 0 0 0,-12 2-966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4.274"/>
    </inkml:context>
    <inkml:brush xml:id="br0">
      <inkml:brushProperty name="width" value="0.2" units="cm"/>
      <inkml:brushProperty name="height" value="0.2" units="cm"/>
      <inkml:brushProperty name="color" value="#E71224"/>
    </inkml:brush>
  </inkml:definitions>
  <inkml:trace contextRef="#ctx0" brushRef="#br0">46 219 3136 0 0,'-4'-2'257'0'0,"-1"0"43"0"0,1 0 0 0 0,0 0 0 0 0,-1 0-1 0 0,1 0 1 0 0,-1 1 0 0 0,-9-2 348 0 0,14 12-235 0 0,0-2-395 0 0,1 0-1 0 0,0 0 1 0 0,0 0 0 0 0,1 0 0 0 0,0 0-1 0 0,0 0 1 0 0,1 0 0 0 0,-1 0-1 0 0,6 7 1 0 0,1 2 39 0 0,2 0 1 0 0,16 20-1 0 0,-23-32-39 0 0,0 0-1 0 0,1 0 0 0 0,-1-1 0 0 0,1 1 1 0 0,0-1-1 0 0,0 0 0 0 0,1 0 0 0 0,-1-1 1 0 0,0 1-1 0 0,1-1 0 0 0,0 0 0 0 0,-1-1 0 0 0,1 1 1 0 0,0-1-1 0 0,0 0 0 0 0,0-1 0 0 0,0 0 1 0 0,0 0-1 0 0,0 0 0 0 0,0 0 0 0 0,0-1 1 0 0,-1 0-1 0 0,1 0 0 0 0,0-1 0 0 0,6-2 0 0 0,2-3-6 0 0,0 0-1 0 0,-1-1 1 0 0,0 0-1 0 0,-1-1 1 0 0,13-12-1 0 0,-15 11-64 0 0,0 0 0 0 0,0-1 1 0 0,0 0-1 0 0,-2 0 0 0 0,1-1 0 0 0,9-20 0 0 0,32-79-216 0 0,-44 95 257 0 0,32-89-88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5.745"/>
    </inkml:context>
    <inkml:brush xml:id="br0">
      <inkml:brushProperty name="width" value="0.2" units="cm"/>
      <inkml:brushProperty name="height" value="0.2" units="cm"/>
      <inkml:brushProperty name="color" value="#E71224"/>
    </inkml:brush>
  </inkml:definitions>
  <inkml:trace contextRef="#ctx0" brushRef="#br0">270 11 3744 0 0,'-8'-4'669'0'0,"-7"-2"507"0"0,15 6-1147 0 0,0 0 0 0 0,-1 0-1 0 0,1 0 1 0 0,-1 0 0 0 0,1 0 0 0 0,0 0 0 0 0,-1 0 0 0 0,1 0 0 0 0,-1 0 0 0 0,1 0-1 0 0,0 1 1 0 0,-1-1 0 0 0,1 0 0 0 0,0 0 0 0 0,-1 0 0 0 0,1 1 0 0 0,0-1 0 0 0,-1 0 0 0 0,1 0-1 0 0,0 1 1 0 0,-1-1 0 0 0,1 0 0 0 0,0 0 0 0 0,0 1 0 0 0,0-1 0 0 0,-1 0 0 0 0,1 1 0 0 0,0-1-1 0 0,0 1 1 0 0,0-1 0 0 0,0 0 0 0 0,-1 1 0 0 0,1-1 0 0 0,0 1 0 0 0,-29 73 278 0 0,14-37-258 0 0,14-36-49 0 0,-50 122 63 0 0,38-98-193 0 0,-1 0-1 0 0,-25 36 1 0 0,23-39-206 0 0,13-16 10 0 0,-1 0 0 0 0,1-1 0 0 0,-2 0 0 0 0,1 0 0 0 0,-1 0 0 0 0,1 0 0 0 0,-1-1 0 0 0,-8 6 1 0 0,13-10 298 0 0,0 1 1 0 0,0-1 0 0 0,-1 0-1 0 0,1 1 1 0 0,0-1-1 0 0,-1 0 1 0 0,1 0 0 0 0,0 1-1 0 0,-1-1 1 0 0,1 0 0 0 0,0 0-1 0 0,-1 0 1 0 0,1 0 0 0 0,-1 1-1 0 0,1-1 1 0 0,0 0 0 0 0,-1 0-1 0 0,1 0 1 0 0,-1 0 0 0 0,1 0-1 0 0,0 0 1 0 0,-1 0-1 0 0,1 0 1 0 0,-1 0 0 0 0,1 0-1 0 0,0 0 1 0 0,-1 0 0 0 0,1-1-1 0 0,-1 1 1 0 0,1 0 0 0 0,0 0-1 0 0,-1 0 1 0 0,0-1 0 0 0,2-2-33 0 0,-1 1 0 0 0,0-1 0 0 0,1 0 0 0 0,-1 0 0 0 0,1 0 1 0 0,0 1-1 0 0,1-4 0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26.086"/>
    </inkml:context>
    <inkml:brush xml:id="br0">
      <inkml:brushProperty name="width" value="0.2" units="cm"/>
      <inkml:brushProperty name="height" value="0.2" units="cm"/>
      <inkml:brushProperty name="color" value="#E71224"/>
    </inkml:brush>
  </inkml:definitions>
  <inkml:trace contextRef="#ctx0" brushRef="#br0">4 0 4128 0 0,'-3'5'1880'0'0,"11"7"-1072"0"0,2 0-536 0 0,-1-4 8 0 0,4 7-216 0 0,1-1-72 0 0,13 6-8 0 0,-4-5-32 0 0,9 5-8 0 0,-5-3-656 0 0,5-5-280 0 0,-5 0 496 0 0,-17-16 248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5.077"/>
    </inkml:context>
    <inkml:brush xml:id="br0">
      <inkml:brushProperty name="width" value="0.2" units="cm"/>
      <inkml:brushProperty name="height" value="0.2" units="cm"/>
      <inkml:brushProperty name="color" value="#E71224"/>
    </inkml:brush>
  </inkml:definitions>
  <inkml:trace contextRef="#ctx0" brushRef="#br0">28 9 3520 0 0,'-6'-3'507'0'0,"5"2"-393"0"0,0 1 0 0 0,1-1 0 0 0,-1 1 0 0 0,0-1 1 0 0,-11-1 2424 0 0,12 73-2018 0 0,0 44-363 0 0,-5 180-32 0 0,10-129-111 0 0,0-14-192 0 0,-4-103-390 0 0,1-1 0 0 0,11 54-1 0 0,-12-95 301 0 0,4 14-638 0 0,-5-21 867 0 0,0 1-1 0 0,0-1 1 0 0,0 0-1 0 0,0 0 1 0 0,0 1-1 0 0,0-1 1 0 0,1 0-1 0 0,-1 0 1 0 0,0 0-1 0 0,0 1 0 0 0,0-1 1 0 0,0 0-1 0 0,1 0 1 0 0,-1 1-1 0 0,0-1 1 0 0,0 0-1 0 0,0 0 1 0 0,1 0-1 0 0,-1 0 1 0 0,0 0-1 0 0,0 1 1 0 0,0-1-1 0 0,1 0 1 0 0,-1 0-1 0 0,0 0 1 0 0,0 0-1 0 0,1 0 1 0 0,-1 0-1 0 0,0 0 1 0 0,1 0-1 0 0,-1 0 1 0 0,0 0-1 0 0,0 0 1 0 0,1 0-1 0 0,-1 0 1 0 0,0 0-1 0 0,0 0 1 0 0,1 0-1 0 0,-1 0 1 0 0,0 0-1 0 0,0 0 1 0 0,1 0-1 0 0,-1 0 1 0 0,0-1-1 0 0,0 1 1 0 0,1 0-1 0 0,-1 0 1 0 0,0 0-1 0 0,0 0 1 0 0,0-1-1 0 0,1 1 1 0 0,-1 0-1 0 0,0 0 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7.043"/>
    </inkml:context>
    <inkml:brush xml:id="br0">
      <inkml:brushProperty name="width" value="0.2" units="cm"/>
      <inkml:brushProperty name="height" value="0.2" units="cm"/>
      <inkml:brushProperty name="color" value="#E71224"/>
    </inkml:brush>
  </inkml:definitions>
  <inkml:trace contextRef="#ctx0" brushRef="#br0">192 305 4032 0 0,'26'-21'1301'0'0,"-25"21"-1270"0"0,0-1 0 0 0,-1 1 0 0 0,1-1 0 0 0,0 1 0 0 0,-1-1 0 0 0,1 1-1 0 0,0 0 1 0 0,0-1 0 0 0,0 1 0 0 0,-1 0 0 0 0,1 0 0 0 0,0-1 0 0 0,0 1 0 0 0,0 0 0 0 0,0 0 0 0 0,1 0-1 0 0,39-4 301 0 0,-39 3-316 0 0,-1 1-1 0 0,1 0 1 0 0,-1-1 0 0 0,0 1-1 0 0,1 0 1 0 0,-1 0 0 0 0,1 0-1 0 0,-1 0 1 0 0,1 1 0 0 0,-1-1-1 0 0,0 0 1 0 0,1 0 0 0 0,-1 1-1 0 0,1-1 1 0 0,-1 1 0 0 0,0-1-1 0 0,1 1 1 0 0,-1 0 0 0 0,0 0-1 0 0,0-1 1 0 0,0 1 0 0 0,1 0-1 0 0,1 2 1 0 0,2 2 22 0 0,2 2-30 0 0,1 1 0 0 0,-1-1-1 0 0,-1 1 1 0 0,0 1 0 0 0,0-1-1 0 0,0 1 1 0 0,-1 0 0 0 0,-1 1-1 0 0,1-1 1 0 0,4 19 0 0 0,-4-12-3 0 0,-1 1 0 0 0,0-1 0 0 0,-1 1 0 0 0,-1 0 0 0 0,-1-1 0 0 0,0 1 0 0 0,-2 0 0 0 0,0 0 0 0 0,0 0 0 0 0,-2-1 0 0 0,-6 26 0 0 0,4-20 41 0 0,1-9 25 0 0,1 0 0 0 0,1 1-1 0 0,-2 23 1 0 0,4-36-66 0 0,0-1 0 0 0,0 1 0 0 0,0 0 0 0 0,0-1 1 0 0,0 1-1 0 0,0 0 0 0 0,0-1 0 0 0,0 1 0 0 0,0 0 1 0 0,0-1-1 0 0,0 1 0 0 0,0 0 0 0 0,1-1 0 0 0,-1 1 0 0 0,0 0 1 0 0,1-1-1 0 0,-1 1 0 0 0,0-1 0 0 0,1 1 0 0 0,-1-1 1 0 0,1 1-1 0 0,-1-1 0 0 0,1 1 0 0 0,-1-1 0 0 0,1 1 0 0 0,-1-1 1 0 0,1 1-1 0 0,-1-1 0 0 0,1 0 0 0 0,0 1 0 0 0,-1-1 0 0 0,1 0 1 0 0,0 0-1 0 0,-1 0 0 0 0,1 1 0 0 0,0-1 0 0 0,-1 0 1 0 0,1 0-1 0 0,0 0 0 0 0,-1 0 0 0 0,1 0 0 0 0,0 0 0 0 0,-1 0 1 0 0,1 0-1 0 0,0 0 0 0 0,-1-1 0 0 0,2 1 0 0 0,1-1-1 0 0,0 0 1 0 0,0 0-1 0 0,0 0 0 0 0,0-1 0 0 0,0 1 0 0 0,0-1 0 0 0,0 0 0 0 0,-1 0 1 0 0,4-3-1 0 0,4-4-27 0 0,-1-1 1 0 0,13-16-1 0 0,8-11-67 0 0,-13 19 50 0 0,75-76-68 0 0,-77 80 151 0 0,0 2 0 0 0,1 0 0 0 0,1 1 0 0 0,31-16 0 0 0,-44 26-25 0 0,-1-1 1 0 0,1 1-1 0 0,0-1 0 0 0,0 1 0 0 0,-1 1 0 0 0,1-1 0 0 0,0 0 0 0 0,0 1 0 0 0,0 0 0 0 0,0 0 0 0 0,0 0 0 0 0,5 1 0 0 0,-7-1-15 0 0,1 1 0 0 0,0 0-1 0 0,-1 0 1 0 0,1 0 0 0 0,-1 1 0 0 0,1-1 0 0 0,-1 0 0 0 0,1 1 0 0 0,-1 0 0 0 0,0-1-1 0 0,0 1 1 0 0,0 0 0 0 0,0 0 0 0 0,0 0 0 0 0,0 0 0 0 0,-1 1 0 0 0,1-1-1 0 0,-1 0 1 0 0,1 1 0 0 0,-1-1 0 0 0,1 5 0 0 0,3 3 20 0 0,-2 0-1 0 0,1 1 1 0 0,2 20 0 0 0,-3-11 16 0 0,-1-1 0 0 0,-1 1 0 0 0,-2 22 0 0 0,0-31-30 0 0,0 1 1 0 0,-1-1-1 0 0,-1 0 1 0 0,0 0-1 0 0,0 0 1 0 0,-8 16 0 0 0,6-16-4 0 0,3-5-1 0 0,-29 64 38 0 0,25-60-36 0 0,0 0 0 0 0,-1 0 0 0 0,0-1 0 0 0,-13 14 0 0 0,16-18-8 0 0,0-1 0 0 0,-1 1-1 0 0,0-1 1 0 0,0 0 0 0 0,-1 0 0 0 0,1 0-1 0 0,-1-1 1 0 0,0 1 0 0 0,0-1 0 0 0,0-1-1 0 0,0 1 1 0 0,-7 1 0 0 0,-3-2-10 0 0,0-1-1 0 0,0 0 1 0 0,0-1 0 0 0,0-1 0 0 0,0 0 0 0 0,-26-6-1 0 0,9-4-29 0 0,0 0-1 0 0,1-3 0 0 0,1 0 1 0 0,0-2-1 0 0,-52-36 0 0 0,49 27-5 0 0,-60-59-1 0 0,80 71 56 0 0,0-1-1 0 0,1-1 0 0 0,1 0 1 0 0,0-1-1 0 0,2 0 1 0 0,-1 0-1 0 0,2-2 0 0 0,0 1 1 0 0,-10-30-1 0 0,14 32 23 0 0,1-1-1 0 0,0 0 1 0 0,2 1-1 0 0,-1-1 1 0 0,2 0 0 0 0,0-27-1 0 0,3 27-11 0 0,8-29 1 0 0,-9 41-17 0 0,2-5-1 0 0,-1 1 1 0 0,2-1-1 0 0,-1 1 0 0 0,1 0 1 0 0,0 0-1 0 0,1 0 0 0 0,0 0 1 0 0,0 1-1 0 0,1 0 0 0 0,0 0 1 0 0,0 1-1 0 0,12-10 0 0 0,-13 11-7 0 0,25-24-289 0 0,51-37-1 0 0,-61 52-205 0 0,-1 2 1 0 0,2 1-1 0 0,0 0 1 0 0,24-8-1 0 0,11-3-764 0 0,-2-2 151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8.169"/>
    </inkml:context>
    <inkml:brush xml:id="br0">
      <inkml:brushProperty name="width" value="0.2" units="cm"/>
      <inkml:brushProperty name="height" value="0.2" units="cm"/>
      <inkml:brushProperty name="color" value="#E71224"/>
    </inkml:brush>
  </inkml:definitions>
  <inkml:trace contextRef="#ctx0" brushRef="#br0">1 142 3840 0 0,'8'-9'1768'0'0,"2"2"-696"0"0,4 2-760 0 0,-6 5-80 0 0,7-3-48 0 0,2-2-24 0 0,15-3-88 0 0,-8 1-64 0 0,29-7-8 0 0,-2 8-280 0 0,18-8-120 0 0,-10 2-656 0 0,-6 1-296 0 0,-7-1 704 0 0,-9-17 328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8.498"/>
    </inkml:context>
    <inkml:brush xml:id="br0">
      <inkml:brushProperty name="width" value="0.2" units="cm"/>
      <inkml:brushProperty name="height" value="0.2" units="cm"/>
      <inkml:brushProperty name="color" value="#E71224"/>
    </inkml:brush>
  </inkml:definitions>
  <inkml:trace contextRef="#ctx0" brushRef="#br0">52 1 3392 0 0,'-27'4'1107'0'0,"26"-4"-1052"0"0,1 0 1 0 0,-1 0 0 0 0,0 1 0 0 0,1-1 0 0 0,-1 0 0 0 0,0 0 0 0 0,1 1 0 0 0,-1-1 0 0 0,0 0-1 0 0,1 1 1 0 0,-1-1 0 0 0,1 1 0 0 0,-1-1 0 0 0,1 1 0 0 0,-1-1 0 0 0,1 1 0 0 0,-1-1 0 0 0,1 1-1 0 0,-1-1 1 0 0,1 1 0 0 0,0 0 0 0 0,-1-1 0 0 0,1 1 0 0 0,0 0 0 0 0,0-1 0 0 0,-1 1 0 0 0,1 0 0 0 0,0 0-1 0 0,0 21 934 0 0,0-16-1103 0 0,-10 287 845 0 0,9-99-784 0 0,2-186-33 0 0,4 46-258 0 0,-5-50 159 0 0,1-1-1 0 0,0 1 0 0 0,0 0 0 0 0,0 0 0 0 0,1-1 1 0 0,-1 1-1 0 0,1-1 0 0 0,0 1 0 0 0,0-1 0 0 0,4 6 1 0 0,-5-9 108 0 0,0 1 1 0 0,-1-1-1 0 0,1 0 1 0 0,0 1-1 0 0,-1-1 1 0 0,1 0-1 0 0,0 0 1 0 0,-1 1-1 0 0,1-1 1 0 0,0 0 0 0 0,-1 0-1 0 0,1 0 1 0 0,0 0-1 0 0,0 0 1 0 0,-1 0-1 0 0,1 0 1 0 0,0 0-1 0 0,0 0 1 0 0,-1 0-1 0 0,1-1 1 0 0,0 1 0 0 0,-1 0-1 0 0,1 0 1 0 0,0-1-1 0 0,-1 1 1 0 0,1 0-1 0 0,0-1 1 0 0,-1 1-1 0 0,1-1 1 0 0,-1 1-1 0 0,1-1 1 0 0,-1 1 0 0 0,1-1-1 0 0,-1 1 1 0 0,1-1-1 0 0,-1 1 1 0 0,1-2-1 0 0,6-17-496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5.808"/>
    </inkml:context>
    <inkml:brush xml:id="br0">
      <inkml:brushProperty name="width" value="0.2" units="cm"/>
      <inkml:brushProperty name="height" value="0.2" units="cm"/>
    </inkml:brush>
  </inkml:definitions>
  <inkml:trace contextRef="#ctx0" brushRef="#br0">5 37 3200 0 0,'-5'0'1472'0'0,"10"0"-824"0"0,0 0-376 0 0,11 0-224 0 0,-3 0-16 0 0,15-5-16 0 0,-7-3-368 0 0,10 1-136 0 0,-5-1 240 0 0,9 0 120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8.828"/>
    </inkml:context>
    <inkml:brush xml:id="br0">
      <inkml:brushProperty name="width" value="0.2" units="cm"/>
      <inkml:brushProperty name="height" value="0.2" units="cm"/>
      <inkml:brushProperty name="color" value="#E71224"/>
    </inkml:brush>
  </inkml:definitions>
  <inkml:trace contextRef="#ctx0" brushRef="#br0">14 4 4288 0 0,'-13'0'1960'0'0,"21"9"-1152"0"0,2-9-664 0 0,4 5-56 0 0,-1-5 8 0 0,6 0 32 0 0,18-5-64 0 0,-7-4-104 0 0,30 9-40 0 0,-11 0-352 0 0,7 0-152 0 0,-2 5-968 0 0,-9-5-432 0 0,-8 0 1032 0 0,-18-8 504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9.184"/>
    </inkml:context>
    <inkml:brush xml:id="br0">
      <inkml:brushProperty name="width" value="0.2" units="cm"/>
      <inkml:brushProperty name="height" value="0.2" units="cm"/>
      <inkml:brushProperty name="color" value="#E71224"/>
    </inkml:brush>
  </inkml:definitions>
  <inkml:trace contextRef="#ctx0" brushRef="#br0">5 101 4224 0 0,'-5'0'1936'0'0,"29"9"-1512"0"0,-21-9-48 0 0,12 0-216 0 0,-1 0-48 0 0,12-9-104 0 0,-4 9-48 0 0,20-11 24 0 0,-6-1-472 0 0,19-5-192 0 0,-9 5-840 0 0,-9-16-360 0 0,-10 8 984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9.544"/>
    </inkml:context>
    <inkml:brush xml:id="br0">
      <inkml:brushProperty name="width" value="0.2" units="cm"/>
      <inkml:brushProperty name="height" value="0.2" units="cm"/>
      <inkml:brushProperty name="color" value="#E71224"/>
    </inkml:brush>
  </inkml:definitions>
  <inkml:trace contextRef="#ctx0" brushRef="#br0">32 0 4096 0 0,'-18'0'1880'0'0,"13"9"-960"0"0,5 19-704 0 0,0 1-40 0 0,0 31-32 0 0,0-11-24 0 0,-4 27-56 0 0,-1-10-8 0 0,5 23 0 0 0,0-17-48 0 0,5 9 0 0 0,-1-12-360 0 0,14-5-144 0 0,-4-16-1232 0 0,4-27-544 0 0,1-13 1168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39.918"/>
    </inkml:context>
    <inkml:brush xml:id="br0">
      <inkml:brushProperty name="width" value="0.2" units="cm"/>
      <inkml:brushProperty name="height" value="0.2" units="cm"/>
      <inkml:brushProperty name="color" value="#E71224"/>
    </inkml:brush>
  </inkml:definitions>
  <inkml:trace contextRef="#ctx0" brushRef="#br0">1 266 4384 0 0,'0'0'82'0'0,"0"0"-1"0"0,1-1 1 0 0,-1 1 0 0 0,1 0-1 0 0,-1-1 1 0 0,1 1 0 0 0,-1 0-1 0 0,1 0 1 0 0,-1 0 0 0 0,0-1-1 0 0,1 1 1 0 0,-1 0 0 0 0,1 0-1 0 0,0 0 1 0 0,-1 0 0 0 0,1 0 0 0 0,-1 0-1 0 0,1 0 1 0 0,-1 0 0 0 0,1 0-1 0 0,-1 0 1 0 0,1 0 0 0 0,-1 0-1 0 0,1 0 1 0 0,-1 0 0 0 0,1 1-1 0 0,-1-1 1 0 0,1 0 0 0 0,-1 0-1 0 0,1 1 1 0 0,0-1-58 0 0,0 1 0 0 0,0-1 0 0 0,0 1-1 0 0,-1-1 1 0 0,1 0 0 0 0,0 0 0 0 0,0 0 0 0 0,0 1-1 0 0,0-1 1 0 0,0 0 0 0 0,0 0 0 0 0,0 0 0 0 0,0 0 0 0 0,0 0-1 0 0,0-1 1 0 0,-1 1 0 0 0,1 0 0 0 0,0 0 0 0 0,0-1-1 0 0,0 1 1 0 0,0 0 0 0 0,0-1 0 0 0,1 0 0 0 0,7-5-6 0 0,-1-1-1 0 0,1 0 1 0 0,-1-1 0 0 0,0 0 0 0 0,-1 0-1 0 0,0 0 1 0 0,0-1 0 0 0,-1 0 0 0 0,0-1-1 0 0,7-14 1 0 0,-10 17-25 0 0,1-1 0 0 0,-1 0 1 0 0,0 0-1 0 0,-1 0 0 0 0,1 0 0 0 0,-2-1 0 0 0,1 1 0 0 0,-1-1 0 0 0,0 1 0 0 0,-1-1 0 0 0,0 1 0 0 0,-1-1 1 0 0,0 1-1 0 0,-2-14 0 0 0,2 21-2 0 0,1-1 0 0 0,-1 0 1 0 0,0 1-1 0 0,0-1 0 0 0,0 0 0 0 0,0 1 1 0 0,0-1-1 0 0,0 1 0 0 0,0-1 0 0 0,-3-1 1 0 0,4 2 6 0 0,-1 1 0 0 0,1 0 1 0 0,-1-1-1 0 0,1 1 0 0 0,-1 0 1 0 0,0-1-1 0 0,1 1 0 0 0,-1 0 1 0 0,0 0-1 0 0,1 0 1 0 0,-1 0-1 0 0,0 0 0 0 0,1-1 1 0 0,-1 1-1 0 0,0 0 0 0 0,1 0 1 0 0,-1 1-1 0 0,0-1 0 0 0,1 0 1 0 0,-1 0-1 0 0,0 0 1 0 0,1 0-1 0 0,-1 0 0 0 0,1 1 1 0 0,-1-1-1 0 0,0 0 0 0 0,1 1 1 0 0,-1-1-1 0 0,1 0 0 0 0,-1 1 1 0 0,1-1-1 0 0,-1 1 1 0 0,1-1-1 0 0,-1 1 0 0 0,1-1 1 0 0,-1 1-1 0 0,1-1 0 0 0,-1 1 1 0 0,-10 17-4 0 0,0 1 0 0 0,1 0 1 0 0,-15 39-1 0 0,20-44 22 0 0,0-1 1 0 0,1 1-1 0 0,1-1 0 0 0,0 1 0 0 0,1 0 0 0 0,0 1 1 0 0,2-1-1 0 0,-1 0 0 0 0,1 0 0 0 0,5 26 0 0 0,-5-37-12 0 0,1 1-1 0 0,0-1 1 0 0,0 1-1 0 0,0 0 1 0 0,0-1-1 0 0,1 0 1 0 0,-1 1-1 0 0,1-1 1 0 0,3 5-1 0 0,-3-6-2 0 0,0 0 0 0 0,0 0 0 0 0,0-1 0 0 0,-1 0-1 0 0,1 1 1 0 0,1-1 0 0 0,-1 0 0 0 0,0 0-1 0 0,0 0 1 0 0,0 0 0 0 0,0 0 0 0 0,1 0-1 0 0,-1-1 1 0 0,0 1 0 0 0,1-1 0 0 0,-1 0 0 0 0,1 0-1 0 0,4 0 1 0 0,7-1-4 0 0,1-1 0 0 0,0 0 0 0 0,20-6 0 0 0,46-18-29 0 0,-3-5 16 0 0,46-15-146 0 0,-111 43 175 0 0,1-1 0 0 0,-1 2 0 0 0,0 0 0 0 0,1 1-1 0 0,-1 0 1 0 0,1 1 0 0 0,19 2 0 0 0,-28-1-1 0 0,1-1-1 0 0,-1 2 0 0 0,0-1 1 0 0,0 1-1 0 0,0 0 1 0 0,0 0-1 0 0,0 0 1 0 0,0 0-1 0 0,0 1 0 0 0,-1 0 1 0 0,0 0-1 0 0,1 1 1 0 0,-1-1-1 0 0,0 1 1 0 0,0 0-1 0 0,-1 0 0 0 0,5 6 1 0 0,-4-4-4 0 0,0 1 0 0 0,-1 0 0 0 0,1 0 0 0 0,-2 0 0 0 0,1 0 0 0 0,-1 0 0 0 0,0 1 0 0 0,-1-1 0 0 0,1 0 0 0 0,-2 1 0 0 0,1 13 0 0 0,-1-16-8 0 0,0-1 1 0 0,-1 1-1 0 0,0 0 0 0 0,0-1 0 0 0,0 1 0 0 0,0-1 1 0 0,-1 0-1 0 0,0 1 0 0 0,0-1 0 0 0,0 0 0 0 0,0 0 1 0 0,-1 0-1 0 0,-4 6 0 0 0,-1-1-5 0 0,0-1 0 0 0,0 1 0 0 0,-19 12 0 0 0,-14 9-312 0 0,-2-2 0 0 0,-64 31-1 0 0,101-56 100 0 0,1-1 0 0 0,-1 1-1 0 0,0-1 1 0 0,-8 2 0 0 0,11-3 89 0 0,1-1 0 0 0,-1 0 1 0 0,0 0-1 0 0,1 0 1 0 0,-1 0-1 0 0,0-1 0 0 0,1 1 1 0 0,-1-1-1 0 0,0 1 1 0 0,1-1-1 0 0,-1 0 0 0 0,-2-1 1 0 0,3 1 36 0 0,-1 0 0 0 0,1 0 0 0 0,-1-1 0 0 0,1 1 0 0 0,0 0 0 0 0,0-1 0 0 0,-1 0 0 0 0,1 1 0 0 0,-2-4 1 0 0,1 1 10 0 0,1 0 1 0 0,-1 0 0 0 0,1-1 0 0 0,0 1-1 0 0,-2-7 1 0 0,4 11 76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40.272"/>
    </inkml:context>
    <inkml:brush xml:id="br0">
      <inkml:brushProperty name="width" value="0.2" units="cm"/>
      <inkml:brushProperty name="height" value="0.2" units="cm"/>
      <inkml:brushProperty name="color" value="#E71224"/>
    </inkml:brush>
  </inkml:definitions>
  <inkml:trace contextRef="#ctx0" brushRef="#br0">1 283 4640 0 0,'10'40'2120'0'0,"22"-28"-1720"0"0,-29-12-96 0 0,15 8-160 0 0,-4-8-24 0 0,13-8-88 0 0,-4 1-16 0 0,14-1-16 0 0,-5-4-216 0 0,-1-5-88 0 0,-3 6-840 0 0,-6-6-360 0 0,-3 5 768 0 0,-11-8 376 0 0</inkml:trace>
  <inkml:trace contextRef="#ctx0" brushRef="#br0" timeOffset="1">179 9 4768 0 0,'-14'-9'2176'0'0,"4"9"-1416"0"0,10 4-608 0 0,0 1-8 0 0,0 18-80 0 0,0-3-40 0 0,10 53-16 0 0,-10-13-8 0 0,0 55 0 0 0,4-26-40 0 0,19 20-8 0 0,-4-20-704 0 0,13-16-304 0 0,-5-13 528 0 0,-9-43 264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40.848"/>
    </inkml:context>
    <inkml:brush xml:id="br0">
      <inkml:brushProperty name="width" value="0.2" units="cm"/>
      <inkml:brushProperty name="height" value="0.2" units="cm"/>
      <inkml:brushProperty name="color" value="#E71224"/>
    </inkml:brush>
  </inkml:definitions>
  <inkml:trace contextRef="#ctx0" brushRef="#br0">1 12 3648 0 0,'0'-2'205'0'0,"0"1"-155"0"0,-1 1 0 0 0,1 0 1 0 0,0-1-1 0 0,0 1 0 0 0,0 0 0 0 0,0 0 0 0 0,0-1 0 0 0,0 1 1 0 0,0 0-1 0 0,0-1 0 0 0,0 1 0 0 0,0 0 0 0 0,0 0 1 0 0,0-1-1 0 0,0 1 0 0 0,3-4 753 0 0,-3 4-753 0 0,0 0 1 0 0,0 0-1 0 0,1 0 0 0 0,-1 0 0 0 0,0 0 0 0 0,1-1 0 0 0,1 18 1108 0 0,6 36-813 0 0,20 97-305 0 0,-19-93-113 0 0,1-1-189 0 0,-2-1 0 0 0,0 62-1 0 0,-8-109-252 0 0,0 0 1 0 0,-1 1-1 0 0,-2 8 0 0 0,2-14 344 0 0,1 0 0 0 0,-1 0 1 0 0,0-1-1 0 0,0 1 0 0 0,0 0 0 0 0,-1-1 0 0 0,1 1 0 0 0,-1-1 0 0 0,1 1 1 0 0,-1-1-1 0 0,-4 5 0 0 0,5-6 117 0 0,0 0-1 0 0,-1 0 1 0 0,1 0-1 0 0,-1-1 1 0 0,0 1 0 0 0,1 0-1 0 0,-1-1 1 0 0,0 1-1 0 0,-1 0 1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3:41.232"/>
    </inkml:context>
    <inkml:brush xml:id="br0">
      <inkml:brushProperty name="width" value="0.2" units="cm"/>
      <inkml:brushProperty name="height" value="0.2" units="cm"/>
      <inkml:brushProperty name="color" value="#E71224"/>
    </inkml:brush>
  </inkml:definitions>
  <inkml:trace contextRef="#ctx0" brushRef="#br0">6 236 3872 0 0,'-2'-8'680'0'0,"1"1"0"0"0,0-1 0 0 0,0-13 0 0 0,1 22-666 0 0,0 0 0 0 0,0 0-1 0 0,1-1 1 0 0,-1 1 0 0 0,0 0 0 0 0,1 0 0 0 0,-1 0 0 0 0,1-1-1 0 0,-1 1 1 0 0,1 0 0 0 0,-1-1 0 0 0,2 2 0 0 0,1 1 14 0 0,25 68 159 0 0,-21-52-129 0 0,0-1 0 0 0,1 0 0 0 0,11 19-1 0 0,-19-37-56 0 0,11 17 80 0 0,-1-1 0 0 0,2 0 0 0 0,19 20 1 0 0,-27-32-65 0 0,0 0 0 0 0,1 0 0 0 0,-1-1 0 0 0,1 1 0 0 0,0-1 0 0 0,0 0 0 0 0,0 0 0 0 0,1-1 0 0 0,-1 0 0 0 0,0 0 0 0 0,1 0 0 0 0,0 0 0 0 0,-1-1 0 0 0,1 0 0 0 0,0 0 0 0 0,8 0 0 0 0,-8-1-8 0 0,1-1-1 0 0,-1 0 1 0 0,1 0 0 0 0,-1 0-1 0 0,1-1 1 0 0,-1 1-1 0 0,0-2 1 0 0,0 1 0 0 0,0-1-1 0 0,11-6 1 0 0,-3 0-74 0 0,-1-2 1 0 0,1 1 0 0 0,15-19-1 0 0,8-11-1924 0 0,58-86 0 0 0,-89 117 1821 0 0,-1 0 0 0 0,1 0 0 0 0,-2-1 1 0 0,1 0-1 0 0,-1 1 0 0 0,4-19 0 0 0,21-135-445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49"/>
    </inkml:context>
    <inkml:brush xml:id="br0">
      <inkml:brushProperty name="width" value="0.2" units="cm"/>
      <inkml:brushProperty name="height" value="0.2" units="cm"/>
    </inkml:brush>
  </inkml:definitions>
  <inkml:trace contextRef="#ctx0" brushRef="#br0">1 1 3328 0 0,'6'0'2644'0'0,"90"5"-1235"0"0,189-5-1942 0 0,-279 0 371 0 0,-4-1 97 0 0,0 1-1 0 0,0 0 1 0 0,0 0-1 0 0,0 0 1 0 0,0 0-1 0 0,1 1 1 0 0,-1-1-1 0 0,0 0 0 0 0,0 1 1 0 0,0 0-1 0 0,3 1 1 0 0,-2 6-131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50"/>
    </inkml:context>
    <inkml:brush xml:id="br0">
      <inkml:brushProperty name="width" value="0.2" units="cm"/>
      <inkml:brushProperty name="height" value="0.2" units="cm"/>
    </inkml:brush>
  </inkml:definitions>
  <inkml:trace contextRef="#ctx0" brushRef="#br0">211 1 4000 0 0,'-5'0'207'0'0,"-1"1"1"0"0,1-1-1 0 0,0 1 0 0 0,0 0 1 0 0,0 1-1 0 0,0-1 1 0 0,0 1-1 0 0,0 0 0 0 0,0 0 1 0 0,1 1-1 0 0,-1-1 1 0 0,-7 6-1 0 0,9-5-161 0 0,0-1 1 0 0,0 1-1 0 0,0 0 0 0 0,0-1 0 0 0,1 1 1 0 0,-1 1-1 0 0,1-1 0 0 0,0 0 1 0 0,0 0-1 0 0,0 1 0 0 0,1-1 0 0 0,-1 1 1 0 0,1 0-1 0 0,0-1 0 0 0,-1 1 1 0 0,2 0-1 0 0,-2 6 0 0 0,2 38 20 0 0,2 1 0 0 0,11 68 0 0 0,3 40-48 0 0,-15 40-81 0 0,-3-153-231 0 0,-2 0 1 0 0,-14 62-1 0 0,13-89 46 0 0,0-1 0 0 0,-1 1 0 0 0,-1-1 0 0 0,0 0 0 0 0,-2-1 0 0 0,1 0 0 0 0,-13 16 0 0 0,9-14 143 0 0,9-11 219 0 0,-1 0 0 0 0,0-1-1 0 0,0 1 1 0 0,-1-1 0 0 0,-4 5 0 0 0,56-38 1767 0 0,-15 9-1714 0 0,1 1 1 0 0,1 2 0 0 0,68-23-1 0 0,-61 25-364 0 0,-1-2 0 0 0,57-31-1 0 0,-89 42 25 0 0,0 0 0 0 0,-1-1 0 0 0,0 0-1 0 0,0 0 1 0 0,-1 0 0 0 0,0-1 0 0 0,0 0-1 0 0,7-11 1 0 0,-4 3-198 0 0,0-1-1 0 0,-1-1 1 0 0,7-19-1 0 0,-11 24 297 0 0,8-16 226 0 0,-3 6 464 0 0,-9 20-497 0 0,1-1-1 0 0,0 0 0 0 0,0 1 1 0 0,0-1-1 0 0,0 1 0 0 0,0 0 0 0 0,0-1 1 0 0,1 1-1 0 0,-1 0 0 0 0,3-2 0 0 0,-4 3-99 0 0,0 1-1 0 0,1 0 0 0 0,-1 0 0 0 0,0 0 0 0 0,1 0 1 0 0,-1 0-1 0 0,0 0 0 0 0,0 0 0 0 0,1 0 0 0 0,-1 0 1 0 0,0 0-1 0 0,1 0 0 0 0,-1 0 0 0 0,0 0 0 0 0,0 0 0 0 0,1 0 1 0 0,-1 0-1 0 0,0 0 0 0 0,1 1 0 0 0,-1-1 0 0 0,0 0 1 0 0,0 0-1 0 0,1 0 0 0 0,-1 0 0 0 0,0 1 0 0 0,0-1 0 0 0,0 0 1 0 0,1 0-1 0 0,-1 0 0 0 0,0 1 0 0 0,0-1 0 0 0,0 0 1 0 0,1 0-1 0 0,-1 1 0 0 0,0-1 0 0 0,0 0 0 0 0,0 1 1 0 0,0-1-1 0 0,0 0 0 0 0,0 0 0 0 0,0 1 0 0 0,7 16 194 0 0,-6-15-202 0 0,1 6 20 0 0,0 0 1 0 0,-1 0 0 0 0,1 8 0 0 0,2 11 41 0 0,6 47 106 0 0,-3-16-95 0 0,-7-57-81 0 0,0 1 0 0 0,0 0 0 0 0,0 0 1 0 0,0 0-1 0 0,1 1 0 0 0,-1-1 0 0 0,1 0 0 0 0,-1 0 1 0 0,1 0-1 0 0,0 0 0 0 0,0 0 0 0 0,0 0 1 0 0,0 0-1 0 0,0-1 0 0 0,0 1 0 0 0,0 0 0 0 0,1 0 1 0 0,-1-1-1 0 0,3 3 0 0 0,-3-4-1 0 0,-1 0 1 0 0,0 1-1 0 0,0-1 0 0 0,1 0 0 0 0,-1 0 0 0 0,0 0 1 0 0,1 0-1 0 0,-1 0 0 0 0,0 0 0 0 0,0 0 0 0 0,1 0 1 0 0,-1 0-1 0 0,0 0 0 0 0,1 0 0 0 0,-1 0 1 0 0,0 0-1 0 0,1 0 0 0 0,-1 0 0 0 0,0 0 0 0 0,0 0 1 0 0,1 0-1 0 0,-1 0 0 0 0,0 0 0 0 0,1 0 1 0 0,-1-1-1 0 0,0 1 0 0 0,0 0 0 0 0,1 0 0 0 0,-1 0 1 0 0,0-1-1 0 0,0 1 0 0 0,1 0 0 0 0,-1 0 0 0 0,0 0 1 0 0,0-1-1 0 0,0 1 0 0 0,4-6 4 0 0,0 1-1 0 0,-1-1 1 0 0,0 0 0 0 0,4-12-1 0 0,1-3 0 0 0,2 2-4 0 0,0 1-1 0 0,1 0 0 0 0,1 0 0 0 0,1 1 1 0 0,0 1-1 0 0,1 0 0 0 0,1 1 0 0 0,0 0 1 0 0,1 1-1 0 0,1 1 0 0 0,0 0 1 0 0,23-12-1 0 0,-30 20 10 0 0,0-1 0 0 0,0 2 0 0 0,1-1-1 0 0,-1 1 1 0 0,1 1 0 0 0,0 0 0 0 0,0 0 0 0 0,0 1 0 0 0,23-1 0 0 0,-28 3-3 0 0,0 0 0 0 0,0 1-1 0 0,1 0 1 0 0,-1 0 0 0 0,0 0-1 0 0,0 1 1 0 0,-1 0 0 0 0,1 0 0 0 0,0 0-1 0 0,-1 1 1 0 0,1 0 0 0 0,-1 0 0 0 0,0 0-1 0 0,0 1 1 0 0,0-1 0 0 0,0 1 0 0 0,-1 0-1 0 0,1 1 1 0 0,-1-1 0 0 0,4 6-1 0 0,-1 0-57 0 0,1 1-1 0 0,-1 0 0 0 0,-1 0 0 0 0,0 0 1 0 0,-1 1-1 0 0,0 0 0 0 0,-1 0 0 0 0,0 1 1 0 0,-1-1-1 0 0,0 1 0 0 0,-1-1 1 0 0,1 23-1 0 0,-2-38-193 0 0,3-7 110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51"/>
    </inkml:context>
    <inkml:brush xml:id="br0">
      <inkml:brushProperty name="width" value="0.2" units="cm"/>
      <inkml:brushProperty name="height" value="0.2" units="cm"/>
    </inkml:brush>
  </inkml:definitions>
  <inkml:trace contextRef="#ctx0" brushRef="#br0">0 2 4448 0 0,'9'-1'2389'0'0,"-9"1"-2293"0"0,19 5 58 0 0,-8-2 7 0 0,4 0-140 0 0,6 2 78 0 0,1 0 1 0 0,30 13 0 0 0,-22-5-57 0 0,-1 0 0 0 0,0 2 1 0 0,44 31-1 0 0,-61-37-39 0 0,0 1 0 0 0,-1 0-1 0 0,0 1 1 0 0,0 0 0 0 0,17 24-1 0 0,-24-28 0 0 0,0-1 0 0 0,-1 1-1 0 0,0-1 1 0 0,0 1-1 0 0,-1 0 1 0 0,1 0 0 0 0,-2 0-1 0 0,1 0 1 0 0,-1 0-1 0 0,0 1 1 0 0,0-1 0 0 0,-1 0-1 0 0,0 1 1 0 0,-1 11-1 0 0,-2-6-7 0 0,0 0 1 0 0,0 0-1 0 0,-2-1 0 0 0,1 1 0 0 0,-1-1 0 0 0,-1 0 0 0 0,0-1 0 0 0,-1 1 0 0 0,-8 10 0 0 0,-10 9-234 0 0,-44 46-1 0 0,52-60 102 0 0,1 0-441 0 0,-27 22 0 0 0,38-34 233 0 0,-1-1 0 0 0,0 0 0 0 0,-1 0 0 0 0,1-1 0 0 0,-1 0 0 0 0,0 0 0 0 0,0 0 0 0 0,-13 3 0 0 0,-16-4-974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6.153"/>
    </inkml:context>
    <inkml:brush xml:id="br0">
      <inkml:brushProperty name="width" value="0.2" units="cm"/>
      <inkml:brushProperty name="height" value="0.2" units="cm"/>
    </inkml:brush>
  </inkml:definitions>
  <inkml:trace contextRef="#ctx0" brushRef="#br0">11 65 3936 0 0,'0'0'52'0'0,"-1"0"0"0"0,1 0 1 0 0,-1 0-1 0 0,1 0 0 0 0,-1 0 1 0 0,1 0-1 0 0,0 0 0 0 0,-1 0 0 0 0,1 0 1 0 0,-1 0-1 0 0,1 1 0 0 0,0-1 0 0 0,-1 0 1 0 0,1 0-1 0 0,-1 0 0 0 0,1 1 1 0 0,0-1-1 0 0,-1 0 0 0 0,1 0 0 0 0,0 1 1 0 0,0-1-1 0 0,-1 0 0 0 0,1 1 1 0 0,0-1-1 0 0,0 0 0 0 0,-1 1 0 0 0,1-1 1 0 0,0 1-1 0 0,0-1 0 0 0,0 0 1 0 0,0 1-1 0 0,-1-1 0 0 0,1 1 0 0 0,0-1 1 0 0,0 1-1 0 0,0-1 0 0 0,0 0 0 0 0,0 1 1 0 0,0-1-1 0 0,0 1 0 0 0,0 0 1 0 0,6 19-260 0 0,-6-18 282 0 0,8 25-91 0 0,-8-23 16 0 0,1 0 0 0 0,0 1 0 0 0,1-1 1 0 0,-1 0-1 0 0,1 0 0 0 0,0 0 0 0 0,-1 0 1 0 0,2 0-1 0 0,-1 0 0 0 0,0 0 0 0 0,5 4 0 0 0,-4-5 8 0 0,0 0 0 0 0,0 0-1 0 0,1 0 1 0 0,-1-1-1 0 0,5 3 1 0 0,-7-4-2 0 0,1-1 1 0 0,-1 1 0 0 0,1-1-1 0 0,-1 1 1 0 0,1-1-1 0 0,-1 1 1 0 0,1-1-1 0 0,-1 0 1 0 0,1 0-1 0 0,-1 0 1 0 0,1 0-1 0 0,-1 0 1 0 0,1 0-1 0 0,-1 0 1 0 0,1 0-1 0 0,-1-1 1 0 0,1 1-1 0 0,-1-1 1 0 0,3 0-1 0 0,3-3 21 0 0,-1 1-1 0 0,-1-1 0 0 0,1 0 0 0 0,-1 0 0 0 0,1-1 1 0 0,-1 0-1 0 0,-1 1 0 0 0,1-2 0 0 0,-1 1 0 0 0,1 0 1 0 0,-1-1-1 0 0,-1 0 0 0 0,5-10 0 0 0,-6 12-16 0 0,0 0 0 0 0,0 0 0 0 0,-1 0 0 0 0,0 0-1 0 0,0-1 1 0 0,0 1 0 0 0,0 0 0 0 0,-1-1 0 0 0,0 1 0 0 0,0-1 0 0 0,0 1-1 0 0,0 0 1 0 0,-1-1 0 0 0,1 1 0 0 0,-1-1 0 0 0,0 1 0 0 0,-1 0 0 0 0,1 0-1 0 0,-1 0 1 0 0,0 0 0 0 0,0 0 0 0 0,-4-7 0 0 0,5 10-32 0 0,-1-1 0 0 0,1 1 1 0 0,0-1-1 0 0,-1 1 0 0 0,1 0 0 0 0,-1 0 1 0 0,1-1-1 0 0,-1 1 0 0 0,0 0 0 0 0,0 1 1 0 0,1-1-1 0 0,-1 0 0 0 0,0 0 0 0 0,0 1 1 0 0,0-1-1 0 0,0 1 0 0 0,0 0 1 0 0,0-1-1 0 0,0 1 0 0 0,1 0 0 0 0,-1 0 1 0 0,0 0-1 0 0,0 1 0 0 0,0-1 0 0 0,0 0 1 0 0,0 1-1 0 0,0-1 0 0 0,0 1 0 0 0,0-1 1 0 0,1 1-1 0 0,-1 0 0 0 0,-3 2 0 0 0,-5 7-64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52"/>
    </inkml:context>
    <inkml:brush xml:id="br0">
      <inkml:brushProperty name="width" value="0.2" units="cm"/>
      <inkml:brushProperty name="height" value="0.2" units="cm"/>
    </inkml:brush>
  </inkml:definitions>
  <inkml:trace contextRef="#ctx0" brushRef="#br0">1 13 4032 0 0,'0'-12'2266'0'0,"1"14"-1870"0"0,0 0-356 0 0,1 0-1 0 0,-1 0 0 0 0,0 0 0 0 0,0 0 0 0 0,-1 0 1 0 0,1 0-1 0 0,0 0 0 0 0,-1 0 0 0 0,1 1 1 0 0,-1-1-1 0 0,0 4 0 0 0,1-2-18 0 0,13 66 72 0 0,2 23-74 0 0,-3 258 530 0 0,-13-229-497 0 0,18 151-1 0 0,-16-260-115 0 0,-2-10 18 0 0,0 1 1 0 0,0-1 0 0 0,1 0-1 0 0,-1 0 1 0 0,1 0-1 0 0,-1-1 1 0 0,1 1 0 0 0,0 0-1 0 0,0 0 1 0 0,1 0 0 0 0,-1 0-1 0 0,4 4 1 0 0,-5-7 40 0 0,0 0-1 0 0,0 0 1 0 0,0 1 0 0 0,1-1 0 0 0,-1 0-1 0 0,0 0 1 0 0,0 0 0 0 0,1 0 0 0 0,-1 0 0 0 0,0 0-1 0 0,0 0 1 0 0,0 0 0 0 0,1 0 0 0 0,-1 0-1 0 0,0 0 1 0 0,0 0 0 0 0,1 0 0 0 0,-1 0 0 0 0,0 0-1 0 0,0 0 1 0 0,0 0 0 0 0,1 0 0 0 0,-1 0-1 0 0,0-1 1 0 0,0 1 0 0 0,0 0 0 0 0,1 0 0 0 0,-1 0-1 0 0,0 0 1 0 0,0 0 0 0 0,0 0 0 0 0,0-1-1 0 0,1 1 1 0 0,-1 0 0 0 0,0 0 0 0 0,0 0 0 0 0,0-1-1 0 0,0 1 1 0 0,0 0 0 0 0,0 0 0 0 0,1 0-1 0 0,-1-1 1 0 0,0 1 0 0 0,0 0 0 0 0,0 0 0 0 0,0 0-1 0 0,0-1 1 0 0,5-19-128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53"/>
    </inkml:context>
    <inkml:brush xml:id="br0">
      <inkml:brushProperty name="width" value="0.2" units="cm"/>
      <inkml:brushProperty name="height" value="0.2" units="cm"/>
    </inkml:brush>
  </inkml:definitions>
  <inkml:trace contextRef="#ctx0" brushRef="#br0">8 8 4320 0 0,'-7'-7'1646'0'0,"12"8"-987"0"0,-4-1-630 0 0,0 0-1 0 0,0 0 1 0 0,0 0-1 0 0,0 1 1 0 0,0-1-1 0 0,0 0 1 0 0,-1 1-1 0 0,1-1 1 0 0,0 1-1 0 0,0-1 1 0 0,0 1 0 0 0,-1-1-1 0 0,1 1 1 0 0,0 0-1 0 0,-1-1 1 0 0,1 1-1 0 0,0 0 1 0 0,-1-1-1 0 0,1 2 1 0 0,9 15 92 0 0,-10-17-117 0 0,3 7 15 0 0,1 0-1 0 0,-1-1 1 0 0,1 1-1 0 0,1-1 1 0 0,-1 0-1 0 0,1 0 1 0 0,0-1-1 0 0,12 10 1 0 0,-14-12-8 0 0,0-1 0 0 0,1 0 0 0 0,0 0 0 0 0,-1 0 0 0 0,1 0 0 0 0,0 0 0 0 0,0-1 0 0 0,0 0 0 0 0,0 0 0 0 0,0 0 0 0 0,1 0 0 0 0,-1-1 0 0 0,0 0 0 0 0,0 1 0 0 0,0-2 0 0 0,1 1 0 0 0,4-1 0 0 0,2-1 5 0 0,0-1-1 0 0,0 0 0 0 0,-1 0 0 0 0,1-1 1 0 0,-1-1-1 0 0,0 0 0 0 0,0 0 1 0 0,11-9-1 0 0,57-32 59 0 0,-77 45-71 0 0,0 0-1 0 0,0 1 1 0 0,0-1-1 0 0,0 1 0 0 0,1-1 1 0 0,-1 1-1 0 0,0-1 0 0 0,0 1 1 0 0,1-1-1 0 0,-1 1 0 0 0,0 0 1 0 0,0 0-1 0 0,1 0 1 0 0,-1 0-1 0 0,0 0 0 0 0,1 0 1 0 0,-1 0-1 0 0,0 0 0 0 0,0 0 1 0 0,1 1-1 0 0,-1-1 0 0 0,2 1 1 0 0,-1 0 1 0 0,0 1 1 0 0,-1-1-1 0 0,1 0 1 0 0,0 1 0 0 0,-1-1-1 0 0,1 1 1 0 0,-1 0-1 0 0,1-1 1 0 0,-1 1-1 0 0,0 0 1 0 0,1 0-1 0 0,0 2 1 0 0,2 6 5 0 0,0 0 0 0 0,0 1 0 0 0,4 22 0 0 0,-7-33-12 0 0,5 26-90 0 0,-3-17-284 0 0,0 1 0 0 0,-1-1 0 0 0,-1 1 0 0 0,1-1 0 0 0,-1 1 0 0 0,-1 0 0 0 0,-1 17 1 0 0,1-26 300 0 0,0 0 1 0 0,-1 1 0 0 0,1-1 0 0 0,0 0-1 0 0,-1 0 1 0 0,1 0 0 0 0,-1 1 0 0 0,0-1 0 0 0,1 0-1 0 0,-1 0 1 0 0,-1 1 0 0 0,2-2 46 0 0,-1 1 0 0 0,1-1 0 0 0,-1 0 0 0 0,1 1 0 0 0,-1-1 0 0 0,1 0 0 0 0,-1 0 0 0 0,1 0 0 0 0,-1 1 0 0 0,0-1 0 0 0,1 0 0 0 0,-1 0 0 0 0,1 0 0 0 0,-1 0 0 0 0,1 0 0 0 0,-2 0 0 0 0,2 0 28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54"/>
    </inkml:context>
    <inkml:brush xml:id="br0">
      <inkml:brushProperty name="width" value="0.2" units="cm"/>
      <inkml:brushProperty name="height" value="0.2" units="cm"/>
    </inkml:brush>
  </inkml:definitions>
  <inkml:trace contextRef="#ctx0" brushRef="#br0">1 343 4672 0 0,'13'-15'1760'0'0,"16"10"-1376"0"0,1 2-96 0 0,-6 3-144 0 0,8 0-16 0 0,5-5 56 0 0,-5 1-128 0 0,8-7-40 0 0,-3-1-24 0 0,-7-5-352 0 0,2-3-136 0 0,-8 0 232 0 0,-2-9 128 0 0</inkml:trace>
  <inkml:trace contextRef="#ctx0" brushRef="#br0" timeOffset="1">275 12 4448 0 0,'-4'-4'568'0'0,"3"4"-451"0"0,1-1-1 0 0,-1 0 0 0 0,1 1 1 0 0,-1-1-1 0 0,0 0 1 0 0,0 1-1 0 0,1-1 0 0 0,-1 1 1 0 0,0 0-1 0 0,0-1 0 0 0,1 1 1 0 0,-1-1-1 0 0,0 1 0 0 0,0 0 1 0 0,0 0-1 0 0,-2-1 451 0 0,3 3-270 0 0,1 12-195 0 0,1 1 0 0 0,0-1 0 0 0,4 16 0 0 0,2 11-83 0 0,54 381-6 0 0,-50-330-49 0 0,12 69-496 0 0,-23-159 515 0 0,-1 1-1 0 0,0-1 1 0 0,1 1-1 0 0,0-1 1 0 0,0 0-1 0 0,-1 1 0 0 0,1-1 1 0 0,1 0-1 0 0,-1 1 1 0 0,2 2-1 0 0,-2-5 13 0 0,0 1 0 0 0,-1-1 0 0 0,1 0 0 0 0,0 0 0 0 0,0 0 0 0 0,-1 0 0 0 0,1 0 0 0 0,0 0 0 0 0,0 0 0 0 0,-1 0 0 0 0,1 0 0 0 0,0 0 1 0 0,0 0-1 0 0,-1 0 0 0 0,1-1 0 0 0,0 1 0 0 0,-1 0 0 0 0,1 0 0 0 0,0-1 0 0 0,0 1 0 0 0,0-1 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56"/>
    </inkml:context>
    <inkml:brush xml:id="br0">
      <inkml:brushProperty name="width" value="0.2" units="cm"/>
      <inkml:brushProperty name="height" value="0.2" units="cm"/>
    </inkml:brush>
  </inkml:definitions>
  <inkml:trace contextRef="#ctx0" brushRef="#br0">1 1 4000 0 0,'0'0'1496'0'0,"10"8"-1168"0"0,12 0 104 0 0,-9-4-24 0 0,14 4-136 0 0,5 1-16 0 0,5-4-144 0 0,0-2-72 0 0,-5-3-24 0 0,0 0-160 0 0,3 0-64 0 0,-8 0-616 0 0,-12 0-256 0 0,2 0 536 0 0,-12 3 272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57"/>
    </inkml:context>
    <inkml:brush xml:id="br0">
      <inkml:brushProperty name="width" value="0.2" units="cm"/>
      <inkml:brushProperty name="height" value="0.2" units="cm"/>
    </inkml:brush>
  </inkml:definitions>
  <inkml:trace contextRef="#ctx0" brushRef="#br0">37 1 3520 0 0,'-2'5'305'0'0,"0"0"1"0"0,0 0-1 0 0,0 0 1 0 0,1 0-1 0 0,-1 1 1 0 0,1-1-1 0 0,0 0 0 0 0,1 1 1 0 0,-1-1-1 0 0,1 1 1 0 0,1 10-1 0 0,5 44-177 0 0,1 59-37 0 0,-20 308-1271 0 0,12-420 1019 0 0,0-1 1 0 0,0 1 0 0 0,0 0-1 0 0,0-1 1 0 0,-1 0 0 0 0,0 1 0 0 0,-4 6-1 0 0,-3 5-92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58"/>
    </inkml:context>
    <inkml:brush xml:id="br0">
      <inkml:brushProperty name="width" value="0.2" units="cm"/>
      <inkml:brushProperty name="height" value="0.2" units="cm"/>
    </inkml:brush>
  </inkml:definitions>
  <inkml:trace contextRef="#ctx0" brushRef="#br0">9 110 3776 0 0,'-9'8'2920'0'0,"23"-8"-2536"0"0,4 0-80 0 0,1 0-64 0 0,3 0-144 0 0,5 0-56 0 0,1 0-8 0 0,4-8-64 0 0,4 0-8 0 0,1-4-624 0 0,0-5-248 0 0,-7-15 456 0 0,-2-8 232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59"/>
    </inkml:context>
    <inkml:brush xml:id="br0">
      <inkml:brushProperty name="width" value="0.2" units="cm"/>
      <inkml:brushProperty name="height" value="0.2" units="cm"/>
    </inkml:brush>
  </inkml:definitions>
  <inkml:trace contextRef="#ctx0" brushRef="#br0">1 1 4256 0 0,'5'3'386'0'0,"0"1"1"0"0,0-1-1 0 0,1 0 1 0 0,-1-1-1 0 0,1 0 1 0 0,6 2-1 0 0,56 18-292 0 0,-26-10 103 0 0,41 22-79 0 0,-43-17-104 0 0,-31-13-13 0 0,0 0 1 0 0,0 1-1 0 0,-1 0 1 0 0,1 1-1 0 0,-1 0 1 0 0,0 0-1 0 0,-1 1 1 0 0,12 12-1 0 0,-14-14 5 0 0,-1 1 1 0 0,0-1-1 0 0,-1 1 0 0 0,1-1 0 0 0,-1 1 1 0 0,0 0-1 0 0,-1 1 0 0 0,1-1 0 0 0,-1 0 0 0 0,0 1 1 0 0,-1-1-1 0 0,0 1 0 0 0,0 0 0 0 0,0 7 0 0 0,-1 0-8 0 0,-2-1 0 0 0,0 1 0 0 0,0-1 0 0 0,-1 0 0 0 0,-1 0-1 0 0,0 0 1 0 0,0 0 0 0 0,-2-1 0 0 0,0 1 0 0 0,0-1 0 0 0,-13 17-1 0 0,4-8-221 0 0,-1 0-1 0 0,-2-1 0 0 0,0-1 0 0 0,-40 32 0 0 0,51-44 90 0 0,-1-1 0 0 0,-1-1 0 0 0,1 1 1 0 0,-1-1-1 0 0,0-1 0 0 0,0 1 0 0 0,0-1 0 0 0,0-1 1 0 0,-18 4-1 0 0,-16-4-129 0 0</inkml:trace>
  <inkml:trace contextRef="#ctx0" brushRef="#br0" timeOffset="1">118 341 3808 0 0,'-8'-9'3106'0'0,"8"18"-2635"0"0,0-7-452 0 0,0 0-1 0 0,0 0 1 0 0,1 0 0 0 0,-1 0-1 0 0,0 0 1 0 0,1 0-1 0 0,1 3 1 0 0,2 7 1 0 0,10 59 19 0 0,6 104 0 0 0,-4-21-13 0 0,-7-82-12 0 0,5 35-209 0 0,-12-92 55 0 0,2-1-1 0 0,0 1 1 0 0,1-1 0 0 0,13 27 0 0 0,-9-27 12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61"/>
    </inkml:context>
    <inkml:brush xml:id="br0">
      <inkml:brushProperty name="width" value="0.2" units="cm"/>
      <inkml:brushProperty name="height" value="0.2" units="cm"/>
    </inkml:brush>
  </inkml:definitions>
  <inkml:trace contextRef="#ctx0" brushRef="#br0">0 61 4704 0 0,'5'-17'1760'0'0,"4"14"-1376"0"0,31-6-48 0 0,-16 6-128 0 0,8-2-208 0 0,5 1-32 0 0,12-1 64 0 0,1 2 32 0 0,-5 3-24 0 0,-4-3-272 0 0,-9-2-104 0 0,-4 1-504 0 0,-11 4-200 0 0,-7 0 544 0 0,-15 4 256 0 0</inkml:trace>
  <inkml:trace contextRef="#ctx0" brushRef="#br0" timeOffset="1">209 271 3360 0 0,'0'0'77'0'0,"-1"0"0"0"0,1 1 1 0 0,-1-1-1 0 0,1 0 0 0 0,-1 0 0 0 0,1 1 0 0 0,-1-1 1 0 0,1 0-1 0 0,0 1 0 0 0,-1-1 0 0 0,1 0 1 0 0,-1 1-1 0 0,1-1 0 0 0,0 1 0 0 0,0-1 0 0 0,-1 0 1 0 0,1 1-1 0 0,0-1 0 0 0,0 1 0 0 0,-1-1 1 0 0,1 1-1 0 0,0-1 0 0 0,0 1 0 0 0,0-1 0 0 0,0 1 1 0 0,0-1-1 0 0,0 1 0 0 0,0-1 0 0 0,0 1 1 0 0,0 0-1 0 0,-1 24 1388 0 0,1-13-1308 0 0,-11 66 108 0 0,-8 106-122 0 0,19 44-215 0 0,2-209-172 0 0,1 0 0 0 0,6 22 0 0 0,-3-20-103 0 0,-6-20 319 0 0,1 1-1 0 0,-1-1 1 0 0,0 0-1 0 0,0 1 0 0 0,1-1 1 0 0,-1 0-1 0 0,0 1 1 0 0,0-1-1 0 0,0 0 1 0 0,0 1-1 0 0,-1-1 1 0 0,1 0-1 0 0,0 1 1 0 0,-1 1-1 0 0,0-3 19 0 0,1 1-1 0 0,-1-1 1 0 0,1 0-1 0 0,-1 0 1 0 0,1 0-1 0 0,-1 0 1 0 0,1 0 0 0 0,-1 0-1 0 0,1 0 1 0 0,-1 0-1 0 0,1 0 1 0 0,-1 0-1 0 0,1 0 1 0 0,-1 0-1 0 0,1-1 1 0 0,-1 1-1 0 0,1 0 1 0 0,-1 0 0 0 0,1 0-1 0 0,-1-1 1 0 0,1 1-1 0 0,-1 0 1 0 0,1-1-1 0 0,-1 0 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63"/>
    </inkml:context>
    <inkml:brush xml:id="br0">
      <inkml:brushProperty name="width" value="0.2" units="cm"/>
      <inkml:brushProperty name="height" value="0.2" units="cm"/>
    </inkml:brush>
  </inkml:definitions>
  <inkml:trace contextRef="#ctx0" brushRef="#br0">0 29 4672 0 0,'5'0'1760'0'0,"27"0"-1376"0"0,5 0 24 0 0,-23 0-104 0 0,8 0-192 0 0,6 0-40 0 0,3 0-120 0 0,-3-3-48 0 0,-1-6 48 0 0,-5 9-1160 0 0,-3 0-512 0 0,-1-8 864 0 0,-8 0 424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64"/>
    </inkml:context>
    <inkml:brush xml:id="br0">
      <inkml:brushProperty name="width" value="0.2" units="cm"/>
      <inkml:brushProperty name="height" value="0.2" units="cm"/>
    </inkml:brush>
  </inkml:definitions>
  <inkml:trace contextRef="#ctx0" brushRef="#br0">9 41 3008 0 0,'0'-1'37'0'0,"0"1"0"0"0,0 0 1 0 0,-1 0-1 0 0,1 0 0 0 0,0 0 0 0 0,0 0 0 0 0,-1 0 1 0 0,1 0-1 0 0,0 0 0 0 0,-1 0 0 0 0,1 0 1 0 0,0 0-1 0 0,0 0 0 0 0,-1 0 0 0 0,1 0 1 0 0,0 0-1 0 0,0 0 0 0 0,-1 1 0 0 0,1-1 0 0 0,0 0 1 0 0,0 0-1 0 0,-1 0 0 0 0,1 0 0 0 0,0 0 1 0 0,0 1-1 0 0,0-1 0 0 0,-1 0 0 0 0,1 0 0 0 0,0 0 1 0 0,0 1-1 0 0,0-1 0 0 0,0 0 0 0 0,-1 0 1 0 0,1 1-1 0 0,0-1 0 0 0,0 0 0 0 0,0 0 0 0 0,0 1 1 0 0,0-1-1 0 0,0 0 0 0 0,0 0 0 0 0,0 1 1 0 0,0-1-1 0 0,0 0 0 0 0,0 1 0 0 0,0-1 1 0 0,0 0-1 0 0,0 0 0 0 0,0 1 0 0 0,6 1 871 0 0,193 24 411 0 0,-108-19-1180 0 0,96-6 0 0 0,89-17-149 0 0,-173 8 32 0 0,-82 7-94 0 0,-2 0-348 0 0,36-6 0 0 0,-53 7 307 0 0,0-1 0 0 0,-1 1-1 0 0,1-1 1 0 0,-1 1 0 0 0,1-1-1 0 0,-1 0 1 0 0,1 1-1 0 0,-1-1 1 0 0,1 0 0 0 0,-1 0-1 0 0,2-1 1 0 0,-3 1 69 0 0,0 1-1 0 0,1-1 1 0 0,-1 0 0 0 0,0 1-1 0 0,1-1 1 0 0,-1 1 0 0 0,0-1-1 0 0,0 0 1 0 0,1 1 0 0 0,-1-1 0 0 0,0 0-1 0 0,0 1 1 0 0,0-1 0 0 0,0 0-1 0 0,0 1 1 0 0,0-1 0 0 0,0 0-1 0 0,0 1 1 0 0,0-1 0 0 0,-1 0 0 0 0,1 1-1 0 0,0-1 1 0 0,0 0 0 0 0,-1 1-1 0 0,1-1 1 0 0,0 0 0 0 0,-1 1 0 0 0,1-1-1 0 0,-16-22-552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220"/>
    </inkml:context>
    <inkml:brush xml:id="br0">
      <inkml:brushProperty name="width" value="0.2" units="cm"/>
      <inkml:brushProperty name="height" value="0.2" units="cm"/>
    </inkml:brush>
  </inkml:definitions>
  <inkml:trace contextRef="#ctx0" brushRef="#br0">4 44 3072 0 0,'0'0'53'0'0,"-1"-1"55"0"0,1 1-55 0 0,0 0 1 0 0,-1 0-1 0 0,1-1 1 0 0,0 1-1 0 0,0 0 1 0 0,0-1-1 0 0,0 1 1 0 0,-1 0 0 0 0,1-1-1 0 0,0 1 1 0 0,0 0-1 0 0,0-1 1 0 0,0 1-1 0 0,0 0 1 0 0,0-1-1 0 0,0 1 1 0 0,0 0 0 0 0,0-1-1 0 0,0 1 1 0 0,0 0-1 0 0,0-1 1 0 0,0 1-1 0 0,0 0 1 0 0,0-1 0 0 0,0 1-1 0 0,1 0 1 0 0,-1-1-1 0 0,0 1 1 0 0,11-10 554 0 0,21-3-441 0 0,-18 10-136 0 0,1 0 1 0 0,0 1-1 0 0,0 0 0 0 0,0 2 1 0 0,0-1-1 0 0,0 2 0 0 0,-1 0 0 0 0,1 1 1 0 0,0 0-1 0 0,24 8 0 0 0,-37-10-24 0 0,0 1-1 0 0,0-1 1 0 0,0 1-1 0 0,0 0 0 0 0,0 0 1 0 0,0 0-1 0 0,0 0 1 0 0,-1 0-1 0 0,1 0 1 0 0,0 0-1 0 0,-1 1 1 0 0,1-1-1 0 0,-1 0 1 0 0,1 1-1 0 0,-1-1 1 0 0,0 1-1 0 0,0 0 1 0 0,1 0-1 0 0,0 2 0 0 0,-1-1 3 0 0,1-1 0 0 0,-1 1-1 0 0,0 0 1 0 0,0-1 0 0 0,-1 1-1 0 0,1 0 1 0 0,0 0 0 0 0,-1 0-1 0 0,0 0 1 0 0,0 0 0 0 0,1 0-1 0 0,-2 0 1 0 0,1 0 0 0 0,-1 5-1 0 0,-1 1 16 0 0,-1 0-1 0 0,1 1 1 0 0,-6 9-1 0 0,-1-1-105 0 0,0-1-1 0 0,-2 0 0 0 0,0 0 0 0 0,-23 26 0 0 0,26-34-678 0 0,-1 0 1 0 0,1-1-1 0 0,-15 10 0 0 0,1-3-400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65"/>
    </inkml:context>
    <inkml:brush xml:id="br0">
      <inkml:brushProperty name="width" value="0.2" units="cm"/>
      <inkml:brushProperty name="height" value="0.2" units="cm"/>
    </inkml:brush>
  </inkml:definitions>
  <inkml:trace contextRef="#ctx0" brushRef="#br0">14 1 3776 0 0,'-13'15'2074'0'0,"24"-7"-1584"0"0,-6-5-454 0 0,-1-1 0 0 0,1 0 0 0 0,0 0 0 0 0,7 2 0 0 0,7 2 12 0 0,53 18 57 0 0,-39-14-70 0 0,0 2-1 0 0,44 21 1 0 0,-56-22-11 0 0,62 37 117 0 0,-68-38-90 0 0,-1 0 0 0 0,0 0 0 0 0,18 19 0 0 0,-29-25-35 0 0,1 0-1 0 0,-1 0 1 0 0,0 0-1 0 0,0 0 0 0 0,-1 1 1 0 0,1-1-1 0 0,-1 1 0 0 0,0 0 1 0 0,0 0-1 0 0,0 0 0 0 0,-1-1 1 0 0,0 2-1 0 0,0-1 0 0 0,0 0 1 0 0,-1 0-1 0 0,1 0 0 0 0,-1 0 1 0 0,0 0-1 0 0,-1 0 1 0 0,1 1-1 0 0,-1-1 0 0 0,0 0 1 0 0,-1 0-1 0 0,1 0 0 0 0,-1 0 1 0 0,0-1-1 0 0,0 1 0 0 0,-3 5 1 0 0,-2-1-22 0 0,0 0 1 0 0,0-1-1 0 0,-1 0 0 0 0,0 0 1 0 0,0-1-1 0 0,-1 0 1 0 0,1 0-1 0 0,-16 8 0 0 0,3-4-426 0 0,-1 0-1 0 0,-44 14 1 0 0,62-24 331 0 0,1 1 1 0 0,-1-1 0 0 0,1 0-1 0 0,-1 0 1 0 0,0 0 0 0 0,1-1-1 0 0,-1 0 1 0 0,0 1 0 0 0,0-1 0 0 0,0 0-1 0 0,1-1 1 0 0,-1 1 0 0 0,0-1-1 0 0,1 0 1 0 0,-5-1 0 0 0,-14-11-219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66"/>
    </inkml:context>
    <inkml:brush xml:id="br0">
      <inkml:brushProperty name="width" value="0.2" units="cm"/>
      <inkml:brushProperty name="height" value="0.2" units="cm"/>
    </inkml:brush>
  </inkml:definitions>
  <inkml:trace contextRef="#ctx0" brushRef="#br0">1 1 1760 0 0,'4'3'3197'0'0,"2"28"-2818"0"0,-2-1 0 0 0,-2 1 0 0 0,-1 48 0 0 0,0-13-170 0 0,76 935 443 0 0,-49-812-668 0 0,7-1 0 0 0,65 195 0 0 0,-92-359-66 0 0,-2-7-246 0 0,-1 0 1 0 0,3 23-1 0 0,-8-26 63 0 0,0-14 262 0 0,0 0 0 0 0,0 0-1 0 0,0 0 1 0 0,0 0 0 0 0,0 0 0 0 0,0 0 0 0 0,-1 1 0 0 0,1-1 0 0 0,0 0 0 0 0,0 0 0 0 0,0 0-1 0 0,0 0 1 0 0,0 0 0 0 0,0 0 0 0 0,0 0 0 0 0,0 0 0 0 0,-1 0 0 0 0,1 0 0 0 0,0 0 0 0 0,0 0-1 0 0,0 0 1 0 0,0 0 0 0 0,0 0 0 0 0,0 0 0 0 0,0 0 0 0 0,0 0 0 0 0,-1 0 0 0 0,1 0 0 0 0,0 0-1 0 0,0 0 1 0 0,0 0 0 0 0,0 0 0 0 0,0 0 0 0 0,0 0 0 0 0,0-1 0 0 0,0 1 0 0 0,-1 0 0 0 0,1 0-1 0 0,0 0 1 0 0,0 0 0 0 0,0 0 0 0 0,0 0 0 0 0,0 0 0 0 0,0 0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67"/>
    </inkml:context>
    <inkml:brush xml:id="br0">
      <inkml:brushProperty name="width" value="0.2" units="cm"/>
      <inkml:brushProperty name="height" value="0.2" units="cm"/>
    </inkml:brush>
  </inkml:definitions>
  <inkml:trace contextRef="#ctx0" brushRef="#br0">28 213 3520 0 0,'-1'0'89'0'0,"-1"0"1"0"0,1 0 0 0 0,-1 1-1 0 0,0-1 1 0 0,1 1-1 0 0,-1-1 1 0 0,1 1-1 0 0,0 0 1 0 0,-1 0-1 0 0,1-1 1 0 0,-1 1-1 0 0,1 0 1 0 0,0 0 0 0 0,0 0-1 0 0,-2 2 1 0 0,3-2-44 0 0,-1 0 0 0 0,1 0 0 0 0,-1 0 1 0 0,1 0-1 0 0,0 0 0 0 0,-1 0 0 0 0,1 0 1 0 0,0 0-1 0 0,0 0 0 0 0,0 0 0 0 0,0 0 1 0 0,0 0-1 0 0,0 0 0 0 0,0 0 0 0 0,0 0 1 0 0,0 0-1 0 0,0 0 0 0 0,1 0 1 0 0,-1 0-1 0 0,0 0 0 0 0,1 0 0 0 0,-1 0 1 0 0,0 0-1 0 0,1 0 0 0 0,0-1 0 0 0,-1 1 1 0 0,2 2-1 0 0,1 1-18 0 0,1 0 0 0 0,0 0 0 0 0,0 0 0 0 0,0-1-1 0 0,0 1 1 0 0,1-1 0 0 0,-1 0 0 0 0,1 0 0 0 0,0-1 0 0 0,0 1 0 0 0,0-1 0 0 0,0 0 0 0 0,0 0 0 0 0,0-1 0 0 0,0 0 0 0 0,1 0 0 0 0,-1 0 0 0 0,9 0 0 0 0,10 0 16 0 0,-1-1 1 0 0,44-6 0 0 0,-60 6-32 0 0,124-20 93 0 0,-69 9-57 0 0,115-4 0 0 0,60 30 29 0 0,-59-1-8 0 0,-127-12-35 0 0,79-9 0 0 0,-7-9-29 0 0,226-62 1 0 0,-257 51 52 0 0,320-75 171 0 0,95 50-200 0 0,207 66 79 0 0,-642-4-84 0 0,-1 2-1 0 0,105 32 0 0 0,-166-40-22 0 0,0 0-1 0 0,0 1 0 0 0,0 0 0 0 0,-1 0 1 0 0,1 1-1 0 0,-1 1 0 0 0,8 7 0 0 0,31 20-5 0 0,75 26-76 0 0,-84-43 44 0 0,-32-14 35 0 0,-1 1 0 0 0,1-1 0 0 0,-1 1 0 0 0,1 0 0 0 0,-1 1 0 0 0,-1 0 1 0 0,1 0-1 0 0,5 6 0 0 0,11 18-30 0 0,-8-14 30 0 0,-13-14 1 0 0,0-1 0 0 0,0 1 0 0 0,0 0 0 0 0,0 0 0 0 0,0 0 0 0 0,0 1 1 0 0,0-1-1 0 0,0 0 0 0 0,0 0 0 0 0,0 0 0 0 0,-1 1 0 0 0,1-1 0 0 0,-1 0 1 0 0,1 1-1 0 0,-1-1 0 0 0,1 1 0 0 0,-1-1 0 0 0,0 0 0 0 0,0 4 0 0 0,4 255 84 0 0,-5-203-66 0 0,-9 159 29 0 0,0 86 3 0 0,49 340-26 0 0,20-245-115 0 0,-50-339-22 0 0,-5-38-390 0 0,-1 1-1 0 0,-2-1 1 0 0,0 1-1 0 0,-1 0 1 0 0,-1-1 0 0 0,-6 35-1 0 0,2-34 167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68"/>
    </inkml:context>
    <inkml:brush xml:id="br0">
      <inkml:brushProperty name="width" value="0.2" units="cm"/>
      <inkml:brushProperty name="height" value="0.2" units="cm"/>
    </inkml:brush>
  </inkml:definitions>
  <inkml:trace contextRef="#ctx0" brushRef="#br0">14 474 3552 0 0,'-3'3'363'0'0,"2"-2"-274"0"0,0 0 0 0 0,0 0 0 0 0,0 0 0 0 0,1 0 0 0 0,-1 0 0 0 0,0-1 0 0 0,1 1 0 0 0,-1 0 0 0 0,1 1 0 0 0,-1-1 0 0 0,1 0 0 0 0,-1 0 0 0 0,1 0 0 0 0,0 0 0 0 0,-1 0 0 0 0,1 0 0 0 0,0 2 0 0 0,0-2-47 0 0,1-1-1 0 0,0 1 1 0 0,0-1 0 0 0,-1 0-1 0 0,1 1 1 0 0,0-1 0 0 0,0 0-1 0 0,0 1 1 0 0,-1-1 0 0 0,1 0-1 0 0,0 0 1 0 0,0 0 0 0 0,0 0-1 0 0,0 0 1 0 0,-1 0 0 0 0,3 0-1 0 0,-3 0-32 0 0,160-6 727 0 0,47 1-308 0 0,-170 6-381 0 0,264 7 184 0 0,0-19-101 0 0,522-37 72 0 0,-553 37-153 0 0,0-22-20 0 0,-52-10-8 0 0,146-27 25 0 0,-86 16-33 0 0,-164 31 3 0 0,170-34-6 0 0,-210 40-10 0 0,96-36 0 0 0,-164 51 0 0 0,42-17-1 0 0,49-27 0 0 0,-83 39-1 0 0,-13 6 4 0 0,1 0 1 0 0,-1 1 0 0 0,0-1-1 0 0,1 1 1 0 0,-1-1 0 0 0,0 1-1 0 0,1 0 1 0 0,-1 0 0 0 0,0-1-1 0 0,1 1 1 0 0,-1 0-1 0 0,1 0 1 0 0,-1 0 0 0 0,3 1-1 0 0,-3-1-26 0 0,0 0 0 0 0,-1 1-1 0 0,1-1 1 0 0,0 0-1 0 0,0 1 1 0 0,-1-1 0 0 0,1 1-1 0 0,0-1 1 0 0,0 1-1 0 0,-1 0 1 0 0,1-1-1 0 0,-1 1 1 0 0,1 0 0 0 0,-1-1-1 0 0,1 1 1 0 0,-1 0-1 0 0,2 1 1 0 0,-2 0-123 0 0,1 0 0 0 0,0 0 0 0 0,-1 1 0 0 0,1-1-1 0 0,-1 0 1 0 0,0 1 0 0 0,1-1 0 0 0,-1 0 0 0 0,0 0 0 0 0,-1 1 0 0 0,1-1 0 0 0,0 0-1 0 0,-1 1 1 0 0,0 3 0 0 0,-4 4-658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69"/>
    </inkml:context>
    <inkml:brush xml:id="br0">
      <inkml:brushProperty name="width" value="0.2" units="cm"/>
      <inkml:brushProperty name="height" value="0.2" units="cm"/>
    </inkml:brush>
  </inkml:definitions>
  <inkml:trace contextRef="#ctx0" brushRef="#br0">0 5 2848 0 0,'5'-4'2661'0'0,"-5"3"-2578"0"0,3 1-36 0 0,0 1 1 0 0,0-1-1 0 0,0 0 0 0 0,0 1 1 0 0,-1 0-1 0 0,1-1 0 0 0,0 1 1 0 0,0 0-1 0 0,-1 1 0 0 0,1-1 1 0 0,-1 0-1 0 0,1 1 0 0 0,3 2 1 0 0,-2-1-15 0 0,0 1 1 0 0,0 0-1 0 0,-1 0 1 0 0,1 0-1 0 0,-1 1 1 0 0,5 7-1 0 0,1 7-23 0 0,0 0 1 0 0,11 39-1 0 0,-13-35 75 0 0,6 20 9 0 0,-3 1 0 0 0,6 53 0 0 0,-9-52 56 0 0,-6-35-67 0 0,-1-15 18 0 0,0-14-29 0 0,3 5-60 0 0,-1 0 0 0 0,2 0 1 0 0,0 0-1 0 0,0 0 0 0 0,1 1 0 0 0,1 0 0 0 0,1 0 0 0 0,-1 1 0 0 0,12-16 0 0 0,-17 27-12 0 0,0-1 1 0 0,0 1-1 0 0,1-1 0 0 0,-1 1 0 0 0,0 0 0 0 0,1 0 0 0 0,-1 0 0 0 0,0 0 0 0 0,1 0 0 0 0,-1 0 0 0 0,1 0 0 0 0,0 0 0 0 0,-1 0 0 0 0,1 1 0 0 0,0-1 0 0 0,-1 1 0 0 0,1-1 0 0 0,0 1 0 0 0,2-1 1 0 0,-1 2-8 0 0,0-1 0 0 0,0 0 1 0 0,-1 1-1 0 0,1 0 0 0 0,0-1 1 0 0,-1 1-1 0 0,1 0 0 0 0,-1 0 1 0 0,1 1-1 0 0,-1-1 0 0 0,5 3 1 0 0,-7-4 7 0 0,1 1 0 0 0,-1-1 1 0 0,1 0-1 0 0,0 0 0 0 0,-1 0 1 0 0,1 0-1 0 0,-1 0 0 0 0,1 0 1 0 0,0 0-1 0 0,-1 0 0 0 0,1 0 0 0 0,-1-1 1 0 0,1 1-1 0 0,-1 0 0 0 0,1 0 1 0 0,0 0-1 0 0,-1-1 0 0 0,1 1 1 0 0,-1 0-1 0 0,1-1 0 0 0,-1 1 1 0 0,1 0-1 0 0,-1-1 0 0 0,1 1 0 0 0,-1-1 1 0 0,1 0-1 0 0,2-1 17 0 0,31-21 69 0 0,-20 12-92 0 0,0 1 1 0 0,1 1 0 0 0,28-13 0 0 0,-38 20 3 0 0,0 1 0 0 0,0-1 0 0 0,0 1 0 0 0,0 0 0 0 0,0 0 0 0 0,0 1-1 0 0,0-1 1 0 0,0 1 0 0 0,0 0 0 0 0,0 1 0 0 0,0-1 0 0 0,0 1 0 0 0,0 0 0 0 0,0 0 0 0 0,0 0 0 0 0,-1 1 0 0 0,9 3 0 0 0,0 3-9 0 0,-1 0 0 0 0,0 0-1 0 0,-1 1 1 0 0,1 1 0 0 0,-2-1 0 0 0,15 19 0 0 0,-19-21 9 0 0,1 0 0 0 0,0-1 0 0 0,0 0 1 0 0,0 0-1 0 0,0 0 0 0 0,1-1 0 0 0,0 0 0 0 0,0-1 0 0 0,0 1 0 0 0,1-2 0 0 0,0 1 0 0 0,-1-1 1 0 0,1 0-1 0 0,0-1 0 0 0,0 0 0 0 0,1-1 0 0 0,10 1 0 0 0,-8-2-14 0 0,-9 1 9 0 0,1-1 1 0 0,0 0-1 0 0,0 0 1 0 0,0-1 0 0 0,-1 1-1 0 0,1-1 1 0 0,0 0 0 0 0,0 0-1 0 0,-1 0 1 0 0,1 0-1 0 0,3-2 1 0 0,10-4-2 0 0,6-4 7 0 0,-17 5 16 0 0,1-1-1 0 0,-1 0 0 0 0,0-1 0 0 0,-1 1 0 0 0,0-1 0 0 0,0 0 0 0 0,-1 0 0 0 0,7-18 0 0 0,0 3 5 0 0,-7 13-25 0 0,0 0 0 0 0,0 0 0 0 0,3-16 0 0 0,-6 21 8 0 0,-1 1-1 0 0,1-1 0 0 0,0 0 0 0 0,-1 1 0 0 0,0-1 1 0 0,0 0-1 0 0,-1 0 0 0 0,1 1 0 0 0,-1-1 0 0 0,-2-8 0 0 0,2 12 0 0 0,1 1-1 0 0,0-1 0 0 0,-1 1 1 0 0,1-1-1 0 0,0 0 0 0 0,-1 1 0 0 0,1-1 1 0 0,-1 1-1 0 0,1-1 0 0 0,-1 1 0 0 0,1-1 1 0 0,-1 1-1 0 0,1-1 0 0 0,-1 1 0 0 0,0 0 1 0 0,1-1-1 0 0,-1 1 0 0 0,0 0 0 0 0,1 0 1 0 0,-1-1-1 0 0,0 1 0 0 0,-1 0 1 0 0,1 0-5 0 0,-1 0 0 0 0,0 0 0 0 0,0 0 0 0 0,0 0 1 0 0,1 0-1 0 0,-1 0 0 0 0,0 1 0 0 0,-3 0 0 0 0,0 1-6 0 0,1 0 0 0 0,-1 0-1 0 0,1 1 1 0 0,0-1 0 0 0,-8 7-1 0 0,3-1-262 0 0,1 0 0 0 0,0 1 0 0 0,0 0 0 0 0,1 1-1 0 0,-8 13 1 0 0,14-22 72 0 0,-2 5-446 0 0,3-5 629 0 0,0-1 1 0 0,0 0-1 0 0,0 0 1 0 0,0 0-1 0 0,0 0 0 0 0,0 0 1 0 0,0 0-1 0 0,0 0 0 0 0,1 1 1 0 0,-1-1-1 0 0,0 0 0 0 0,0 0 1 0 0,0 0-1 0 0,0 0 1 0 0,0 0-1 0 0,0 0 0 0 0,0 0 1 0 0,0 0-1 0 0,0 0 0 0 0,0 0 1 0 0,1 0-1 0 0,-1 0 0 0 0,0 0 1 0 0,0 1-1 0 0,0-1 0 0 0,0 0 1 0 0,0 0-1 0 0,0 0 1 0 0,0 0-1 0 0,1 0 0 0 0,-1 0 1 0 0,0 0-1 0 0,0 0 0 0 0,0 0 1 0 0,0 0-1 0 0,0 0 0 0 0,0 0 1 0 0,0 0-1 0 0,1-1 0 0 0,-1 1 1 0 0,0 0-1 0 0,0 0 1 0 0,0 0-1 0 0,0 0 0 0 0,0 0 1 0 0,0 0-1 0 0,0 0 0 0 0,0 0 1 0 0,1 0-1 0 0,-1 0 0 0 0,0 0 1 0 0,0 0-1 0 0,0-1 1 0 0,0 1-1 0 0,16-7-339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70"/>
    </inkml:context>
    <inkml:brush xml:id="br0">
      <inkml:brushProperty name="width" value="0.2" units="cm"/>
      <inkml:brushProperty name="height" value="0.2" units="cm"/>
    </inkml:brush>
  </inkml:definitions>
  <inkml:trace contextRef="#ctx0" brushRef="#br0">198 403 4160 0 0,'-1'6'2773'0'0,"1"-6"-2750"0"0,0-1 0 0 0,0 1 0 0 0,-1-1 0 0 0,1 1 0 0 0,0 0 0 0 0,-1-1 0 0 0,1 1-1 0 0,-1 0 1 0 0,1-1 0 0 0,0 1 0 0 0,-1 0 0 0 0,1 0 0 0 0,-1-1 0 0 0,1 1 0 0 0,0 0 0 0 0,-1 0-1 0 0,1 0 1 0 0,-1 0 0 0 0,1 0 0 0 0,-1-1 0 0 0,1 1 0 0 0,-2 0 0 0 0,-5 1-35 0 0,0 0 1 0 0,0 0-1 0 0,-1 0 1 0 0,1 1 0 0 0,0 0-1 0 0,0 1 1 0 0,1-1-1 0 0,-1 1 1 0 0,0 0-1 0 0,1 1 1 0 0,0 0-1 0 0,0 0 1 0 0,0 0 0 0 0,0 1-1 0 0,1 0 1 0 0,0 0-1 0 0,-8 8 1 0 0,6-4 16 0 0,0 0 1 0 0,0 0-1 0 0,1 1 1 0 0,1 0-1 0 0,-1 0 1 0 0,1 0-1 0 0,1 1 1 0 0,0 0-1 0 0,1-1 1 0 0,-4 18-1 0 0,6-21 8 0 0,0 1 0 0 0,1 0-1 0 0,-1 0 1 0 0,3 13-1 0 0,-2-19-8 0 0,0 1-1 0 0,0-1 0 0 0,1 0 0 0 0,0 0 0 0 0,-1 0 0 0 0,1 1 0 0 0,0-1 0 0 0,0 0 0 0 0,0 0 0 0 0,0 0 1 0 0,0 0-1 0 0,0 0 0 0 0,1-1 0 0 0,-1 1 0 0 0,1 0 0 0 0,-1-1 0 0 0,1 1 0 0 0,0-1 0 0 0,0 1 0 0 0,3 1 0 0 0,-1-1-4 0 0,0-1 0 0 0,-1 0 0 0 0,1 0-1 0 0,0 0 1 0 0,0 0 0 0 0,0-1 0 0 0,0 1 0 0 0,0-1-1 0 0,0 0 1 0 0,4-1 0 0 0,2 0-8 0 0,-1-1 0 0 0,1 0 0 0 0,9-3 0 0 0,-6 0 18 0 0,0-1 0 0 0,0 0 0 0 0,-1 0 0 0 0,0-1 0 0 0,0-1-1 0 0,-1 0 1 0 0,0-1 0 0 0,0 0 0 0 0,-1 0 0 0 0,0-1 0 0 0,-1-1 0 0 0,0 1 0 0 0,13-23 0 0 0,-2 0 21 0 0,-2-1 1 0 0,-2-1 0 0 0,21-62 0 0 0,25-133 95 0 0,-41 144 29 0 0,-19 77-129 0 0,4-12 82 0 0,-6 21-107 0 0,0 0 0 0 0,0 0 0 0 0,0 0-1 0 0,0 0 1 0 0,0 0 0 0 0,0 0-1 0 0,0 0 1 0 0,0 0 0 0 0,0 0-1 0 0,0 0 1 0 0,0 0 0 0 0,0 0-1 0 0,0 0 1 0 0,0 0 0 0 0,0 0 0 0 0,0 0-1 0 0,0 0 1 0 0,1 0 0 0 0,-1 0-1 0 0,0 0 1 0 0,0 0 0 0 0,0 0-1 0 0,0 0 1 0 0,0 0 0 0 0,0 0-1 0 0,0 0 1 0 0,0 0 0 0 0,0 0 0 0 0,0 0-1 0 0,0 0 1 0 0,0 0 0 0 0,0 0-1 0 0,0 0 1 0 0,0 0 0 0 0,0 0-1 0 0,0 0 1 0 0,0 0 0 0 0,0 0-1 0 0,0 0 1 0 0,1 0 0 0 0,-1 0 0 0 0,0 0-1 0 0,0-1 1 0 0,0 1 0 0 0,0 0-1 0 0,0 0 1 0 0,0 0 0 0 0,0 0-1 0 0,0 0 1 0 0,0 0 0 0 0,0 0-1 0 0,0 0 1 0 0,0 0 0 0 0,0 0 0 0 0,0 0-1 0 0,0 0 1 0 0,0 0 0 0 0,0 0-1 0 0,0 0 1 0 0,0 0 0 0 0,0 0-1 0 0,0 0 1 0 0,0 0 0 0 0,0-1-1 0 0,0 1 1 0 0,0 11 17 0 0,-9 143 10 0 0,1-22-47 0 0,9 38-9 0 0,2-141 21 0 0,0-1 1 0 0,2 0-1 0 0,15 52 0 0 0,-18-75 6 0 0,0 1 1 0 0,0 0-1 0 0,1-1 0 0 0,-1 0 0 0 0,1 0 0 0 0,1 1 0 0 0,-1-2 0 0 0,1 1 0 0 0,6 7 0 0 0,-8-10 0 0 0,1-1 1 0 0,-1 1-1 0 0,0-1 0 0 0,1 1 0 0 0,-1-1 1 0 0,1 0-1 0 0,-1 1 0 0 0,1-1 0 0 0,-1-1 1 0 0,1 1-1 0 0,0 0 0 0 0,-1-1 0 0 0,1 1 1 0 0,0-1-1 0 0,0 0 0 0 0,-1 0 0 0 0,1 0 1 0 0,0 0-1 0 0,0 0 0 0 0,0-1 0 0 0,-1 1 1 0 0,5-2-1 0 0,7-3-2 0 0,0-1 1 0 0,-1 0-1 0 0,1-1 1 0 0,-1 0-1 0 0,-1-1 1 0 0,15-11-1 0 0,67-64 7 0 0,-87 76-4 0 0,1 0 7 0 0,-1 0 0 0 0,0-1 0 0 0,-1 0 0 0 0,0 0 0 0 0,0-1 0 0 0,0 0 0 0 0,-1 0 0 0 0,5-13 0 0 0,-9 18-4 0 0,1 0-1 0 0,-1 0 1 0 0,0 1-1 0 0,0-1 1 0 0,0 0-1 0 0,-1 0 1 0 0,1 0-1 0 0,-1 0 1 0 0,0 0 0 0 0,0 0-1 0 0,-1 0 1 0 0,1 0-1 0 0,-1 0 1 0 0,0 0-1 0 0,0 0 1 0 0,0 0 0 0 0,0 0-1 0 0,-1 1 1 0 0,0-1-1 0 0,1 0 1 0 0,-1 1-1 0 0,-1-1 1 0 0,1 1 0 0 0,-3-3-1 0 0,4 4-3 0 0,-1 1 1 0 0,0-1-1 0 0,1 1 1 0 0,-1 0-1 0 0,0 0 0 0 0,0 0 1 0 0,1 0-1 0 0,-1 0 1 0 0,0 0-1 0 0,0 0 0 0 0,0 1 1 0 0,0-1-1 0 0,0 1 1 0 0,0-1-1 0 0,0 1 0 0 0,0 0 1 0 0,-1 0-1 0 0,1 0 1 0 0,0 0-1 0 0,0 0 0 0 0,0 0 1 0 0,0 1-1 0 0,0-1 1 0 0,0 1-1 0 0,0-1 0 0 0,0 1 1 0 0,0 0-1 0 0,0 0 0 0 0,-3 2 1 0 0,0 0-5 0 0,-1 0 1 0 0,1 1-1 0 0,-1 0 0 0 0,1 0 1 0 0,0 0-1 0 0,1 1 0 0 0,-1-1 1 0 0,-6 10-1 0 0,3 0-4 0 0,0 1 1 0 0,0-1-1 0 0,-5 20 0 0 0,10-26 7 0 0,1 0 0 0 0,0 0-1 0 0,1 0 1 0 0,0 0 0 0 0,0 0-1 0 0,1 0 1 0 0,0 0-1 0 0,0 0 1 0 0,1 0 0 0 0,0 0-1 0 0,0 0 1 0 0,1 0 0 0 0,0 0-1 0 0,0 0 1 0 0,1-1 0 0 0,0 1-1 0 0,0-1 1 0 0,1 0-1 0 0,0 0 1 0 0,0 0 0 0 0,1 0-1 0 0,0-1 1 0 0,0 1 0 0 0,0-1-1 0 0,1-1 1 0 0,0 1 0 0 0,0-1-1 0 0,1 0 1 0 0,-1 0-1 0 0,11 5 1 0 0,-9-6-18 0 0,0-1 0 0 0,0 0 0 0 0,1-1-1 0 0,-1 0 1 0 0,1 0 0 0 0,-1-1 0 0 0,1 0 0 0 0,-1 0 0 0 0,1-1-1 0 0,0 0 1 0 0,-1 0 0 0 0,1-1 0 0 0,0 0 0 0 0,-1-1 0 0 0,1 0-1 0 0,12-5 1 0 0,-7 1-129 0 0,-1 0 0 0 0,0-1 0 0 0,0 0 0 0 0,0-1-1 0 0,-1-1 1 0 0,0 0 0 0 0,-1 0 0 0 0,20-22 0 0 0,2-9-39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71"/>
    </inkml:context>
    <inkml:brush xml:id="br0">
      <inkml:brushProperty name="width" value="0.2" units="cm"/>
      <inkml:brushProperty name="height" value="0.2" units="cm"/>
    </inkml:brush>
  </inkml:definitions>
  <inkml:trace contextRef="#ctx0" brushRef="#br0">19 31 4544 0 0,'-19'-31'3361'0'0,"21"189"-3236"0"0,34 245-1 0 0,-21-321-733 0 0,33 107 0 0 0,-27-134-653 0 0,-21-54 1210 0 0,1 1 0 0 0,-1-1 0 0 0,1 0 1 0 0,-1 0-1 0 0,1 1 0 0 0,0-1 0 0 0,0 0 0 0 0,0 0 0 0 0,0 0 0 0 0,0 0 0 0 0,0 0 0 0 0,0 0 0 0 0,0 0 0 0 0,2 1 0 0 0,-2-2 32 0 0,-1 0 1 0 0,1 0-1 0 0,-1 0 1 0 0,1 0 0 0 0,-1 0-1 0 0,1 0 1 0 0,-1 0 0 0 0,1 0-1 0 0,-1 0 1 0 0,1-1 0 0 0,-1 1-1 0 0,1 0 1 0 0,-1 0-1 0 0,1-1 1 0 0,-1 1 0 0 0,1 0-1 0 0,-1-1 1 0 0,0 1 0 0 0,1 0-1 0 0,0-1 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72"/>
    </inkml:context>
    <inkml:brush xml:id="br0">
      <inkml:brushProperty name="width" value="0.2" units="cm"/>
      <inkml:brushProperty name="height" value="0.2" units="cm"/>
    </inkml:brush>
  </inkml:definitions>
  <inkml:trace contextRef="#ctx0" brushRef="#br0">0 9 3648 0 0,'10'-8'1360'0'0,"-6"8"-1056"0"0,6 0 56 0 0,3 5-56 0 0,6 1-112 0 0,3 8 0 0 0,10-2-104 0 0,-9-4-32 0 0,9-5-40 0 0,0-3-80 0 0,-5-3-40 0 0,0-2-864 0 0,-4 2-384 0 0,-1-2 656 0 0,-8 10 360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73"/>
    </inkml:context>
    <inkml:brush xml:id="br0">
      <inkml:brushProperty name="width" value="0.2" units="cm"/>
      <inkml:brushProperty name="height" value="0.2" units="cm"/>
    </inkml:brush>
  </inkml:definitions>
  <inkml:trace contextRef="#ctx0" brushRef="#br0">4 1 3776 0 0,'-3'3'1408'0'0,"3"2"-1096"0"0,0 2 120 0 0,0 1-24 0 0,0 9-184 0 0,0 3-40 0 0,0 9-80 0 0,0 6-24 0 0,3 6-48 0 0,7 4-24 0 0,-5-1 0 0 0,-2 5-64 0 0,2-1 0 0 0,0-7-544 0 0,-5-4-216 0 0,0-9 416 0 0,0-4 200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74"/>
    </inkml:context>
    <inkml:brush xml:id="br0">
      <inkml:brushProperty name="width" value="0.2" units="cm"/>
      <inkml:brushProperty name="height" value="0.2" units="cm"/>
    </inkml:brush>
  </inkml:definitions>
  <inkml:trace contextRef="#ctx0" brushRef="#br0">1 758 3808 0 0,'0'0'1424'0'0,"3"4"-1104"0"0,2-4 136 0 0,0 0 0 0 0,3-4-192 0 0,6-1-48 0 0,4 2-128 0 0,1-6-40 0 0,4 1-32 0 0,9 0-192 0 0,4-4-56 0 0,1-8-1336 0 0,-5-9-584 0 0,-10-15 1088 0 0</inkml:trace>
  <inkml:trace contextRef="#ctx0" brushRef="#br0" timeOffset="1">377 10 4160 0 0,'1'-10'2225'0'0,"10"12"-1830"0"0,25 4-308 0 0,0 3 0 0 0,0 0 1 0 0,53 24-1 0 0,-60-22-67 0 0,-15-6-20 0 0,-2 0 0 0 0,1 1 0 0 0,-1 0 0 0 0,1 1 0 0 0,-2 0 0 0 0,12 10 0 0 0,-19-14-3 0 0,0 1 1 0 0,0 0-1 0 0,0 0 1 0 0,-1 0-1 0 0,0 0 0 0 0,0 1 1 0 0,0-1-1 0 0,0 1 1 0 0,0 0-1 0 0,-1 0 0 0 0,0 0 1 0 0,0 0-1 0 0,-1 0 1 0 0,1 1-1 0 0,-1-1 1 0 0,0 0-1 0 0,0 1 0 0 0,-1 7 1 0 0,0-3-44 0 0,-1 0 0 0 0,0 0 1 0 0,-1 0-1 0 0,0 0 0 0 0,-1-1 1 0 0,0 1-1 0 0,0-1 0 0 0,-1 0 0 0 0,0 0 1 0 0,0 0-1 0 0,-1-1 0 0 0,-1 1 1 0 0,-7 10-1 0 0,7-12-207 0 0,0 0 0 0 0,-1 0 0 0 0,0-1 0 0 0,0 0 0 0 0,0 0 0 0 0,-1-1 0 0 0,1 0 0 0 0,-1 0 0 0 0,0 0 0 0 0,-1-1 0 0 0,1-1 0 0 0,-1 1 0 0 0,0-1 0 0 0,-10 2 0 0 0,6-4-157 0 0,1 0 0 0 0,-16 0-1 0 0,27-1 393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549"/>
    </inkml:context>
    <inkml:brush xml:id="br0">
      <inkml:brushProperty name="width" value="0.2" units="cm"/>
      <inkml:brushProperty name="height" value="0.2" units="cm"/>
    </inkml:brush>
  </inkml:definitions>
  <inkml:trace contextRef="#ctx0" brushRef="#br0">4 6 3264 0 0,'-4'-6'2028'0'0,"4"21"-630"0"0,0-8-1735 0 0,1 15 408 0 0,5 27 1 0 0,-3-26 1 0 0,0 30 0 0 0,-3 83 142 0 0,0 154-723 0 0,1-260 324 0 0,2-12 83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76"/>
    </inkml:context>
    <inkml:brush xml:id="br0">
      <inkml:brushProperty name="width" value="0.2" units="cm"/>
      <inkml:brushProperty name="height" value="0.2" units="cm"/>
    </inkml:brush>
  </inkml:definitions>
  <inkml:trace contextRef="#ctx0" brushRef="#br0">60 99 4448 0 0,'-3'1'167'0'0,"0"0"0"0"0,1 1 0 0 0,-1-1 0 0 0,1 1 0 0 0,0 0 0 0 0,0 0 0 0 0,-1 0 0 0 0,1 0 0 0 0,1 0 0 0 0,-1 0 1 0 0,0 1-1 0 0,0-1 0 0 0,1 1 0 0 0,-1-1 0 0 0,-1 5 0 0 0,-1 3-91 0 0,1 1 1 0 0,-5 18-1 0 0,4-9-72 0 0,2 0-1 0 0,0 1 1 0 0,1 35-1 0 0,11 60-6 0 0,-4-57 2 0 0,-2 1-5 0 0,0-13-39 0 0,9 53 1 0 0,-9-76-25 0 0,-2-14-210 0 0,-1-1-1 0 0,1 0 1 0 0,1 0-1 0 0,4 12 0 0 0,-6-20 181 0 0,-1 1 0 0 0,1-1 0 0 0,0 0-1 0 0,-1-1 1 0 0,1 1 0 0 0,0 0-1 0 0,0 0 1 0 0,0 0 0 0 0,0 0-1 0 0,-1-1 1 0 0,1 1 0 0 0,2 1 0 0 0,-2-2 63 0 0,-1 0 1 0 0,1 0 0 0 0,0 0 0 0 0,-1 1 0 0 0,1-1 0 0 0,-1 0 0 0 0,1 0 0 0 0,0 0 0 0 0,-1 0 0 0 0,1 0 0 0 0,-1 0-1 0 0,1-1 1 0 0,0 1 0 0 0,-1 0 0 0 0,1 0 0 0 0,-1 0 0 0 0,1 0 0 0 0,-1-1 0 0 0,1 1 0 0 0,0 0 0 0 0,-1-1 0 0 0,1 1 0 0 0,-1 0-1 0 0,1-1 1 0 0,-1 1 0 0 0,0 0 0 0 0,1-1 0 0 0,-1 1 0 0 0,1-1 0 0 0,-1 1 0 0 0,0-1 0 0 0,1 1 0 0 0,-1-2 0 0 0,18-36-480 0 0</inkml:trace>
  <inkml:trace contextRef="#ctx0" brushRef="#br0" timeOffset="1">278 62 4224 0 0,'0'-17'1584'0'0,"5"25"-1232"0"0,9-8 24 0 0,-6 0-88 0 0,11 0-144 0 0,13 0 0 0 0,13-8-104 0 0,14 1-48 0 0,5-1 8 0 0,-5-1-608 0 0,-9 6-264 0 0,-9-6 440 0 0,-9 1 208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78"/>
    </inkml:context>
    <inkml:brush xml:id="br0">
      <inkml:brushProperty name="width" value="0.2" units="cm"/>
      <inkml:brushProperty name="height" value="0.2" units="cm"/>
    </inkml:brush>
  </inkml:definitions>
  <inkml:trace contextRef="#ctx0" brushRef="#br0">41 1 4000 0 0,'-14'8'1496'0'0,"6"1"-1168"0"0,-2-1 144 0 0,5-1-16 0 0,5 6-120 0 0,-4-6 0 0 0,4 13-176 0 0,0 9-56 0 0,0 11-64 0 0,0 17 8 0 0,9 21 0 0 0,-9 2-40 0 0,0 1 0 0 0,0-12-240 0 0,10-13-104 0 0,-7-14 176 0 0,-3-22 72 0 0</inkml:trace>
  <inkml:trace contextRef="#ctx0" brushRef="#br0" timeOffset="1">54 248 4320 0 0,'0'0'1600'0'0,"10"3"-1240"0"0,4-3 0 0 0,-6 0-88 0 0,11-3-160 0 0,-1-5-24 0 0,4-1-48 0 0,1-3-16 0 0,4 1-8 0 0,0-1-256 0 0,2-2-120 0 0,-7 8 184 0 0,1-3 80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80"/>
    </inkml:context>
    <inkml:brush xml:id="br0">
      <inkml:brushProperty name="width" value="0.2" units="cm"/>
      <inkml:brushProperty name="height" value="0.2" units="cm"/>
    </inkml:brush>
  </inkml:definitions>
  <inkml:trace contextRef="#ctx0" brushRef="#br0">1 170 3808 0 0,'0'0'1240'0'0,"14"0"756"0"0,32 4-1695 0 0,-30-2-250 0 0,26 0-1 0 0,20-3 88 0 0,119-18-1 0 0,-10-22-92 0 0,-25 5-34 0 0,74-6-2 0 0,-173 35-128 0 0,-1 2 0 0 0,90 3 0 0 0,-89 7-118 0 0,-27-3-273 0 0,1 0 0 0 0,0-1 0 0 0,35-3 0 0 0,-56 2 507 0 0,2 0-36 0 0,-1-1 0 0 0,1 1-1 0 0,0 0 1 0 0,-1-1 0 0 0,1 1-1 0 0,0-1 1 0 0,-1 1 0 0 0,1-1-1 0 0,-1 0 1 0 0,1 0 0 0 0,2-1-1 0 0,-2-1 5 0 0,0 0 0 0 0,0 0 0 0 0,0 1 0 0 0,0-1 0 0 0,0-1 0 0 0,1-3 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81"/>
    </inkml:context>
    <inkml:brush xml:id="br0">
      <inkml:brushProperty name="width" value="0.2" units="cm"/>
      <inkml:brushProperty name="height" value="0.2" units="cm"/>
    </inkml:brush>
  </inkml:definitions>
  <inkml:trace contextRef="#ctx0" brushRef="#br0">21 0 4256 0 0,'-21'2'2172'0'0,"24"0"-1737"0"0,5 3-176 0 0,-8-4-251 0 0,13 5 39 0 0,0 0-1 0 0,1 0 1 0 0,-1-1-1 0 0,1-1 0 0 0,17 4 1 0 0,18 5-55 0 0,-12-1 8 0 0,-1 2 0 0 0,0 1 0 0 0,40 24 0 0 0,-72-37 9 0 0,-1 1 0 0 0,1-1 0 0 0,-1 1 0 0 0,0 0 0 0 0,0 0 0 0 0,0 0 0 0 0,-1 0 0 0 0,1 1 0 0 0,-1-1 0 0 0,0 1 1 0 0,0 0-1 0 0,0-1 0 0 0,0 1 0 0 0,-1 0 0 0 0,2 6 0 0 0,-1-2 12 0 0,0 1 1 0 0,-1-1-1 0 0,0 1 0 0 0,-1-1 1 0 0,0 1-1 0 0,-1 11 1 0 0,-1 1-21 0 0,-1-1 0 0 0,0 0 0 0 0,-2 0 0 0 0,0 0 0 0 0,-1-1-1 0 0,-13 29 1 0 0,10-27-285 0 0,-1-1-1 0 0,-1 0 0 0 0,-1-1 0 0 0,0 0 0 0 0,-19 21 0 0 0,28-36 221 0 0,0-1 0 0 0,-1 0 0 0 0,1 0-1 0 0,-1-1 1 0 0,1 1 0 0 0,-1-1 0 0 0,-7 4 0 0 0,4-4 9 0 0,1 0 1 0 0,-1-1 0 0 0,0 0-1 0 0,-12 1 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82"/>
    </inkml:context>
    <inkml:brush xml:id="br0">
      <inkml:brushProperty name="width" value="0.2" units="cm"/>
      <inkml:brushProperty name="height" value="0.2" units="cm"/>
    </inkml:brush>
  </inkml:definitions>
  <inkml:trace contextRef="#ctx0" brushRef="#br0">24 162 3392 0 0,'-1'0'60'0'0,"0"0"-1"0"0,0 0 1 0 0,0 0 0 0 0,1 0 0 0 0,-1 0-1 0 0,0 0 1 0 0,0 0 0 0 0,0 1 0 0 0,0-1-1 0 0,0 0 1 0 0,0 1 0 0 0,0-1 0 0 0,1 1-1 0 0,-1-1 1 0 0,0 1 0 0 0,0-1 0 0 0,0 1-1 0 0,1-1 1 0 0,-1 1 0 0 0,0 0 0 0 0,1-1-1 0 0,-1 1 1 0 0,1 0 0 0 0,-1 0 0 0 0,1 0-1 0 0,-1-1 1 0 0,1 1 0 0 0,-1 0 0 0 0,1 0-1 0 0,0 0 1 0 0,-1 0 0 0 0,1 0 0 0 0,0 0-1 0 0,0 0 1 0 0,0 0 0 0 0,0-1 0 0 0,0 2-1 0 0,5 155 929 0 0,8-55-814 0 0,-9-73-125 0 0,3 8 80 0 0,18 65-1 0 0,-22-93-111 0 0,0-1 0 0 0,0 1 0 0 0,1-1 0 0 0,1 0 0 0 0,-1 0 0 0 0,1 0-1 0 0,0-1 1 0 0,1 0 0 0 0,0 0 0 0 0,9 9 0 0 0,-9-10-13 0 0,0-1 0 0 0,0 1-1 0 0,1-2 1 0 0,0 1 0 0 0,0-1 0 0 0,0 0 0 0 0,0 0 0 0 0,1-1 0 0 0,-1 1 0 0 0,1-2 0 0 0,0 1 0 0 0,11 1-1 0 0,-9-2 9 0 0,0-1 0 0 0,-1 0 0 0 0,1 0-1 0 0,0-1 1 0 0,0 0 0 0 0,0 0 0 0 0,0-1-1 0 0,0-1 1 0 0,0 0 0 0 0,14-4 0 0 0,-16 3-6 0 0,0 1 1 0 0,0-1-1 0 0,0 0 1 0 0,0-1 0 0 0,0 0-1 0 0,-1 0 1 0 0,0-1-1 0 0,0 1 1 0 0,0-2-1 0 0,0 1 1 0 0,-1-1 0 0 0,0 0-1 0 0,9-11 1 0 0,-1 1 0 0 0,-2 0 0 0 0,0 0-1 0 0,-1-1 1 0 0,0-1 0 0 0,12-29 0 0 0,-14 26-5 0 0,-1-1 0 0 0,0 0 0 0 0,-2 0 0 0 0,-1-1 0 0 0,5-40 0 0 0,-8 44 1 0 0,-1 0-1 0 0,-1 0 1 0 0,0 0 0 0 0,-2 0-1 0 0,0 0 1 0 0,-1 1 0 0 0,-5-21-1 0 0,4 24-3 0 0,-1 1 0 0 0,0-1-1 0 0,-1 1 1 0 0,-1 0 0 0 0,0 0-1 0 0,-1 1 1 0 0,-10-13 0 0 0,14 19-21 0 0,-1 0-1 0 0,-1 0 1 0 0,1 1 0 0 0,-1 0 0 0 0,0 0 0 0 0,-1 0 0 0 0,1 1-1 0 0,-1 0 1 0 0,0 0 0 0 0,-12-5 0 0 0,16 8 25 0 0,-1 0 1 0 0,1 0-1 0 0,-1 1 1 0 0,0 0-1 0 0,0 0 1 0 0,1 0-1 0 0,-1 0 1 0 0,0 0-1 0 0,0 1 1 0 0,0 0-1 0 0,0-1 1 0 0,0 2-1 0 0,0-1 1 0 0,0 0-1 0 0,1 1 1 0 0,-1 0-1 0 0,0-1 1 0 0,0 2-1 0 0,0-1 1 0 0,-5 3-1 0 0,-2 0-32 0 0,0 0 0 0 0,1 0 0 0 0,0 1 0 0 0,0 1 0 0 0,0 0 0 0 0,1 0 0 0 0,0 0 0 0 0,0 2 0 0 0,-8 7-1 0 0,3-1-464 0 0,2 0 0 0 0,-1 1-1 0 0,2 0 1 0 0,0 1-1 0 0,-17 31 1 0 0,21-25 174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83"/>
    </inkml:context>
    <inkml:brush xml:id="br0">
      <inkml:brushProperty name="width" value="0.2" units="cm"/>
      <inkml:brushProperty name="height" value="0.2" units="cm"/>
    </inkml:brush>
  </inkml:definitions>
  <inkml:trace contextRef="#ctx0" brushRef="#br0">17 0 4480 0 0,'-3'5'316'0'0,"1"1"0"0"0,1-1 0 0 0,-1 0 0 0 0,1 1 0 0 0,0-1 0 0 0,0 11 1 0 0,0-2-96 0 0,-2 17-88 0 0,2-1-1 0 0,3 39 0 0 0,-1-47-109 0 0,0 1-25 0 0,1 0 0 0 0,5 24 0 0 0,-5-40 2 0 0,-1 0 0 0 0,2-1 0 0 0,-1 1 1 0 0,1 0-1 0 0,0-1 0 0 0,0 1 0 0 0,1-1 1 0 0,-1 0-1 0 0,2 0 0 0 0,5 7 0 0 0,-8-11 2 0 0,0 0 0 0 0,1 0-1 0 0,-1 0 1 0 0,1-1-1 0 0,-1 1 1 0 0,1-1 0 0 0,0 1-1 0 0,0-1 1 0 0,-1 0-1 0 0,1 0 1 0 0,0 0 0 0 0,0 0-1 0 0,0-1 1 0 0,0 1-1 0 0,0-1 1 0 0,0 0-1 0 0,0 0 1 0 0,0 0 0 0 0,1 0-1 0 0,-1 0 1 0 0,0-1-1 0 0,0 1 1 0 0,0-1 0 0 0,0 0-1 0 0,4-2 1 0 0,6-2 0 0 0,-1-1 1 0 0,1 0 0 0 0,-2-1-1 0 0,15-10 1 0 0,40-34 3 0 0,-34 26-9 0 0,-31 24 3 0 0,25-19-8 0 0,33-32 1 0 0,-41 35 89 0 0,0 0 1 0 0,31-20-1 0 0,-48 36-78 0 0,0 0-1 0 0,0 0 1 0 0,0 0 0 0 0,0 0 0 0 0,1 0 0 0 0,-1 1 0 0 0,0-1-1 0 0,0 0 1 0 0,1 1 0 0 0,-1 0 0 0 0,1-1 0 0 0,-1 1 0 0 0,0 0-1 0 0,1-1 1 0 0,-1 1 0 0 0,1 0 0 0 0,-1 0 0 0 0,1 0-1 0 0,-1 0 1 0 0,0 0 0 0 0,1 1 0 0 0,-1-1 0 0 0,1 0 0 0 0,-1 1-1 0 0,0-1 1 0 0,1 1 0 0 0,-1-1 0 0 0,0 1 0 0 0,1 0 0 0 0,-1-1-1 0 0,0 1 1 0 0,0 0 0 0 0,0 0 0 0 0,0 0 0 0 0,2 2 0 0 0,1 3-12 0 0,0 0 0 0 0,0 0 0 0 0,-1 0 0 0 0,0 1 1 0 0,5 13-1 0 0,-3-6-65 0 0,9 29-464 0 0,-5-11-934 0 0,-5-22 886 0 0,-3-24 276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84"/>
    </inkml:context>
    <inkml:brush xml:id="br0">
      <inkml:brushProperty name="width" value="0.2" units="cm"/>
      <inkml:brushProperty name="height" value="0.2" units="cm"/>
    </inkml:brush>
  </inkml:definitions>
  <inkml:trace contextRef="#ctx0" brushRef="#br0">1 304 4512 0 0,'0'5'2040'0'0,"32"-5"-1376"0"0,-19 0-488 0 0,6 0-8 0 0,3-9-216 0 0,1 6-80 0 0,9-5 56 0 0,-10-1-360 0 0,15-3-136 0 0,-13 4 288 0 0,-3 0 136 0 0</inkml:trace>
  <inkml:trace contextRef="#ctx0" brushRef="#br0" timeOffset="1">201 4 4544 0 0,'-13'-3'2064'0'0,"7"11"-1264"0"0,6 13-640 0 0,0-1-48 0 0,0 24-48 0 0,0-7-24 0 0,0 40-24 0 0,0-13-16 0 0,0 33 8 0 0,0-19-296 0 0,11-9-120 0 0,-3-9 208 0 0,5-39 96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86"/>
    </inkml:context>
    <inkml:brush xml:id="br0">
      <inkml:brushProperty name="width" value="0.2" units="cm"/>
      <inkml:brushProperty name="height" value="0.2" units="cm"/>
    </inkml:brush>
  </inkml:definitions>
  <inkml:trace contextRef="#ctx0" brushRef="#br0">1 22 4032 0 0,'6'-4'388'0'0,"1"1"-1"0"0,-1 0 1 0 0,1 1 0 0 0,0 0 0 0 0,14-3-1 0 0,-19 4-333 0 0,0 1 0 0 0,1-1 0 0 0,-1 1 0 0 0,1 0 0 0 0,-1 0 0 0 0,0 0 0 0 0,1 0 0 0 0,-1 0 0 0 0,1 1 0 0 0,-1-1 0 0 0,4 2 0 0 0,2 0 42 0 0,6 2-10 0 0,0 0-1 0 0,0 1 1 0 0,-1 1-1 0 0,14 7 1 0 0,-12-5-60 0 0,-6-4-25 0 0,0 1 0 0 0,-1 0 1 0 0,1 1-1 0 0,-1 0 0 0 0,-1 0 1 0 0,1 1-1 0 0,-1 0 1 0 0,0 0-1 0 0,11 15 0 0 0,-14-16-15 0 0,0 1-1 0 0,0 0 1 0 0,-1 0 0 0 0,0 0-1 0 0,0 0 1 0 0,-1 1-1 0 0,1-1 1 0 0,-2 1 0 0 0,1-1-1 0 0,-1 1 1 0 0,0 0 0 0 0,-1-1-1 0 0,0 12 1 0 0,-1-11-37 0 0,0-1 0 0 0,0 1 1 0 0,0-1-1 0 0,-1 1 0 0 0,-1-1 0 0 0,1 0 1 0 0,-1 0-1 0 0,0 0 0 0 0,-1 0 0 0 0,1 0 1 0 0,-2-1-1 0 0,1 1 0 0 0,-1-1 0 0 0,1 0 1 0 0,-2-1-1 0 0,-7 8 0 0 0,0-2-331 0 0,0-2-1 0 0,-1 1 1 0 0,0-2-1 0 0,-29 14 0 0 0,41-21 358 0 0,-5 2-83 0 0,-3 2-58 0 0,1 0 1 0 0,-16 4 0 0 0,16-8 90 0 0,0 0 0 0 0,1 0 1 0 0,-17 0-1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87"/>
    </inkml:context>
    <inkml:brush xml:id="br0">
      <inkml:brushProperty name="width" value="0.2" units="cm"/>
      <inkml:brushProperty name="height" value="0.2" units="cm"/>
    </inkml:brush>
  </inkml:definitions>
  <inkml:trace contextRef="#ctx0" brushRef="#br0">184 8 4064 0 0,'0'-7'2323'0'0,"-9"30"-1229"0"0,1-11-1021 0 0,3-5-46 0 0,1 0-1 0 0,-1 0 1 0 0,1 1 0 0 0,-4 11 0 0 0,-33 104 38 0 0,-30 183-18 0 0,61-252-245 0 0,-7 104 1 0 0,16-145-4 0 0,1 0-1 0 0,0 0 1 0 0,1 0 0 0 0,1-1-1 0 0,0 1 1 0 0,0 0 0 0 0,2-1-1 0 0,-1 1 1 0 0,10 18 0 0 0,-10-23 65 0 0,-1-4 57 0 0,0 0-1 0 0,0 0 1 0 0,0 0-1 0 0,0 0 1 0 0,1 0-1 0 0,2 3 1 0 0,-4-6 61 0 0,0-1 0 0 0,0 1 1 0 0,1-1-1 0 0,-1 1 0 0 0,0-1 1 0 0,0 1-1 0 0,0-1 0 0 0,0 0 0 0 0,0 1 1 0 0,1-1-1 0 0,-1 0 0 0 0,0 0 1 0 0,0 0-1 0 0,0 0 0 0 0,1 0 0 0 0,-1 0 1 0 0,0 0-1 0 0,0 0 0 0 0,0-1 1 0 0,2 0-1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88"/>
    </inkml:context>
    <inkml:brush xml:id="br0">
      <inkml:brushProperty name="width" value="0.2" units="cm"/>
      <inkml:brushProperty name="height" value="0.2" units="cm"/>
    </inkml:brush>
  </inkml:definitions>
  <inkml:trace contextRef="#ctx0" brushRef="#br0">19 142 4224 0 0,'-4'10'516'0'0,"3"-7"-340"0"0,-1 0 1 0 0,1 1-1 0 0,0-1 1 0 0,1 1-1 0 0,-1-1 1 0 0,0 1-1 0 0,1 5 1 0 0,-3 7-64 0 0,1-5-18 0 0,1 0 0 0 0,0 0 0 0 0,1 16 0 0 0,8 107 69 0 0,-7-126-153 0 0,0-1 0 0 0,1 1 0 0 0,0-1 0 0 0,1 1 0 0 0,5 12 0 0 0,-6-17-6 0 0,-1 0-1 0 0,1 0 1 0 0,1 0-1 0 0,-1 0 1 0 0,0 0-1 0 0,1 0 1 0 0,-1 0 0 0 0,1-1-1 0 0,0 1 1 0 0,0-1-1 0 0,0 0 1 0 0,0 0 0 0 0,0 0-1 0 0,4 2 1 0 0,-2-3 0 0 0,0 1 1 0 0,1-1 0 0 0,-1 0-1 0 0,0-1 1 0 0,0 1 0 0 0,0-1-1 0 0,1 0 1 0 0,-1 0-1 0 0,0-1 1 0 0,0 0 0 0 0,0 1-1 0 0,1-2 1 0 0,5-1-1 0 0,26-22 22 0 0,2 4 4 0 0,-19 6 11 0 0,0 0 0 0 0,32-35 0 0 0,-34 32 101 0 0,1 1 0 0 0,39-29 1 0 0,-56 45-133 0 0,-1 0 0 0 0,1 0 0 0 0,-1 0 0 0 0,1 1 0 0 0,-1-1 0 0 0,1 0 0 0 0,0 1 0 0 0,3-2 0 0 0,-4 2-7 0 0,0 1 0 0 0,0-1 0 0 0,0 0 0 0 0,0 0 0 0 0,0 0 0 0 0,0 1 0 0 0,-1-1 0 0 0,1 0 0 0 0,0 1 0 0 0,0-1 0 0 0,0 1 0 0 0,0-1 0 0 0,0 1 0 0 0,-1-1 0 0 0,1 1 0 0 0,0-1 0 0 0,0 1 0 0 0,-1 0-1 0 0,1 0 1 0 0,-1-1 0 0 0,2 2 0 0 0,2 5-42 0 0,0 0-1 0 0,-1-1 0 0 0,1 1 0 0 0,-1 1 0 0 0,3 10 0 0 0,-3-9-458 0 0,0 0 0 0 0,1 0 0 0 0,7 14 0 0 0,-1-13-161 0 0,-2-11 275 0 0</inkml:trace>
  <inkml:trace contextRef="#ctx0" brushRef="#br0" timeOffset="1">593 70 4640 0 0,'3'-5'2120'0'0,"21"10"-1680"0"0,-19-5-72 0 0,17 0-224 0 0,-4 0-40 0 0,28-5-104 0 0,-9 1-16 0 0,16-4 0 0 0,-10 4-520 0 0,2-12-216 0 0,-13 7 360 0 0,3-14 192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7.878"/>
    </inkml:context>
    <inkml:brush xml:id="br0">
      <inkml:brushProperty name="width" value="0.2" units="cm"/>
      <inkml:brushProperty name="height" value="0.2" units="cm"/>
    </inkml:brush>
  </inkml:definitions>
  <inkml:trace contextRef="#ctx0" brushRef="#br0">0 47 3904 0 0,'13'0'1800'0'0,"-5"0"-1160"0"0,1 0-480 0 0,-5 0-8 0 0,14 0-72 0 0,-5 0-32 0 0,10 0-24 0 0,-2-3-24 0 0,5-10 24 0 0,-3 2-544 0 0,-1 3-224 0 0,-5 1 368 0 0,0 2 184 0 0</inkml:trace>
  <inkml:trace contextRef="#ctx0" brushRef="#br0" timeOffset="1">34 320 3584 0 0,'-8'0'1640'0'0,"12"0"-984"0"0,5 0-448 0 0,-1 0-8 0 0,15-4-104 0 0,-5 1-40 0 0,8-10-40 0 0,-5 2-472 0 0,10-4-192 0 0,-4-1 328 0 0,7-3 176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90"/>
    </inkml:context>
    <inkml:brush xml:id="br0">
      <inkml:brushProperty name="width" value="0.2" units="cm"/>
      <inkml:brushProperty name="height" value="0.2" units="cm"/>
    </inkml:brush>
  </inkml:definitions>
  <inkml:trace contextRef="#ctx0" brushRef="#br0">1 9 3552 0 0,'0'-8'2901'0'0,"1"11"-2696"0"0,6 38-64 0 0,0 0-1 0 0,-1 51 1 0 0,1-5 19 0 0,-1-26-31 0 0,18 77 0 0 0,-21-127-125 0 0,1 1 0 0 0,0-1 0 0 0,1 0 0 0 0,0 0 0 0 0,1-1 0 0 0,0 0 0 0 0,1 0 0 0 0,8 10 0 0 0,-10-13-23 0 0,1 0-1 0 0,0 0 1 0 0,0-1-1 0 0,1 1 1 0 0,0-2-1 0 0,0 1 1 0 0,0-1-1 0 0,1 0 0 0 0,0 0 1 0 0,0-1-1 0 0,11 4 1 0 0,-9-3-166 0 0,0-2-1 0 0,0 1 1 0 0,0-1 0 0 0,0-1 0 0 0,1 0-1 0 0,-1 0 1 0 0,1-1 0 0 0,0-1 0 0 0,-1 0 0 0 0,1 0-1 0 0,14-2 1 0 0,16-8-124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91"/>
    </inkml:context>
    <inkml:brush xml:id="br0">
      <inkml:brushProperty name="width" value="0.2" units="cm"/>
      <inkml:brushProperty name="height" value="0.2" units="cm"/>
    </inkml:brush>
  </inkml:definitions>
  <inkml:trace contextRef="#ctx0" brushRef="#br0">0 12 3616 0 0,'0'-8'1640'0'0,"11"4"-576"0"0,-3 4-664 0 0,5 0-16 0 0,6 0-112 0 0,-6 0-48 0 0,11 4-128 0 0,-2-1-40 0 0,15 2-24 0 0,-2-1-72 0 0,21 1-16 0 0,-16-2-464 0 0,2 0-208 0 0,-7 2-936 0 0,-11-5-392 0 0,-6 0 1072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92"/>
    </inkml:context>
    <inkml:brush xml:id="br0">
      <inkml:brushProperty name="width" value="0.2" units="cm"/>
      <inkml:brushProperty name="height" value="0.2" units="cm"/>
    </inkml:brush>
  </inkml:definitions>
  <inkml:trace contextRef="#ctx0" brushRef="#br0">43 1 3904 0 0,'-20'5'1260'0'0,"20"-5"-1237"0"0,-1 0 1 0 0,1 0-1 0 0,0 0 0 0 0,-1 1 1 0 0,1-1-1 0 0,0 0 0 0 0,-1 0 1 0 0,1 0-1 0 0,0 0 0 0 0,0 0 1 0 0,-1 1-1 0 0,1-1 1 0 0,0 0-1 0 0,0 0 0 0 0,-1 0 1 0 0,1 1-1 0 0,0-1 0 0 0,0 0 1 0 0,0 0-1 0 0,-1 1 0 0 0,1-1 1 0 0,0 1-1 0 0,-2 2 82 0 0,0 0 0 0 0,1 1 1 0 0,-1-1-1 0 0,1 1 0 0 0,0-1 0 0 0,0 1 0 0 0,0 0 0 0 0,1-1 0 0 0,-1 1 1 0 0,1 0-1 0 0,0 0 0 0 0,0-1 0 0 0,1 6 0 0 0,-6 239 146 0 0,4-215-238 0 0,1 0 0 0 0,8 56 1 0 0,-6-80 9 0 0,0 0 1 0 0,0-1-1 0 0,1 1 0 0 0,0-1 1 0 0,1 0-1 0 0,0 0 0 0 0,0 0 1 0 0,1-1-1 0 0,0 1 1 0 0,0-1-1 0 0,1 0 0 0 0,8 8 1 0 0,-8-10-12 0 0,-1 0 0 0 0,1 0 1 0 0,0-1-1 0 0,0 0 1 0 0,0-1-1 0 0,1 1 0 0 0,0-1 1 0 0,-1 0-1 0 0,14 3 0 0 0,-1-1-27 0 0,0-2 0 0 0,23 2-1 0 0,-26-3-501 0 0,1-2 0 0 0,-1 1 0 0 0,1-2 0 0 0,-1 0-1 0 0,0-1 1 0 0,19-5 0 0 0,-32 6 380 0 0,0 0 0 0 0,0 0 0 0 0,-1 0 0 0 0,1 0 0 0 0,-1 0 1 0 0,5-3-1 0 0,8-13-370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93"/>
    </inkml:context>
    <inkml:brush xml:id="br0">
      <inkml:brushProperty name="width" value="0.2" units="cm"/>
      <inkml:brushProperty name="height" value="0.2" units="cm"/>
    </inkml:brush>
  </inkml:definitions>
  <inkml:trace contextRef="#ctx0" brushRef="#br0">5 21 4832 0 0,'-5'-5'2200'0'0,"10"5"-1504"0"0,14 0-608 0 0,-16 0-32 0 0,29 0-208 0 0,-8 0-80 0 0,16-3 112 0 0,-3 3-384 0 0,12-4-144 0 0,-12-1 304 0 0,-13 2 176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94"/>
    </inkml:context>
    <inkml:brush xml:id="br0">
      <inkml:brushProperty name="width" value="0.2" units="cm"/>
      <inkml:brushProperty name="height" value="0.2" units="cm"/>
    </inkml:brush>
  </inkml:definitions>
  <inkml:trace contextRef="#ctx0" brushRef="#br0">1 0 4160 0 0,'3'0'231'0'0,"-1"0"0"0"0,1 0 0 0 0,0 1 0 0 0,0-1 0 0 0,0 0 0 0 0,0 1 0 0 0,-1 0-1 0 0,6 1 1 0 0,1 1 3 0 0,-4-1-90 0 0,1 0 1 0 0,0 1 0 0 0,8 4-1 0 0,13 5 90 0 0,148 31 79 0 0,-167-41-311 0 0,-1 1 0 0 0,0-1 0 0 0,1 2 0 0 0,6 3 0 0 0,-11-5-5 0 0,0-1 0 0 0,0 2 1 0 0,0-1-1 0 0,-1 0 0 0 0,1 0 0 0 0,0 1 0 0 0,-1 0 0 0 0,0-1 1 0 0,1 1-1 0 0,-1 0 0 0 0,2 4 0 0 0,-2 0-9 0 0,1-1 1 0 0,-1 0-1 0 0,0 1 0 0 0,-1-1 0 0 0,0 1 0 0 0,0 0 1 0 0,0-1-1 0 0,-1 1 0 0 0,0 0 0 0 0,0 0 1 0 0,-2 9-1 0 0,-15 52-88 0 0,12-50 61 0 0,0-1 0 0 0,-2 0 0 0 0,0 0 1 0 0,-14 23-1 0 0,5-16-216 0 0,-37 44 0 0 0,-48 35-1874 0 0,92-95 1565 0 0,-1-1 0 0 0,-13 8 0 0 0,-21 11-531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95"/>
    </inkml:context>
    <inkml:brush xml:id="br0">
      <inkml:brushProperty name="width" value="0.2" units="cm"/>
      <inkml:brushProperty name="height" value="0.2" units="cm"/>
    </inkml:brush>
  </inkml:definitions>
  <inkml:trace contextRef="#ctx0" brushRef="#br0">1 1 4448 0 0,'0'2'2058'0'0,"5"103"-720"0"0,9 33-1223 0 0,-11-99-97 0 0,-1 159 28 0 0,-3-129-59 0 0,1 0-12 0 0,8 200-1879 0 0,-7-260 1804 0 0,0 2-55 0 0,0-1 0 0 0,4 15 0 0 0,-5-24 146 0 0,0 0 0 0 0,1-1 0 0 0,-1 1 1 0 0,0-1-1 0 0,0 1 0 0 0,1-1 0 0 0,-1 1 0 0 0,0-1 0 0 0,1 1 1 0 0,-1-1-1 0 0,0 1 0 0 0,1-1 0 0 0,-1 1 0 0 0,1-1 0 0 0,-1 1 1 0 0,1-1-1 0 0,-1 0 0 0 0,1 1 0 0 0,-1-1 0 0 0,1 0 1 0 0,-1 0-1 0 0,1 1 0 0 0,0-1 0 0 0,-1 0 0 0 0,1 0 0 0 0,-1 0 1 0 0,1 0-1 0 0,0 0 0 0 0,-1 0 0 0 0,1 0 0 0 0,-1 0 0 0 0,1 0 1 0 0,0 0-1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96"/>
    </inkml:context>
    <inkml:brush xml:id="br0">
      <inkml:brushProperty name="width" value="0.2" units="cm"/>
      <inkml:brushProperty name="height" value="0.2" units="cm"/>
    </inkml:brush>
  </inkml:definitions>
  <inkml:trace contextRef="#ctx0" brushRef="#br0">1 26 4672 0 0,'10'-8'2120'0'0,"12"-4"-1736"0"0,-12 12-104 0 0,3 0-184 0 0,6 0-32 0 0,11 0-128 0 0,-6 0-40 0 0,21-5 48 0 0,-8 5-304 0 0,4 0-136 0 0,-4 5-912 0 0,-15-2-384 0 0,-4-3 928 0 0,-23 5 448 0 0</inkml:trace>
  <inkml:trace contextRef="#ctx0" brushRef="#br0" timeOffset="1">161 82 4256 0 0,'-9'5'1960'0'0,"9"10"-1512"0"0,0-10-32 0 0,0 15-128 0 0,0-3 16 0 0,0 38-160 0 0,0-9-48 0 0,-10 35-56 0 0,10-21-48 0 0,-13 38 0 0 0,-6-23-224 0 0,6 6-104 0 0,4-7-1184 0 0,9-42-536 0 0,0-3 1032 0 0,9-29 528 0 0</inkml:trace>
  <inkml:trace contextRef="#ctx0" brushRef="#br0" timeOffset="2">275 516 5120 0 0,'9'-12'2336'0'0,"31"-33"-1960"0"0,-30 45-120 0 0,22-16-192 0 0,-5 8-32 0 0,18-12-168 0 0,-8 11-48 0 0,4-2 88 0 0,-4 2-424 0 0,-5 1-168 0 0,-5 8 352 0 0,-5 0 184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699"/>
    </inkml:context>
    <inkml:brush xml:id="br0">
      <inkml:brushProperty name="width" value="0.2" units="cm"/>
      <inkml:brushProperty name="height" value="0.2" units="cm"/>
    </inkml:brush>
  </inkml:definitions>
  <inkml:trace contextRef="#ctx0" brushRef="#br0">5 0 5024 0 0,'-5'4'2280'0'0,"15"1"-1872"0"0,-6-2-1008 0 0,1 2-256 0 0,3 2 432 0 0,2 1 208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00"/>
    </inkml:context>
    <inkml:brush xml:id="br0">
      <inkml:brushProperty name="width" value="0.2" units="cm"/>
      <inkml:brushProperty name="height" value="0.2" units="cm"/>
    </inkml:brush>
  </inkml:definitions>
  <inkml:trace contextRef="#ctx0" brushRef="#br0">0 5 3424 0 0,'27'0'1296'0'0,"0"4"-1008"0"0,13-1 144 0 0,-16 5 0 0 0,-2 1-176 0 0,10-1-32 0 0,10 1-112 0 0,-7-6-32 0 0,21-6-48 0 0,-2-6-24 0 0,-9-3 0 0 0,5-1-312 0 0,-13 1-112 0 0,-23 12 224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01"/>
    </inkml:context>
    <inkml:brush xml:id="br0">
      <inkml:brushProperty name="width" value="0.2" units="cm"/>
      <inkml:brushProperty name="height" value="0.2" units="cm"/>
    </inkml:brush>
  </inkml:definitions>
  <inkml:trace contextRef="#ctx0" brushRef="#br0">75 1 3104 0 0,'-32'0'2400'0'0,"32"6"-1672"0"0,11 194-314 0 0,0-2-494 0 0,-11-166 51 0 0,1 3-760 0 0,-2 0 1 0 0,-1 0-1 0 0,-10 51 1 0 0,4-57 477 0 0</inkml:trace>
  <inkml:trace contextRef="#ctx0" brushRef="#br0" timeOffset="1">1 749 3488 0 0,'0'5'1320'0'0,"0"-1"-1032"0"0,10-4 472 0 0,3-4-520 0 0,6-4 0 0 0,3-9-120 0 0,23 0-32 0 0,10-6-56 0 0,13-6-72 0 0,1-6-40 0 0,-5 1-1080 0 0,-10-6-496 0 0,-4-9 832 0 0,-5 14 408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255"/>
    </inkml:context>
    <inkml:brush xml:id="br0">
      <inkml:brushProperty name="width" value="0.2" units="cm"/>
      <inkml:brushProperty name="height" value="0.2" units="cm"/>
    </inkml:brush>
  </inkml:definitions>
  <inkml:trace contextRef="#ctx0" brushRef="#br0">15 129 3680 0 0,'-1'1'142'0'0,"-1"1"-1"0"0,1-1 1 0 0,0 1 0 0 0,0-1 0 0 0,-1 1 0 0 0,1 0-1 0 0,0 0 1 0 0,1 0 0 0 0,-1 0 0 0 0,0 0-1 0 0,0 0 1 0 0,1 0 0 0 0,-1 0 0 0 0,1 0-1 0 0,0 0 1 0 0,0 0 0 0 0,0 0 0 0 0,0 2-1 0 0,0 7-248 0 0,1 0-1 0 0,2 14 0 0 0,0-9 294 0 0,-3-13-182 0 0,1 0 1 0 0,0 0-1 0 0,0 0 1 0 0,0 0 0 0 0,0 0-1 0 0,0 0 1 0 0,0 0-1 0 0,1 0 1 0 0,0-1-1 0 0,-1 1 1 0 0,1 0-1 0 0,0-1 1 0 0,0 0 0 0 0,0 1-1 0 0,1-1 1 0 0,-1 0-1 0 0,0 0 1 0 0,1 0-1 0 0,0 0 1 0 0,-1-1-1 0 0,1 1 1 0 0,0-1 0 0 0,4 2-1 0 0,-1-1 15 0 0,0 0-1 0 0,0 0 1 0 0,0-1 0 0 0,0 0-1 0 0,1 0 1 0 0,-1-1 0 0 0,0 0-1 0 0,0 0 1 0 0,1 0 0 0 0,9-2-1 0 0,-13 1-9 0 0,0 0-1 0 0,0 0 1 0 0,0 0-1 0 0,-1 0 1 0 0,1 0-1 0 0,-1-1 1 0 0,1 1 0 0 0,-1-1-1 0 0,1 0 1 0 0,-1 1-1 0 0,0-1 1 0 0,0 0-1 0 0,0-1 1 0 0,4-3-1 0 0,2-4 14 0 0,-3 6-12 0 0,0-1 0 0 0,0 0 0 0 0,0-1 0 0 0,-1 0 1 0 0,0 1-1 0 0,-1-1 0 0 0,1 0 0 0 0,-1-1 0 0 0,0 1 0 0 0,0 0 0 0 0,-1-1 1 0 0,2-9-1 0 0,-2 8-5 0 0,-1 1-1 0 0,-1-1 1 0 0,0 1 0 0 0,0-1 0 0 0,0 1 0 0 0,-1-1 0 0 0,0 1-1 0 0,0-1 1 0 0,-1 1 0 0 0,-4-12 0 0 0,4 13-10 0 0,0 1-1 0 0,-1 0 1 0 0,1 0 0 0 0,-1 0-1 0 0,0 0 1 0 0,0 1 0 0 0,-1-1-1 0 0,1 1 1 0 0,-1 0 0 0 0,0 0-1 0 0,0 0 1 0 0,0 1 0 0 0,-1-1-1 0 0,-9-5 1 0 0,11 8-32 0 0,0 0 1 0 0,0 0-1 0 0,0 0 0 0 0,0 0 0 0 0,0 1 0 0 0,0-1 1 0 0,0 1-1 0 0,0 0 0 0 0,-1 0 0 0 0,1 0 1 0 0,0 0-1 0 0,0 0 0 0 0,0 1 0 0 0,-1-1 0 0 0,1 1 1 0 0,-4 2-1 0 0,-11 6-47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03"/>
    </inkml:context>
    <inkml:brush xml:id="br0">
      <inkml:brushProperty name="width" value="0.2" units="cm"/>
      <inkml:brushProperty name="height" value="0.2" units="cm"/>
    </inkml:brush>
  </inkml:definitions>
  <inkml:trace contextRef="#ctx0" brushRef="#br0">15 0 3680 0 0,'-1'0'75'0'0,"0"0"1"0"0,1 0-1 0 0,-1 0 0 0 0,1 1 1 0 0,-1-1-1 0 0,0 0 0 0 0,1 0 1 0 0,-1 0-1 0 0,1 1 0 0 0,-1-1 1 0 0,0 0-1 0 0,1 1 1 0 0,-1-1-1 0 0,1 0 0 0 0,-1 1 1 0 0,1-1-1 0 0,-1 1 0 0 0,1-1 1 0 0,0 1-1 0 0,-1-1 0 0 0,1 1 1 0 0,-1-1-1 0 0,1 1 1 0 0,0-1-1 0 0,-1 1 0 0 0,1-1 1 0 0,0 1-1 0 0,0 0 0 0 0,0-1 1 0 0,-1 1-1 0 0,1-1 0 0 0,0 1 1 0 0,0 0-1 0 0,0-1 0 0 0,0 1 1 0 0,0 0-1 0 0,0 0 1 0 0,4 32-294 0 0,-2-20 397 0 0,19 203-94 0 0,-21-216-82 0 0,0 0-1 0 0,0 0 1 0 0,0 1-1 0 0,0-1 1 0 0,0 0-1 0 0,0 0 0 0 0,0 1 1 0 0,0-1-1 0 0,0 0 1 0 0,0 0-1 0 0,0 1 1 0 0,0-1-1 0 0,0 0 0 0 0,0 0 1 0 0,0 1-1 0 0,0-1 1 0 0,1 0-1 0 0,-1 0 0 0 0,0 0 1 0 0,0 1-1 0 0,0-1 1 0 0,0 0-1 0 0,0 0 1 0 0,1 0-1 0 0,-1 1 0 0 0,0-1 1 0 0,0 0-1 0 0,0 0 1 0 0,0 0-1 0 0,1 0 1 0 0,-1 1-1 0 0,4-9 59 0 0,4-21 26 0 0,-7 25-74 0 0,2-9 4 0 0,0 0-1 0 0,2 1 0 0 0,-1 0 1 0 0,2 0-1 0 0,-1 1 0 0 0,2-1 1 0 0,-1 1-1 0 0,10-11 1 0 0,-11 16-12 0 0,0 0 0 0 0,1 0 0 0 0,-1 1 1 0 0,1-1-1 0 0,0 2 0 0 0,1-1 1 0 0,-1 1-1 0 0,1 0 0 0 0,0 0 0 0 0,0 0 1 0 0,0 1-1 0 0,0 0 0 0 0,1 1 1 0 0,-1 0-1 0 0,9-2 0 0 0,-12 4-2 0 0,0-1 0 0 0,0 1 0 0 0,1 0 0 0 0,-1 0 0 0 0,0 0 0 0 0,0 1-1 0 0,0-1 1 0 0,0 1 0 0 0,0 0 0 0 0,0 0 0 0 0,0 1 0 0 0,0-1 0 0 0,0 1 0 0 0,-1 0 0 0 0,1 0 0 0 0,0 0-1 0 0,-1 0 1 0 0,0 1 0 0 0,1-1 0 0 0,2 4 0 0 0,0 1-27 0 0,0 0 0 0 0,0 0 0 0 0,-1 1 0 0 0,0-1 0 0 0,0 1 0 0 0,-1 0 0 0 0,0 1 0 0 0,4 10 0 0 0,-7-17-16 0 0,4 15-130 0 0,-5-16 162 0 0,1-1 0 0 0,-1 1 1 0 0,0 0-1 0 0,0-1 0 0 0,0 1 0 0 0,0-1 0 0 0,0 1 0 0 0,0-1 0 0 0,0 1 1 0 0,0 0-1 0 0,0-1 0 0 0,0 1 0 0 0,0-1 0 0 0,0 1 0 0 0,0-1 1 0 0,0 1-1 0 0,-1-1 0 0 0,1 1 0 0 0,0-1 0 0 0,0 1 0 0 0,-1-1 0 0 0,1 1 1 0 0,0-1-1 0 0,-1 1 0 0 0,-8-1-76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04"/>
    </inkml:context>
    <inkml:brush xml:id="br0">
      <inkml:brushProperty name="width" value="0.2" units="cm"/>
      <inkml:brushProperty name="height" value="0.2" units="cm"/>
    </inkml:brush>
  </inkml:definitions>
  <inkml:trace contextRef="#ctx0" brushRef="#br0">5 0 3840 0 0,'5'6'466'0'0,"1"0"1"0"0,-1-1-1 0 0,1 1 1 0 0,0-1-1 0 0,8 4 0 0 0,-1-2-405 0 0,0 0 0 0 0,-1 1 0 0 0,0 0 0 0 0,0 1 0 0 0,15 16 0 0 0,-22-21-53 0 0,-1 1-1 0 0,0 1 1 0 0,0-1 0 0 0,0 1 0 0 0,-1-1-1 0 0,1 1 1 0 0,-2 0 0 0 0,1 0-1 0 0,-1 0 1 0 0,0 1 0 0 0,0-1 0 0 0,0 0-1 0 0,-1 1 1 0 0,1 11 0 0 0,-2-3-49 0 0,0 0-1 0 0,-1 0 1 0 0,0 0 0 0 0,-2 0 0 0 0,0-1 0 0 0,0 1 0 0 0,-1-1-1 0 0,-1 0 1 0 0,0 0 0 0 0,-1 0 0 0 0,-1 0 0 0 0,0-1 0 0 0,-1 0-1 0 0,0-1 1 0 0,-1 0 0 0 0,-14 16 0 0 0,19-25 12 0 0,1 1 1 0 0,-1-1 0 0 0,0 0-1 0 0,0 0 1 0 0,-1-1 0 0 0,1 1-1 0 0,-7 2 1 0 0,2-2-12 0 0,-1 0-1 0 0,-19 3 1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05"/>
    </inkml:context>
    <inkml:brush xml:id="br0">
      <inkml:brushProperty name="width" value="0.2" units="cm"/>
      <inkml:brushProperty name="height" value="0.2" units="cm"/>
    </inkml:brush>
  </inkml:definitions>
  <inkml:trace contextRef="#ctx0" brushRef="#br0">14 0 3904 0 0,'-9'0'1472'0'0,"9"7"-1144"0"0,-5 18 32 0 0,5-9-56 0 0,0 12-136 0 0,0 12-16 0 0,0 14-40 0 0,0 14-8 0 0,5 14-56 0 0,-5 2-16 0 0,0 17 16 0 0,0 0-8 0 0,0 0 16 0 0,4-3-72 0 0,1-13 0 0 0,0-24-600 0 0,8-61-248 0 0,1-25 440 0 0</inkml:trace>
  <inkml:trace contextRef="#ctx0" brushRef="#br0" timeOffset="1">424 125 4032 0 0,'11'-17'1301'0'0,"-11"17"-1291"0"0,0 0-1 0 0,0 0 1 0 0,0 0-1 0 0,0 0 0 0 0,1-1 1 0 0,-1 1-1 0 0,0 0 1 0 0,0 0-1 0 0,0 0 1 0 0,0 0-1 0 0,0 0 1 0 0,0 0-1 0 0,0 0 1 0 0,0-1-1 0 0,0 1 0 0 0,0 0 1 0 0,0 0-1 0 0,0 0 1 0 0,0 0-1 0 0,0 0 1 0 0,0 0-1 0 0,1 0 1 0 0,-1 0-1 0 0,0 0 1 0 0,0 0-1 0 0,0 0 0 0 0,0 0 1 0 0,0-1-1 0 0,0 1 1 0 0,0 0-1 0 0,0 0 1 0 0,1 0-1 0 0,-1 0 1 0 0,0 0-1 0 0,0 0 1 0 0,0 0-1 0 0,0 0 0 0 0,0 0 1 0 0,0 0-1 0 0,0 0 1 0 0,1 0-1 0 0,-1 0 1 0 0,0 0-1 0 0,0 0 1 0 0,0 0-1 0 0,0 0 1 0 0,0 1-1 0 0,0-1 0 0 0,0 0 1 0 0,0 0-1 0 0,1 0 1 0 0,-1 0-1 0 0,0 0 1 0 0,0 0-1 0 0,6 4 71 0 0,0 1 1 0 0,0 0-1 0 0,-1 0 0 0 0,0 0 0 0 0,0 0 0 0 0,0 1 1 0 0,0 0-1 0 0,-1 0 0 0 0,4 7 0 0 0,4 11-36 0 0,12 30-1 0 0,6 12-8 0 0,-28-64-33 0 0,-1 1-1 0 0,1-1 0 0 0,-1 0 1 0 0,1 1-1 0 0,0-1 1 0 0,0 0-1 0 0,-1 0 0 0 0,2 0 1 0 0,-1-1-1 0 0,0 1 1 0 0,0 0-1 0 0,0-1 0 0 0,6 3 1 0 0,-7-4 2 0 0,1 1 0 0 0,0-1 0 0 0,-1 1 0 0 0,1-1 0 0 0,0 0-1 0 0,-1 0 1 0 0,1 0 0 0 0,0 0 0 0 0,-1 0 0 0 0,1 0 0 0 0,0-1 0 0 0,-1 1 0 0 0,1-1 0 0 0,0 1 0 0 0,-1-1 0 0 0,1 1 0 0 0,-1-1 0 0 0,1 0 0 0 0,-1 0 0 0 0,1 1 0 0 0,-1-1 0 0 0,0 0 0 0 0,3-3 0 0 0,5-5 47 0 0,-1 0 1 0 0,0-1-1 0 0,0 0 0 0 0,-1-1 1 0 0,10-21-1 0 0,4-4 25 0 0,48-68-24 0 0,-62 95-53 0 0,0 0 0 0 0,1 0 0 0 0,13-11 0 0 0,-20 19 0 0 0,-1 1 1 0 0,1-1-1 0 0,0 0 0 0 0,-1 0 1 0 0,1 1-1 0 0,0-1 1 0 0,0 1-1 0 0,0-1 0 0 0,-1 1 1 0 0,1-1-1 0 0,0 1 0 0 0,0-1 1 0 0,0 1-1 0 0,0 0 1 0 0,0-1-1 0 0,0 1 0 0 0,0 0 1 0 0,0 0-1 0 0,0 0 1 0 0,0 0-1 0 0,0 0 0 0 0,0 0 1 0 0,0 0-1 0 0,0 0 1 0 0,0 0-1 0 0,1 1 0 0 0,0 0 8 0 0,-1 0-1 0 0,0 0 0 0 0,0 0 0 0 0,0 0 1 0 0,0 0-1 0 0,0 0 0 0 0,0 0 0 0 0,0 1 1 0 0,0-1-1 0 0,-1 0 0 0 0,1 1 0 0 0,0-1 1 0 0,-1 0-1 0 0,1 1 0 0 0,0 1 0 0 0,1 5 12 0 0,-1-1 0 0 0,0 1 0 0 0,0-1-1 0 0,0 1 1 0 0,-1-1 0 0 0,-1 9 0 0 0,-12 72-930 0 0,13-83 701 0 0,-1 0 0 0 0,-1 0 0 0 0,1 1 0 0 0,-4 7 0 0 0,5-12 188 0 0,0-1-1 0 0,-1 1 1 0 0,1-1-1 0 0,0 1 1 0 0,0-1-1 0 0,-1 1 1 0 0,1-1-1 0 0,0 1 0 0 0,-1-1 1 0 0,1 0-1 0 0,0 1 1 0 0,-1-1-1 0 0,1 1 1 0 0,-1-1-1 0 0,1 0 1 0 0,0 1-1 0 0,-1-1 1 0 0,1 0-1 0 0,-1 0 1 0 0,1 1-1 0 0,-1-1 1 0 0,1 0-1 0 0,-1 0 1 0 0,0 0-1 0 0,1 0 1 0 0,-1 0-1 0 0,0 1 1 0 0,0-2-3 0 0,0 1 1 0 0,1-1 0 0 0,-1 1-1 0 0,0-1 1 0 0,1 1 0 0 0,-1-1-1 0 0,0 0 1 0 0,1 1 0 0 0,-1-1 0 0 0,1 1-1 0 0,-1-1 1 0 0,1 0 0 0 0,-1-1-1 0 0,1 2 26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07"/>
    </inkml:context>
    <inkml:brush xml:id="br0">
      <inkml:brushProperty name="width" value="0.2" units="cm"/>
      <inkml:brushProperty name="height" value="0.2" units="cm"/>
    </inkml:brush>
  </inkml:definitions>
  <inkml:trace contextRef="#ctx0" brushRef="#br0">5 300 4384 0 0,'-5'9'1624'0'0,"10"3"-1264"0"0,14 13-24 0 0,-16-13-120 0 0,21 4-128 0 0,7-4 8 0 0,20-8-56 0 0,16 9-8 0 0,-11-10-16 0 0,3 1-280 0 0,-6-4-96 0 0,-2-4-1320 0 0,-6-12-592 0 0,-13-16 1168 0 0</inkml:trace>
  <inkml:trace contextRef="#ctx0" brushRef="#br0" timeOffset="1">411 1 4800 0 0,'-43'8'1800'0'0,"40"-8"-1400"0"0,-7 21-24 0 0,2-5-112 0 0,16 16-200 0 0,5 17-16 0 0,11 20-32 0 0,-5 15-16 0 0,2 19 8 0 0,11 1-32 0 0,-18-6 16 0 0,4-26-256 0 0,6-6-120 0 0,3-34 192 0 0,-9-53 112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09"/>
    </inkml:context>
    <inkml:brush xml:id="br0">
      <inkml:brushProperty name="width" value="0.2" units="cm"/>
      <inkml:brushProperty name="height" value="0.2" units="cm"/>
    </inkml:brush>
  </inkml:definitions>
  <inkml:trace contextRef="#ctx0" brushRef="#br0">321 14 1952 0 0,'5'-4'3155'0'0,"-5"4"-3106"0"0,-1-1 0 0 0,1 1 1 0 0,0-1-1 0 0,-1 0 1 0 0,1 1-1 0 0,0-1 1 0 0,-1 1-1 0 0,1 0 1 0 0,0-1-1 0 0,-1 1 1 0 0,1-1-1 0 0,-1 1 1 0 0,1-1-1 0 0,-1 1 1 0 0,1 0-1 0 0,-1 0 1 0 0,1-1-1 0 0,-1 1 1 0 0,1 0-1 0 0,-1 0 0 0 0,0-1 1 0 0,1 1-1 0 0,-1 0 1 0 0,1 0-1 0 0,-1 0 1 0 0,0 0-1 0 0,1 0 1 0 0,-1 0-1 0 0,1 0 1 0 0,-2 0-1 0 0,-27 0 417 0 0,18 1-440 0 0,2-1-18 0 0,0 0 1 0 0,1 1 0 0 0,-1 0-1 0 0,0 1 1 0 0,0 0 0 0 0,1 1-1 0 0,-17 6 1 0 0,18-5-7 0 0,0 1-1 0 0,0 0 1 0 0,0 0-1 0 0,0 1 1 0 0,1 0-1 0 0,0 0 1 0 0,0 1-1 0 0,1 0 1 0 0,0-1-1 0 0,0 2 1 0 0,-4 7-1 0 0,-4 10-7 0 0,1 0 0 0 0,-9 31 0 0 0,6-12 11 0 0,3-1 0 0 0,1 2 0 0 0,-8 71-1 0 0,16-88 1 0 0,2 1 0 0 0,1-1 0 0 0,1 0 0 0 0,2 0 0 0 0,1 0 0 0 0,1 0 0 0 0,9 30 0 0 0,-11-47-1 0 0,1 1 0 0 0,1-1 0 0 0,0 0-1 0 0,1 0 1 0 0,0 0 0 0 0,0-1 0 0 0,14 17 0 0 0,-14-21-1 0 0,0 0-1 0 0,0 0 1 0 0,1-1-1 0 0,0 0 1 0 0,0 0-1 0 0,0 0 1 0 0,0-1-1 0 0,1 0 1 0 0,0-1-1 0 0,0 0 1 0 0,16 5-1 0 0,-2-3-13 0 0,0-2 0 0 0,0 0 0 0 0,1-1 0 0 0,-1-1-1 0 0,0-1 1 0 0,1-2 0 0 0,-1 0 0 0 0,24-5 0 0 0,-30 4-83 0 0,-1-1 0 0 0,0 0 1 0 0,0-1-1 0 0,-1-1 0 0 0,1 0 1 0 0,-1-1-1 0 0,0-1 0 0 0,-1 0 0 0 0,0 0 1 0 0,0-2-1 0 0,-1 1 0 0 0,19-20 0 0 0,6-22-76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0"/>
    </inkml:context>
    <inkml:brush xml:id="br0">
      <inkml:brushProperty name="width" value="0.2" units="cm"/>
      <inkml:brushProperty name="height" value="0.2" units="cm"/>
    </inkml:brush>
  </inkml:definitions>
  <inkml:trace contextRef="#ctx0" brushRef="#br0">9 207 3904 0 0,'-9'-5'1768'0'0,"18"2"-1376"0"0,4 3-40 0 0,-3 0-176 0 0,12-3-16 0 0,2-2-80 0 0,16-4-32 0 0,5-3-24 0 0,14-4-72 0 0,15-5-32 0 0,-15-5-832 0 0,-13-8-376 0 0,-25-1 640 0 0,-10-2 320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1"/>
    </inkml:context>
    <inkml:brush xml:id="br0">
      <inkml:brushProperty name="width" value="0.2" units="cm"/>
      <inkml:brushProperty name="height" value="0.2" units="cm"/>
    </inkml:brush>
  </inkml:definitions>
  <inkml:trace contextRef="#ctx0" brushRef="#br0">38 3 3456 0 0,'-27'-2'1128'0'0,"27"2"-1100"0"0,-1 0 1 0 0,1 0-1 0 0,-1 0 0 0 0,1 0 1 0 0,0 0-1 0 0,-1 0 1 0 0,1 0-1 0 0,-1 0 0 0 0,1 0 1 0 0,0 0-1 0 0,-1 0 0 0 0,1 0 1 0 0,0 1-1 0 0,-1-1 1 0 0,1 0-1 0 0,0 0 0 0 0,-1 0 1 0 0,1 1-1 0 0,0-1 1 0 0,-1 0-1 0 0,1 1 0 0 0,0-1 1 0 0,0 0-1 0 0,-1 0 0 0 0,1 1 1 0 0,0-1-1 0 0,0 0 1 0 0,0 1-1 0 0,-1-1 0 0 0,1 1 1 0 0,0-1-1 0 0,0 0 1 0 0,0 1-1 0 0,0-1 0 0 0,0 0 1 0 0,0 2-1 0 0,0 16 102 0 0,0-12-68 0 0,4 43-2 0 0,1 1 0 0 0,2-1 0 0 0,16 51 0 0 0,-14-62-24 0 0,5 24 30 0 0,11 51 99 0 0,-24-107-157 0 0,5 27 97 0 0,20 62 0 0 0,-24-86-95 0 0,1-1 0 0 0,1 0 1 0 0,0 0-1 0 0,0-1 0 0 0,0 1 0 0 0,1-1 0 0 0,0 0 0 0 0,1 0 0 0 0,-1-1 0 0 0,1 1 0 0 0,1-1 0 0 0,12 10 0 0 0,-15-14-26 0 0,-1 0-1 0 0,1 0 1 0 0,0 0 0 0 0,0-1-1 0 0,0 1 1 0 0,-1-1-1 0 0,1 0 1 0 0,1 0-1 0 0,-1 0 1 0 0,0-1-1 0 0,0 1 1 0 0,0-1-1 0 0,0 0 1 0 0,0 0-1 0 0,0-1 1 0 0,7 0-1 0 0,-5-1-28 0 0,0 0 0 0 0,0 0 0 0 0,-1-1-1 0 0,1 1 1 0 0,-1-1 0 0 0,1-1 0 0 0,-1 1 0 0 0,0-1-1 0 0,0 0 1 0 0,-1 0 0 0 0,5-5 0 0 0,16-19-370 0 0,-2-2 0 0 0,-2-1 1 0 0,26-47-1 0 0,-25 42 218 0 0,41-77 2242 0 0,-62 112-2015 0 0,0 0-1 0 0,-1 0 1 0 0,1 0-1 0 0,0 0 1 0 0,-1 0-1 0 0,1 0 1 0 0,0 0-1 0 0,0 0 1 0 0,0 0-1 0 0,0 1 1 0 0,0-1 0 0 0,0 0-1 0 0,0 1 1 0 0,0-1-1 0 0,0 1 1 0 0,1-1-1 0 0,-1 1 1 0 0,0-1-1 0 0,0 1 1 0 0,3 0-1 0 0,-3 0-24 0 0,0 0-1 0 0,0 0 0 0 0,0 1 0 0 0,0-1 0 0 0,-1 0 1 0 0,1 1-1 0 0,0-1 0 0 0,0 1 0 0 0,0-1 0 0 0,0 1 0 0 0,0 0 1 0 0,0-1-1 0 0,-1 1 0 0 0,1 0 0 0 0,0-1 0 0 0,-1 1 1 0 0,1 0-1 0 0,0 0 0 0 0,-1 0 0 0 0,1 0 0 0 0,-1 0 1 0 0,0-1-1 0 0,1 1 0 0 0,-1 0 0 0 0,1 0 0 0 0,-1 2 0 0 0,6 16 13 0 0,6 40 0 0 0,-2-6 128 0 0,-10-52-142 0 0,0-1 0 0 0,0 1 0 0 0,0-1 0 0 0,0 0 0 0 0,0 1 0 0 0,0-1 1 0 0,0 0-1 0 0,0 1 0 0 0,1-1 0 0 0,-1 1 0 0 0,0-1 0 0 0,0 0 0 0 0,0 1 0 0 0,0-1 0 0 0,1 0 0 0 0,-1 1 0 0 0,0-1 0 0 0,0 0 0 0 0,1 0 0 0 0,-1 1 0 0 0,0-1 0 0 0,1 0 0 0 0,-1 0 0 0 0,0 1 0 0 0,1-1 1 0 0,-1 0-1 0 0,0 0 0 0 0,1 0 0 0 0,-1 0 0 0 0,1 1 0 0 0,0-2 1 0 0,-1 1 1 0 0,1 0-1 0 0,0 0 0 0 0,-1-1 1 0 0,1 1-1 0 0,0 0 0 0 0,-1-1 1 0 0,1 1-1 0 0,-1-1 1 0 0,1 1-1 0 0,-1-1 0 0 0,1 1 1 0 0,-1-1-1 0 0,1 1 0 0 0,0-2 1 0 0,13-23 79 0 0,21-57-28 0 0,-30 73-75 0 0,0 0 1 0 0,1 0-1 0 0,0 0 1 0 0,0 1-1 0 0,1-1 0 0 0,10-9 1 0 0,-11 14-97 0 0,1 0 1 0 0,-1 0-1 0 0,1 0 1 0 0,-1 1 0 0 0,1 0-1 0 0,12-3 1 0 0,15-7-619 0 0,-25 9 684 0 0,1 1-1 0 0,-1 0 0 0 0,1 1 1 0 0,0 0-1 0 0,0 1 0 0 0,0 0 1 0 0,0 1-1 0 0,13 0 0 0 0,-18 0 183 0 0,14-5 523 0 0,-15 6-726 0 0,-13 2-1548 0 0,7-2 1807 0 0,-9 3-402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2"/>
    </inkml:context>
    <inkml:brush xml:id="br0">
      <inkml:brushProperty name="width" value="0.2" units="cm"/>
      <inkml:brushProperty name="height" value="0.2" units="cm"/>
    </inkml:brush>
  </inkml:definitions>
  <inkml:trace contextRef="#ctx0" brushRef="#br0">0 1 2784 0 0,'6'6'3416'0'0,"-7"-6"-3351"0"0,1 18-168 0 0,0-12 295 0 0,4 207 410 0 0,47 331-1 0 0,-4-346-625 0 0,-42-179-126 0 0,-2-7-182 0 0,9 21 1 0 0,-8-25 88 0 0,0 0 0 0 0,1-1 0 0 0,8 10 1 0 0,-9-12 101 0 0,-1-1 27 0 0,-2-3 86 0 0,-1 0 1 0 0,1 1-1 0 0,-1-1 1 0 0,1-1-1 0 0,0 1 0 0 0,-1 0 1 0 0,1 0-1 0 0,0 0 0 0 0,0 0 1 0 0,0 0-1 0 0,0-1 0 0 0,0 1 1 0 0,0 0-1 0 0,0-1 0 0 0,0 1 1 0 0,0-1-1 0 0,0 1 0 0 0,0-1 1 0 0,1 1-1 0 0,0-2 4 0 0,0-1 1 0 0,0 1-1 0 0,-1-1 0 0 0,1 0 0 0 0,-1 0 0 0 0,1 1 1 0 0,-1-1-1 0 0,0 0 0 0 0,0 0 0 0 0,0 0 0 0 0,0 0 1 0 0,1-3-1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3"/>
    </inkml:context>
    <inkml:brush xml:id="br0">
      <inkml:brushProperty name="width" value="0.2" units="cm"/>
      <inkml:brushProperty name="height" value="0.2" units="cm"/>
    </inkml:brush>
  </inkml:definitions>
  <inkml:trace contextRef="#ctx0" brushRef="#br0">3 275 3232 0 0,'-2'-2'507'0'0,"2"2"-457"0"0,0-1 1 0 0,0 1 0 0 0,0 0-1 0 0,0 0 1 0 0,-1-1 0 0 0,1 1-1 0 0,0 0 1 0 0,0 0 0 0 0,0-1-1 0 0,0 1 1 0 0,0 0 0 0 0,0-1-1 0 0,0 1 1 0 0,0 0 0 0 0,0 0-1 0 0,0-1 1 0 0,0 1 0 0 0,0 0-1 0 0,1 0 1 0 0,-1-1 0 0 0,0 1-1 0 0,8-11 913 0 0,-6 9-841 0 0,0-1-1 0 0,1 1 1 0 0,-1 0-1 0 0,1 0 1 0 0,0 1-1 0 0,5-4 0 0 0,6 1-39 0 0,-1 1 0 0 0,0 0-1 0 0,1 1 1 0 0,18-2-1 0 0,114-4 134 0 0,100-9-148 0 0,-90-6-71 0 0,286-78 1 0 0,-252 51-1452 0 0,-153 41 929 0 0,-11-5 238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4"/>
    </inkml:context>
    <inkml:brush xml:id="br0">
      <inkml:brushProperty name="width" value="0.2" units="cm"/>
      <inkml:brushProperty name="height" value="0.2" units="cm"/>
    </inkml:brush>
  </inkml:definitions>
  <inkml:trace contextRef="#ctx0" brushRef="#br0">3 0 4256 0 0,'-1'2'127'0'0,"1"-1"-1"0"0,-1 1 1 0 0,1 0 0 0 0,0-1-1 0 0,-1 1 1 0 0,1 0 0 0 0,0-1-1 0 0,0 1 1 0 0,0 0 0 0 0,1-1-1 0 0,-1 1 1 0 0,0 0 0 0 0,1-1 0 0 0,-1 1-1 0 0,1 0 1 0 0,0 2 0 0 0,2 1-86 0 0,-1 0 1 0 0,1 0 0 0 0,0 0 0 0 0,4 5-1 0 0,1-1 0 0 0,0 0-1 0 0,1-1 0 0 0,-1 0 1 0 0,2 0-1 0 0,-1-1 0 0 0,1 0 1 0 0,1 0-1 0 0,13 6 0 0 0,13 4 27 0 0,43 12 0 0 0,-63-23-56 0 0,21 6 22 0 0,-22-7-17 0 0,0 0 1 0 0,-1 1 0 0 0,0 0 0 0 0,16 10-1 0 0,-28-15-13 0 0,-1 1 0 0 0,1 0 0 0 0,-1-1 0 0 0,0 1 0 0 0,0 0-1 0 0,0 0 1 0 0,0 0 0 0 0,0 1 0 0 0,0-1 0 0 0,0 0 0 0 0,-1 1 0 0 0,1-1-1 0 0,-1 1 1 0 0,0-1 0 0 0,0 1 0 0 0,0 0 0 0 0,0 0 0 0 0,0-1-1 0 0,0 1 1 0 0,-1 0 0 0 0,0 0 0 0 0,1 0 0 0 0,-1 0 0 0 0,0 0-1 0 0,-1 5 1 0 0,-1 2 12 0 0,-1 0 0 0 0,1 0 0 0 0,-2 0 0 0 0,0 0 0 0 0,0-1 0 0 0,-7 11 0 0 0,-156 270-683 0 0,160-279 482 0 0,-1-1 0 0 0,0 0-1 0 0,-15 14 1 0 0,19-20 137 0 0,-1-1 0 0 0,1 0-1 0 0,-1 1 1 0 0,0-2 0 0 0,0 1 0 0 0,0 0-1 0 0,0-1 1 0 0,0 0 0 0 0,-11 3 0 0 0,8-4 7 0 0,0-1 0 0 0,-1 1 0 0 0,1-1 0 0 0,0-1 0 0 0,-14-2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8.600"/>
    </inkml:context>
    <inkml:brush xml:id="br0">
      <inkml:brushProperty name="width" value="0.2" units="cm"/>
      <inkml:brushProperty name="height" value="0.2" units="cm"/>
    </inkml:brush>
  </inkml:definitions>
  <inkml:trace contextRef="#ctx0" brushRef="#br0">0 1 4448 0 0,'0'0'2536'0'0,"10"0"-3200"0"0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5"/>
    </inkml:context>
    <inkml:brush xml:id="br0">
      <inkml:brushProperty name="width" value="0.2" units="cm"/>
      <inkml:brushProperty name="height" value="0.2" units="cm"/>
    </inkml:brush>
  </inkml:definitions>
  <inkml:trace contextRef="#ctx0" brushRef="#br0">0 20 2240 0 0,'10'-20'4246'0'0,"-10"21"-4018"0"0,-2 67 174 0 0,0 19-338 0 0,8 96 17 0 0,5 285 7 0 0,-9-326-24 0 0,9 481 234 0 0,35 2-241 0 0,-43-602-114 0 0,-2-8-78 0 0,1 0 0 0 0,0 1 0 0 0,2-1 0 0 0,-1 0 0 0 0,9 20 0 0 0,-11-58-1999 0 0,-17-95-652 0 0,14 102 2673 0 0,-2-55-219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6"/>
    </inkml:context>
    <inkml:brush xml:id="br0">
      <inkml:brushProperty name="width" value="0.2" units="cm"/>
      <inkml:brushProperty name="height" value="0.2" units="cm"/>
    </inkml:brush>
  </inkml:definitions>
  <inkml:trace contextRef="#ctx0" brushRef="#br0">9 100 2624 0 0,'0'0'47'0'0,"-1"-1"0"0"0,0 1 1 0 0,1-1-1 0 0,-1 1 0 0 0,1-1 1 0 0,-1 0-1 0 0,1 1 0 0 0,-1-1 0 0 0,1 0 1 0 0,-1 1-1 0 0,1-1 0 0 0,0 0 1 0 0,-1 1-1 0 0,1-1 0 0 0,0 0 0 0 0,0 0 1 0 0,-1 1-1 0 0,1-1 0 0 0,0 0 0 0 0,0 0 1 0 0,0 0-1 0 0,0 1 0 0 0,0-1 1 0 0,0 0-1 0 0,0 0 0 0 0,0 0 0 0 0,0 1 1 0 0,1-1-1 0 0,-1 0 0 0 0,0-1 0 0 0,2-11 1080 0 0,-2 13-1102 0 0,0 0-1 0 0,0 0 1 0 0,0-1 0 0 0,0 1-1 0 0,0 0 1 0 0,0-1 0 0 0,0 1 0 0 0,0 0-1 0 0,0 0 1 0 0,0-1 0 0 0,0 1-1 0 0,0 0 1 0 0,0-1 0 0 0,0 1-1 0 0,0 0 1 0 0,0-1 0 0 0,0 1 0 0 0,0 0-1 0 0,0 0 1 0 0,0-1 0 0 0,0 1-1 0 0,1 0 1 0 0,-1 0 0 0 0,0-1 0 0 0,0 1-1 0 0,0 0 1 0 0,1 0 0 0 0,-1-1-1 0 0,0 1 1 0 0,0 0 0 0 0,0 0 0 0 0,1 0-1 0 0,-1-1 1 0 0,0 1 0 0 0,0 0-1 0 0,1 0 1 0 0,-1 0 0 0 0,0 0-1 0 0,1 0 1 0 0,-1 0 0 0 0,0 0 0 0 0,0 0-1 0 0,1-1 1 0 0,-1 1 0 0 0,0 0-1 0 0,1 0 1 0 0,-1 0 0 0 0,0 0 0 0 0,1 1-1 0 0,-1-1 1 0 0,0 0 0 0 0,0 0-1 0 0,1 0 1 0 0,-1 0 0 0 0,0 0 0 0 0,1 0-1 0 0,-1 0 1 0 0,0 0 0 0 0,0 1-1 0 0,1-1 1 0 0,15 13-136 0 0,-14-11 231 0 0,5 2-96 0 0,0 1 1 0 0,1-1-1 0 0,-1 0 0 0 0,1-1 1 0 0,0 1-1 0 0,0-2 0 0 0,14 4 1 0 0,63 7 36 0 0,-52-9-41 0 0,46 5 19 0 0,146 24 58 0 0,132 27-8 0 0,-246-48-66 0 0,145-2 1 0 0,41-34 50 0 0,5-29-79 0 0,-120 19-25 0 0,77-16 8 0 0,29 0 115 0 0,13 22 90 0 0,-199 23-275 0 0,125 11 0 0 0,15 20 223 0 0,-157-15-63 0 0,2 0-15 0 0,182 18 90 0 0,-220-30-92 0 0,-33 1-47 0 0,0 0 0 0 0,17 2-1 0 0,-30-2-8 0 0,-1 1-1 0 0,0 0 1 0 0,0-1 0 0 0,1 1-1 0 0,-1 0 1 0 0,0 0-1 0 0,0 1 1 0 0,0-1-1 0 0,0 0 1 0 0,0 1-1 0 0,0-1 1 0 0,-1 1-1 0 0,1 0 1 0 0,0-1-1 0 0,2 5 1 0 0,0-1 6 0 0,-1 0 0 0 0,0 1 1 0 0,0 0-1 0 0,0 0 0 0 0,2 6 0 0 0,1 11 8 0 0,-2-1 0 0 0,3 38 0 0 0,-1 169 70 0 0,-7-159-66 0 0,-8 308 4 0 0,-4 50-1 0 0,18-88-24 0 0,0-253-61 0 0,-2-51-572 0 0,-1-1-1 0 0,-5 66 0 0 0,3-98 411 0 0,-1 0-1 0 0,0 1 1 0 0,1-1 0 0 0,-1 0-1 0 0,-2 5 1 0 0,2-7 183 0 0,1 0 0 0 0,-1 0 0 0 0,0 0 0 0 0,1-1 0 0 0,-1 1 0 0 0,0 0-1 0 0,1 0 1 0 0,-1 0 0 0 0,0-1 0 0 0,0 1 0 0 0,0 0 0 0 0,0-1 0 0 0,0 1 0 0 0,0-1 0 0 0,0 1 0 0 0,0-1 0 0 0,0 1 0 0 0,0-1 0 0 0,0 0 0 0 0,-2 1 0 0 0,-10 0-112 0 0,1-1 0 0 0,-18-2 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7"/>
    </inkml:context>
    <inkml:brush xml:id="br0">
      <inkml:brushProperty name="width" value="0.2" units="cm"/>
      <inkml:brushProperty name="height" value="0.2" units="cm"/>
    </inkml:brush>
  </inkml:definitions>
  <inkml:trace contextRef="#ctx0" brushRef="#br0">61 130 3424 0 0,'-41'-4'1107'0'0,"31"1"-633"0"0,1-4-48 0 0,9 6-379 0 0,1 0 0 0 0,-1 1 0 0 0,1 0 0 0 0,-1-1 0 0 0,1 1 1 0 0,0-1-1 0 0,-1 1 0 0 0,1 0 0 0 0,0-1 0 0 0,-1 1 1 0 0,1 0-1 0 0,0-1 0 0 0,-1 1 0 0 0,2 0 43 0 0,2-2-47 0 0,0 1 1 0 0,1 0-1 0 0,-1-1 0 0 0,0 2 0 0 0,0-1 0 0 0,1 0 0 0 0,-1 1 1 0 0,0 0-1 0 0,5 0 0 0 0,7 0 36 0 0,118-1 209 0 0,1 1-188 0 0,222-6 77 0 0,389-27-74 0 0,37-8 181 0 0,-139 44-191 0 0,-231 25-45 0 0,-192-7-21 0 0,-207-19-115 0 0,-12-2 43 0 0,1 1-1 0 0,0-1 1 0 0,-1 0-1 0 0,1 1 1 0 0,0-1 0 0 0,-1-1-1 0 0,1 1 1 0 0,0 0-1 0 0,-1 0 1 0 0,1-1-1 0 0,0 0 1 0 0,-1 1-1 0 0,1-1 1 0 0,-1 0 0 0 0,5-3-1 0 0,-7 4 38 0 0,0 0 1 0 0,1 0 0 0 0,-1 0 0 0 0,0 0 0 0 0,1-1 0 0 0,-1 1 0 0 0,1 0 0 0 0,-1 0 0 0 0,0-1 0 0 0,1 1 0 0 0,-1 0 0 0 0,0-1 0 0 0,0 1 0 0 0,1 0 0 0 0,-1-1 0 0 0,0 1 0 0 0,0-1 0 0 0,1 1 0 0 0,-1 0 0 0 0,0-1 0 0 0,0 1 0 0 0,0-1 0 0 0,0 1 0 0 0,0 0 0 0 0,0-1 0 0 0,0 1 0 0 0,0-1 0 0 0,0 1 0 0 0,0-1 0 0 0,0 1 0 0 0,0 0 0 0 0,0-1 0 0 0,0 1 0 0 0,0-1 0 0 0,0 1 0 0 0,0-1 0 0 0,0 1 0 0 0,0 0 0 0 0,-1-1-1 0 0,1 1 1 0 0,0-1 0 0 0,-1 0 0 0 0,-7-14-76 0 0,-15-21 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8"/>
    </inkml:context>
    <inkml:brush xml:id="br0">
      <inkml:brushProperty name="width" value="0.2" units="cm"/>
      <inkml:brushProperty name="height" value="0.2" units="cm"/>
    </inkml:brush>
  </inkml:definitions>
  <inkml:trace contextRef="#ctx0" brushRef="#br0">8 17 3168 0 0,'-8'-16'3203'0'0,"8"16"-3180"0"0,9 54 296 0 0,17 104-115 0 0,-20-116-157 0 0,35 256 366 0 0,-40-287-397 0 0,-1-7-14 0 0,0 0 0 0 0,0 0 1 0 0,1 0-1 0 0,-1-1 0 0 0,1 1 0 0 0,0 0 0 0 0,0 0 0 0 0,0-1 0 0 0,1 1 0 0 0,-1 0 0 0 0,3 3 0 0 0,-4-7 0 0 0,1 0 0 0 0,-1 0 0 0 0,0 0 0 0 0,0 0 0 0 0,0 0 0 0 0,0 0 0 0 0,1 0 0 0 0,-1 0 0 0 0,0 0 0 0 0,0 0 0 0 0,0 0-1 0 0,0 0 1 0 0,0 0 0 0 0,1 0 0 0 0,-1 0 0 0 0,0 0 0 0 0,0 0 0 0 0,0 0 0 0 0,0 0 0 0 0,0 0 0 0 0,1-1 0 0 0,-1 1 0 0 0,0 0-1 0 0,0 0 1 0 0,0 0 0 0 0,0 0 0 0 0,0 0 0 0 0,0 0 0 0 0,1-1 0 0 0,-1 1 0 0 0,0 0 0 0 0,0 0 0 0 0,0 0 0 0 0,0 0 0 0 0,0 0-1 0 0,0-1 1 0 0,0 1 0 0 0,0 0 0 0 0,0 0 0 0 0,0 0 0 0 0,0 0 0 0 0,0-1 0 0 0,0 1 0 0 0,0 0 0 0 0,0 0 0 0 0,0 0 0 0 0,0-1-1 0 0,25-66 118 0 0,-18 45-113 0 0,0 1 0 0 0,13-24-1 0 0,-17 39-10 0 0,0 1-1 0 0,0-1 0 0 0,1 1 1 0 0,-1 0-1 0 0,9-8 0 0 0,-10 12-4 0 0,-1-1 0 0 0,1 1-1 0 0,0 0 1 0 0,0 0-1 0 0,0 0 1 0 0,-1 0 0 0 0,1 0-1 0 0,0 1 1 0 0,0-1 0 0 0,0 1-1 0 0,0-1 1 0 0,0 1-1 0 0,0 0 1 0 0,0-1 0 0 0,1 1-1 0 0,-1 0 1 0 0,0 0 0 0 0,0 1-1 0 0,0-1 1 0 0,4 1-1 0 0,0 1-7 0 0,0 0-1 0 0,0 1 1 0 0,0 0-1 0 0,10 6 1 0 0,-10-6 20 0 0,0 1 1 0 0,-1-1 0 0 0,2-1 0 0 0,-1 1 0 0 0,7 1-1 0 0,23 2 32 0 0,-1-3 0 0 0,1-1 0 0 0,45-3 0 0 0,-25 1-91 0 0,-25 0 104 0 0,54-7 0 0 0,-73 5-34 0 0,0-1 0 0 0,0 0-1 0 0,0-1 1 0 0,-1 0-1 0 0,1-1 1 0 0,-1 0-1 0 0,14-9 1 0 0,1-3 11 0 0,33-27 1 0 0,-48 33-16 0 0,0 1 1 0 0,0-1 0 0 0,-1-1-1 0 0,15-22 1 0 0,-5 5 16 0 0,-15 24-20 0 0,-1 0 1 0 0,-1-1-1 0 0,1 1 0 0 0,-1-1 1 0 0,0 0-1 0 0,0 0 1 0 0,0 0-1 0 0,-1 0 0 0 0,0-1 1 0 0,2-12-1 0 0,-3 15-2 0 0,-1 0 0 0 0,0 0 0 0 0,0 1 0 0 0,-1-1 0 0 0,1 0 0 0 0,-1 0 0 0 0,1 1 1 0 0,-3-7-1 0 0,2 9-7 0 0,1 0 1 0 0,0 0 0 0 0,-1 0 0 0 0,1 0 0 0 0,-1 0-1 0 0,1 1 1 0 0,-1-1 0 0 0,1 0 0 0 0,-1 0 0 0 0,0 1-1 0 0,1-1 1 0 0,-1 0 0 0 0,0 1 0 0 0,0-1 0 0 0,1 1 0 0 0,-1-1-1 0 0,0 1 1 0 0,0-1 0 0 0,0 1 0 0 0,0-1 0 0 0,0 1-1 0 0,0 0 1 0 0,0 0 0 0 0,0-1 0 0 0,0 1 0 0 0,1 0-1 0 0,-1 0 1 0 0,0 0 0 0 0,0 0 0 0 0,0 0 0 0 0,0 0-1 0 0,0 0 1 0 0,0 1 0 0 0,0-1 0 0 0,0 0 0 0 0,0 0 0 0 0,0 1-1 0 0,0-1 1 0 0,0 1 0 0 0,-1 0 0 0 0,-8 4-75 0 0,-1 0 0 0 0,1 1-1 0 0,-1 0 1 0 0,2 1 0 0 0,-10 8 0 0 0,15-13-58 0 0,1 1 0 0 0,1 0 0 0 0,-1 1-1 0 0,0-1 1 0 0,1 0 0 0 0,-1 1 0 0 0,1 0 0 0 0,-2 4 0 0 0,3-6-23 0 0,1 0 1 0 0,-1 0-1 0 0,0 0 1 0 0,1 1-1 0 0,0-1 1 0 0,-1 0-1 0 0,1 0 0 0 0,0 1 1 0 0,0-1-1 0 0,0 0 1 0 0,0 0-1 0 0,1 1 1 0 0,-1-1-1 0 0,1 0 1 0 0,-1 0-1 0 0,2 3 1 0 0,5 2-202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19"/>
    </inkml:context>
    <inkml:brush xml:id="br0">
      <inkml:brushProperty name="width" value="0.2" units="cm"/>
      <inkml:brushProperty name="height" value="0.2" units="cm"/>
    </inkml:brush>
  </inkml:definitions>
  <inkml:trace contextRef="#ctx0" brushRef="#br0">174 381 2784 0 0,'-2'-1'4343'0'0,"2"0"-4337"0"0,0 0 0 0 0,-1 1 0 0 0,1-1 0 0 0,-1 0 0 0 0,1 0 0 0 0,-1 1 0 0 0,1-1 0 0 0,-1 0 0 0 0,1 1 0 0 0,-1-1 0 0 0,0 1 0 0 0,1-1 0 0 0,-1 0-1 0 0,0 1 1 0 0,1 0 0 0 0,-1-1 0 0 0,0 1 0 0 0,0-1 0 0 0,0 1 0 0 0,1 0 0 0 0,-1 0 0 0 0,0-1 0 0 0,0 1 0 0 0,0 0 0 0 0,0 0 0 0 0,1 0 0 0 0,-1 0 0 0 0,-2 0 0 0 0,-5 4-1 0 0,-1 0 1 0 0,1 1 0 0 0,0 0-1 0 0,0 0 1 0 0,-9 8-1 0 0,7-6-9 0 0,-5 5 8 0 0,-17 15 0 0 0,28-23-5 0 0,0 0 0 0 0,1 0 0 0 0,-1 0 1 0 0,1 0-1 0 0,0 1 0 0 0,0 0 0 0 0,0-1 1 0 0,1 1-1 0 0,-3 5 0 0 0,5-7 3 0 0,-1-1-1 0 0,1 0 1 0 0,-1 0-1 0 0,1 0 1 0 0,0 1-1 0 0,0-1 1 0 0,0 0-1 0 0,0 0 1 0 0,0 1-1 0 0,1-1 1 0 0,-1 0-1 0 0,1 0 1 0 0,-1 0-1 0 0,1 0 1 0 0,0 1-1 0 0,0-1 1 0 0,0 0-1 0 0,0 0 1 0 0,0 0-1 0 0,1-1 1 0 0,-1 1-1 0 0,0 0 1 0 0,1 0-1 0 0,-1-1 1 0 0,1 1-1 0 0,0-1 1 0 0,-1 1-1 0 0,3 0 1 0 0,0 1 3 0 0,0-1 1 0 0,0 0 0 0 0,0 0-1 0 0,0 0 1 0 0,0 0-1 0 0,0-1 1 0 0,0 0-1 0 0,1 0 1 0 0,-1 0-1 0 0,0 0 1 0 0,1 0-1 0 0,-1-1 1 0 0,8 0-1 0 0,-5-2-12 0 0,1 1-1 0 0,-1-1 1 0 0,0-1-1 0 0,0 1 0 0 0,0-1 1 0 0,0 0-1 0 0,0-1 1 0 0,-1 0-1 0 0,1 0 0 0 0,-1 0 1 0 0,0-1-1 0 0,10-10 1 0 0,1-2 24 0 0,-1 0 0 0 0,21-32-1 0 0,-21 26 34 0 0,-2-2 0 0 0,0 0-1 0 0,-2 0 1 0 0,16-43 0 0 0,-13 19 21 0 0,12-74 0 0 0,-24 107-54 0 0,1-4 43 0 0,-1 1 1 0 0,1-25 0 0 0,-4 41-57 0 0,0 9-16 0 0,-6 127-5 0 0,1-68 7 0 0,4 80-1 0 0,2-121 5 0 0,0-7 5 0 0,0 0-1 0 0,7 30 1 0 0,-6-39 1 0 0,1 0 0 0 0,-1 0 0 0 0,1 0 0 0 0,1-1 0 0 0,0 1 0 0 0,0-1 0 0 0,0 0 0 0 0,8 10 0 0 0,-7-13 0 0 0,0-1 0 0 0,-1 1 0 0 0,1-1 0 0 0,0 0 0 0 0,1-1 0 0 0,-1 1 0 0 0,0-1 0 0 0,1 0 0 0 0,7 2 0 0 0,-2-2 0 0 0,0 0 0 0 0,0 0 0 0 0,22 0 0 0 0,-25-2 3 0 0,0 0 0 0 0,1 0 0 0 0,-1-1 0 0 0,0-1 0 0 0,0 1-1 0 0,1-1 1 0 0,-1-1 0 0 0,-1 1 0 0 0,1-1 0 0 0,0-1 0 0 0,-1 1 0 0 0,1-1 0 0 0,12-10 0 0 0,-12 7 3 0 0,0-1 0 0 0,0 0 0 0 0,-1 0 0 0 0,0-1 0 0 0,0 0-1 0 0,-1 0 1 0 0,0 0 0 0 0,-1-1 0 0 0,0 0 0 0 0,0 0 0 0 0,-1 0 0 0 0,0-1 0 0 0,-1 0-1 0 0,-1 1 1 0 0,1-1 0 0 0,0-16 0 0 0,-3 23-3 0 0,0 0-1 0 0,0 1 1 0 0,-1-1 0 0 0,0 1-1 0 0,1-1 1 0 0,-1 1 0 0 0,0-1-1 0 0,-1 1 1 0 0,1-1-1 0 0,-4-5 1 0 0,5 8-3 0 0,0 0 0 0 0,-1 0 0 0 0,1 0-1 0 0,-1 1 1 0 0,1-1-1 0 0,-1 0 1 0 0,1 0-1 0 0,-1 0 1 0 0,0 0-1 0 0,1 0 1 0 0,-1 1 0 0 0,0-1-1 0 0,0 0 1 0 0,0 1-1 0 0,1-1 1 0 0,-1 0-1 0 0,0 1 1 0 0,0-1-1 0 0,0 1 1 0 0,0 0 0 0 0,0-1-1 0 0,0 1 1 0 0,0 0-1 0 0,0-1 1 0 0,0 1-1 0 0,0 0 1 0 0,0 0-1 0 0,0 0 1 0 0,0 0 0 0 0,0 0-1 0 0,-1 0 1 0 0,1 0-1 0 0,0 0 1 0 0,0 1-1 0 0,0-1 1 0 0,0 0-1 0 0,0 1 1 0 0,-1 0 0 0 0,-4 2-6 0 0,1 0 0 0 0,0 0 0 0 0,0 1 1 0 0,0-1-1 0 0,-6 6 0 0 0,4-2-1 0 0,1-3 3 0 0,0 1-1 0 0,0 1 1 0 0,0-1 0 0 0,1 1 0 0 0,0 0 0 0 0,0 0 0 0 0,0 1-1 0 0,1-1 1 0 0,0 1 0 0 0,0 0 0 0 0,1 0 0 0 0,0 0-1 0 0,0 1 1 0 0,-2 9 0 0 0,4-12 1 0 0,-1 0 1 0 0,1 1-1 0 0,1-1 1 0 0,-1 0-1 0 0,1 1 0 0 0,0-1 1 0 0,0 0-1 0 0,0 1 1 0 0,1-1-1 0 0,0 0 0 0 0,0 0 1 0 0,0 1-1 0 0,1-1 1 0 0,0 0-1 0 0,0 0 0 0 0,0 0 1 0 0,0-1-1 0 0,1 1 0 0 0,0 0 1 0 0,0-1-1 0 0,0 0 1 0 0,1 0-1 0 0,-1 0 0 0 0,6 4 1 0 0,-1 0-55 0 0,0-2-1 0 0,0 0 1 0 0,1 0 0 0 0,0 0 0 0 0,0-1-1 0 0,1 0 1 0 0,-1-1 0 0 0,1 0 0 0 0,0-1 0 0 0,0 0-1 0 0,1 0 1 0 0,-1-1 0 0 0,1 0 0 0 0,-1-1 0 0 0,1 0-1 0 0,-1-1 1 0 0,1 0 0 0 0,-1-1 0 0 0,1 0 0 0 0,-1 0-1 0 0,19-6 1 0 0,-16 2-242 0 0,0 0 0 0 0,-1-1 0 0 0,1 0 0 0 0,11-8 1 0 0,9-13-5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0"/>
    </inkml:context>
    <inkml:brush xml:id="br0">
      <inkml:brushProperty name="width" value="0.2" units="cm"/>
      <inkml:brushProperty name="height" value="0.2" units="cm"/>
    </inkml:brush>
  </inkml:definitions>
  <inkml:trace contextRef="#ctx0" brushRef="#br0">37 24 4704 0 0,'-37'-23'2994'0'0,"38"26"-2996"0"0,3 13 12 0 0,0 0-1 0 0,-2 0 1 0 0,2 26 0 0 0,-4 51 75 0 0,-1-39-19 0 0,-3 134 126 0 0,3-167-182 0 0,-2 46-56 0 0,2 1-1 0 0,13 100 0 0 0,-5-128-607 0 0,1 0 0 0 0,16 46 0 0 0,-22-81 392 0 0,0 0 0 0 0,0-1-1 0 0,0 1 1 0 0,1 0-1 0 0,-1-1 1 0 0,1 0-1 0 0,0 0 1 0 0,1 0 0 0 0,-1 0-1 0 0,1 0 1 0 0,4 3-1 0 0,-8-7 247 0 0,0 0-1 0 0,1 0 1 0 0,-1 0-1 0 0,0 0 1 0 0,0 0-1 0 0,1 0 1 0 0,-1 0-1 0 0,0 0 1 0 0,0 0-1 0 0,1 0 1 0 0,-1 0-1 0 0,0 0 1 0 0,0 0-1 0 0,1 0 1 0 0,-1 0-1 0 0,0 0 1 0 0,0-1-1 0 0,0 1 1 0 0,1 0-1 0 0,-1 0 1 0 0,0 0-1 0 0,0 0 1 0 0,0-1-1 0 0,1 1 0 0 0,-1 0 1 0 0,0 0-1 0 0,0 0 1 0 0,0-1-1 0 0,0 1 1 0 0,0 0-1 0 0,1 0 1 0 0,-1-1-1 0 0,0 1 1 0 0,0 0-1 0 0,0 0 1 0 0,0-1-1 0 0,0 1 1 0 0,0 0-1 0 0,0-1 1 0 0,0 1 15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1"/>
    </inkml:context>
    <inkml:brush xml:id="br0">
      <inkml:brushProperty name="width" value="0.2" units="cm"/>
      <inkml:brushProperty name="height" value="0.2" units="cm"/>
    </inkml:brush>
  </inkml:definitions>
  <inkml:trace contextRef="#ctx0" brushRef="#br0">388 17 3360 0 0,'3'-1'131'0'0,"8"-13"2429"0"0,-23 13-1934 0 0,-6 0-430 0 0,5 1-133 0 0,0 0 1 0 0,1 1 0 0 0,-1 0 0 0 0,-24 6 0 0 0,15-1-36 0 0,-7 1-1 0 0,1 1 0 0 0,-27 12 0 0 0,46-16-25 0 0,0 1-1 0 0,0 0 1 0 0,1 0-1 0 0,0 1 1 0 0,0 0-1 0 0,0 0 0 0 0,1 1 1 0 0,0-1-1 0 0,0 2 1 0 0,-6 8-1 0 0,5-4-5 0 0,1 2 0 0 0,0-1 0 0 0,1 1 0 0 0,-9 27 0 0 0,12-30 6 0 0,0 1 0 0 0,0 0 0 0 0,1-1 1 0 0,1 1-1 0 0,0 0 0 0 0,1 0 0 0 0,0 1 0 0 0,1-1 0 0 0,0 0 0 0 0,1-1 0 0 0,4 20 0 0 0,-4-24 1 0 0,0-1-1 0 0,0 1 0 0 0,1 0 0 0 0,0-1 0 0 0,0 0 0 0 0,0 1 1 0 0,1-1-1 0 0,0-1 0 0 0,0 1 0 0 0,6 6 0 0 0,1-1-2 0 0,2 0 0 0 0,-1-1 0 0 0,19 11 0 0 0,-26-17-10 0 0,1 0 0 0 0,-1-1 0 0 0,1 1-1 0 0,0-1 1 0 0,0-1 0 0 0,0 1-1 0 0,0-1 1 0 0,1 0 0 0 0,-1 0 0 0 0,1-1-1 0 0,-1 0 1 0 0,1 0 0 0 0,8-1-1 0 0,-1 0-138 0 0,0 0 0 0 0,1-2-1 0 0,-1 0 1 0 0,0 0 0 0 0,0-2-1 0 0,0 1 1 0 0,-1-2 0 0 0,22-9-1 0 0,-26 8 88 0 0,-1 0 0 0 0,12-11 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2"/>
    </inkml:context>
    <inkml:brush xml:id="br0">
      <inkml:brushProperty name="width" value="0.2" units="cm"/>
      <inkml:brushProperty name="height" value="0.2" units="cm"/>
    </inkml:brush>
  </inkml:definitions>
  <inkml:trace contextRef="#ctx0" brushRef="#br0">1 98 3456 0 0,'3'0'1296'0'0,"-3"3"-1008"0"0,18-6 216 0 0,-13 3 24 0 0,14 0-200 0 0,-6 0-48 0 0,19 0-168 0 0,9-9-56 0 0,4 4-32 0 0,1-1-56 0 0,-1-3-16 0 0,-3-2-856 0 0,-12-6-376 0 0,-25-7 648 0 0,-10 7 312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3"/>
    </inkml:context>
    <inkml:brush xml:id="br0">
      <inkml:brushProperty name="width" value="0.2" units="cm"/>
      <inkml:brushProperty name="height" value="0.2" units="cm"/>
    </inkml:brush>
  </inkml:definitions>
  <inkml:trace contextRef="#ctx0" brushRef="#br0">14 1 3680 0 0,'-3'0'741'0'0,"-6"1"1032"0"0,9 0-1743 0 0,0-1 1 0 0,-1 1-1 0 0,1 0 1 0 0,0-1 0 0 0,0 1-1 0 0,0 0 1 0 0,0-1 0 0 0,0 1-1 0 0,0 0 1 0 0,0-1 0 0 0,0 1-1 0 0,0-1 1 0 0,0 1 0 0 0,0 0-1 0 0,0-1 1 0 0,1 1-1 0 0,-1 0 1 0 0,35 169 152 0 0,-16-81-157 0 0,-12-47-15 0 0,3-2 0 0 0,1 1 0 0 0,20 47 0 0 0,-27-80-12 0 0,0 1 0 0 0,0-1-1 0 0,1-1 1 0 0,0 1 0 0 0,0-1-1 0 0,1 0 1 0 0,9 10-1 0 0,-12-15-15 0 0,1 1 0 0 0,-1 0 0 0 0,1-1 0 0 0,-1 1 0 0 0,1-1 0 0 0,0 0 0 0 0,0 0 0 0 0,0-1 0 0 0,0 1-1 0 0,0-1 1 0 0,0 0 0 0 0,0 0 0 0 0,0 0 0 0 0,0-1 0 0 0,1 1 0 0 0,-1-1 0 0 0,0 0 0 0 0,5-1-1 0 0,-2 0-190 0 0,0-1-1 0 0,-1 0 1 0 0,1-1-1 0 0,-1 1 0 0 0,1-1 1 0 0,-1 0-1 0 0,0-1 0 0 0,0 0 1 0 0,-1 0-1 0 0,10-8 1 0 0,4-5-526 0 0,21-24 1 0 0,-38 38 819 0 0,3-1 236 0 0,-1-1 1 0 0,0 0 0 0 0,0 0 0 0 0,0-1 0 0 0,4-6 0 0 0,2-5 72 0 0,84-121 1602 0 0,-92 134-1991 0 0,2-1 0 0 0,-1 1 1 0 0,0 0-1 0 0,1 0 0 0 0,4-4 0 0 0,-7 8-6 0 0,-1-1-1 0 0,1 0 0 0 0,0 1 1 0 0,-1-1-1 0 0,1 1 0 0 0,0-1 1 0 0,0 1-1 0 0,-1-1 1 0 0,1 1-1 0 0,0 0 0 0 0,0-1 1 0 0,0 1-1 0 0,0 0 0 0 0,0 0 1 0 0,0 0-1 0 0,0-1 0 0 0,-1 1 1 0 0,1 0-1 0 0,0 0 1 0 0,0 0-1 0 0,0 1 0 0 0,0-1 1 0 0,0 0-1 0 0,0 0 0 0 0,0 0 1 0 0,0 1-1 0 0,-1-1 0 0 0,1 0 1 0 0,0 1-1 0 0,0-1 1 0 0,0 1-1 0 0,-1-1 0 0 0,1 1 1 0 0,0-1-1 0 0,0 1 0 0 0,-1-1 1 0 0,2 2-1 0 0,3 5-2 0 0,-1-1 0 0 0,0 1 0 0 0,0 0 1 0 0,-1 1-1 0 0,1-1 0 0 0,-2 0 0 0 0,1 1 0 0 0,-1 0 0 0 0,0-1 0 0 0,-1 1 0 0 0,2 15 0 0 0,3 42-9 0 0,-2-42 126 0 0,-1 27 0 0 0,-3-48-96 0 0,0 1 0 0 0,0-1 0 0 0,0 1 0 0 0,0 0 0 0 0,1-1 0 0 0,-1 1-1 0 0,2 4 1 0 0,-1-7-16 0 0,-1 0-1 0 0,0 1 1 0 0,0-1-1 0 0,0 0 1 0 0,0 0-1 0 0,0 0 1 0 0,0 0-1 0 0,0 0 1 0 0,0 0-1 0 0,0 0 1 0 0,1 0-1 0 0,-1 1 1 0 0,0-1-1 0 0,0 0 1 0 0,0 0-1 0 0,0 0 1 0 0,0 0-1 0 0,0 0 1 0 0,1 0-1 0 0,-1 0 1 0 0,0 0-1 0 0,0 0 1 0 0,0 0-1 0 0,0 0 1 0 0,0 0-1 0 0,1 0 1 0 0,-1 0-1 0 0,0 0 1 0 0,0 0-1 0 0,0 0 1 0 0,0 0-1 0 0,0 0 1 0 0,0 0-1 0 0,1 0 1 0 0,-1 0-1 0 0,0 0 1 0 0,0 0-1 0 0,0 0 1 0 0,0 0-1 0 0,0 0 1 0 0,0-1-1 0 0,1 1 1 0 0,7-12 25 0 0,3-10-27 0 0,-3 4-10 0 0,19-29 0 0 0,-12 27-62 0 0,21-25 0 0 0,-28 37-67 0 0,0 0 1 0 0,0 1 0 0 0,1 0-1 0 0,0 0 1 0 0,13-7-1 0 0,-6 6-196 0 0,-6 3-423 0 0,0-1 0 0 0,17-13 0 0 0,-3 0-1082 0 0,7 2 667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4"/>
    </inkml:context>
    <inkml:brush xml:id="br0">
      <inkml:brushProperty name="width" value="0.2" units="cm"/>
      <inkml:brushProperty name="height" value="0.2" units="cm"/>
    </inkml:brush>
  </inkml:definitions>
  <inkml:trace contextRef="#ctx0" brushRef="#br0">1 3 3104 0 0,'0'0'55'0'0,"0"0"-1"0"0,1 0 1 0 0,-1-1 0 0 0,0 1-1 0 0,1 0 1 0 0,-1 0 0 0 0,0-1-1 0 0,1 1 1 0 0,-1 0 0 0 0,0 0-1 0 0,1 0 1 0 0,-1 0 0 0 0,0 0-1 0 0,1 0 1 0 0,-1-1-1 0 0,1 1 1 0 0,-1 0 0 0 0,0 0-1 0 0,1 0 1 0 0,-1 0 0 0 0,1 0-1 0 0,-1 1 1 0 0,0-1 0 0 0,1 0-1 0 0,-1 0 1 0 0,0 0 0 0 0,1 0-1 0 0,10 9 870 0 0,5 17-429 0 0,-15-22-428 0 0,1 0 0 0 0,-1 1-1 0 0,-1-1 1 0 0,1 1 0 0 0,0-1-1 0 0,-1 1 1 0 0,0-1 0 0 0,-1 8-1 0 0,1 1 99 0 0,7-31-3219 0 0,-6-1 2602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29.901"/>
    </inkml:context>
    <inkml:brush xml:id="br0">
      <inkml:brushProperty name="width" value="0.2" units="cm"/>
      <inkml:brushProperty name="height" value="0.2" units="cm"/>
    </inkml:brush>
  </inkml:definitions>
  <inkml:trace contextRef="#ctx0" brushRef="#br0">111 547 3072 0 0,'-2'0'2084'0'0,"-1"-9"-1515"0"0,3 5-546 0 0,0-1-1 0 0,-1 0 1 0 0,0 0-1 0 0,-1 0 1 0 0,1 1-1 0 0,-1-1 1 0 0,1 1-1 0 0,-1-1 1 0 0,-1 1-1 0 0,1 0 1 0 0,-1-1-1 0 0,1 1 1 0 0,-1 1-1 0 0,0-1 1 0 0,-5-4-1 0 0,8 7-21 0 0,-1 1-1 0 0,0-1 1 0 0,1 1 0 0 0,-1 0-1 0 0,1-1 1 0 0,-1 1 0 0 0,0 0-1 0 0,1-1 1 0 0,-1 1 0 0 0,0 0-1 0 0,1 0 1 0 0,-1-1 0 0 0,0 1-1 0 0,0 0 1 0 0,1 0 0 0 0,-1 0-1 0 0,0 0 1 0 0,0 0 0 0 0,1 0-1 0 0,-1 0 1 0 0,0 0 0 0 0,1 0-1 0 0,-1 1 1 0 0,0-1 0 0 0,0 0-1 0 0,1 0 1 0 0,-1 1 0 0 0,0-1-1 0 0,1 0 1 0 0,-1 1 0 0 0,1-1-1 0 0,-1 1 1 0 0,0-1-1 0 0,1 1 1 0 0,-1-1 0 0 0,1 1-1 0 0,-1-1 1 0 0,0 2 0 0 0,-2 2 1 0 0,0-1 1 0 0,1 1 0 0 0,-1 0-1 0 0,-3 8 1 0 0,1 0-2 0 0,0 0 0 0 0,1 0 0 0 0,0 0 0 0 0,1 0 0 0 0,1 0 0 0 0,0 1 0 0 0,0-1 0 0 0,1 1 0 0 0,1 0 0 0 0,0-1 0 0 0,1 1 0 0 0,3 20 0 0 0,-4-32-1 0 0,0 0 1 0 0,1 0-1 0 0,-1 0 0 0 0,0 0 1 0 0,1 0-1 0 0,-1 0 0 0 0,1 0 1 0 0,-1 0-1 0 0,1-1 0 0 0,0 1 0 0 0,-1 0 1 0 0,1 0-1 0 0,0 0 0 0 0,-1-1 1 0 0,1 1-1 0 0,0 0 0 0 0,0-1 0 0 0,1 2 1 0 0,-1-2-1 0 0,0 0 1 0 0,0 0 0 0 0,0 0-1 0 0,0 1 1 0 0,0-2 0 0 0,0 1 0 0 0,0 0-1 0 0,0 0 1 0 0,0 0 0 0 0,0 0-1 0 0,0-1 1 0 0,0 1 0 0 0,0 0-1 0 0,0-1 1 0 0,0 1 0 0 0,0-1-1 0 0,0 1 1 0 0,0-1 0 0 0,-1 1-1 0 0,1-1 1 0 0,0 0 0 0 0,0 1-1 0 0,-1-1 1 0 0,1 0 0 0 0,0 0-1 0 0,0 0 1 0 0,7-9 10 0 0,0 0-1 0 0,6-13 1 0 0,-3 7-3 0 0,94-142 24 0 0,-14-6-5 0 0,-72 128-21 0 0,43-108 62 0 0,-20 44 95 0 0,-33 79-98 0 0,-12 25 1 0 0,-13 30 14 0 0,3 4-42 0 0,2 2 1 0 0,-8 53 0 0 0,11 6 9 0 0,6-62-39 0 0,0-3-54 0 0,4 53 0 0 0,-1-73-100 0 0,1-1 0 0 0,1 0 0 0 0,-1 0 1 0 0,2-1-1 0 0,0 1 0 0 0,10 22 0 0 0,-11-30 85 0 0,-1-1 1 0 0,1 1-1 0 0,0-1 0 0 0,0 1 0 0 0,6 5 1 0 0,-6-8 34 0 0,0 1 1 0 0,0-1 0 0 0,1-1-1 0 0,-1 1 1 0 0,0 0 0 0 0,1-1-1 0 0,3 2 1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5"/>
    </inkml:context>
    <inkml:brush xml:id="br0">
      <inkml:brushProperty name="width" value="0.2" units="cm"/>
      <inkml:brushProperty name="height" value="0.2" units="cm"/>
    </inkml:brush>
  </inkml:definitions>
  <inkml:trace contextRef="#ctx0" brushRef="#br0">3 3 4096 0 0,'-3'-3'1877'0'0,"10"16"-930"0"0,15 84-700 0 0,-17-66-217 0 0,35 277 451 0 0,-33-241-394 0 0,-1 8-139 0 0,-3-26-782 0 0,3-1 0 0 0,15 68 0 0 0,-11-85-1473 0 0,-7-5 779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6"/>
    </inkml:context>
    <inkml:brush xml:id="br0">
      <inkml:brushProperty name="width" value="0.2" units="cm"/>
      <inkml:brushProperty name="height" value="0.2" units="cm"/>
    </inkml:brush>
  </inkml:definitions>
  <inkml:trace contextRef="#ctx0" brushRef="#br0">25 44 3968 0 0,'-16'4'674'0'0,"8"-1"340"0"0,25-10-25 0 0,-3 3-861 0 0,1 1-1 0 0,-1 0 1 0 0,1 1 0 0 0,22-1-1 0 0,-13 1-37 0 0,197 3 241 0 0,-91 3-250 0 0,12-4-98 0 0,360-4-1719 0 0,-478 3 1202 0 0,-1 0-1 0 0,0-2 1 0 0,33-7 0 0 0,-9-3-241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7"/>
    </inkml:context>
    <inkml:brush xml:id="br0">
      <inkml:brushProperty name="width" value="0.2" units="cm"/>
      <inkml:brushProperty name="height" value="0.2" units="cm"/>
    </inkml:brush>
  </inkml:definitions>
  <inkml:trace contextRef="#ctx0" brushRef="#br0">8 1 3904 0 0,'-7'0'1967'0'0,"26"2"-1118"0"0,12 6-684 0 0,-1 2 0 0 0,56 26 1 0 0,-49-19-118 0 0,21 9 40 0 0,-1 2 1 0 0,-2 3 0 0 0,74 53-1 0 0,-119-77-66 0 0,-1 1-1 0 0,1 1 0 0 0,-1-1 1 0 0,-1 2-1 0 0,0-1 0 0 0,0 1 1 0 0,7 12-1 0 0,-11-16-19 0 0,-1 1 0 0 0,0 0 1 0 0,-1-1-1 0 0,1 1 0 0 0,-1 0 0 0 0,0 1 0 0 0,-1-1 1 0 0,0 0-1 0 0,0 0 0 0 0,0 0 0 0 0,-1 1 0 0 0,0-1 1 0 0,-2 10-1 0 0,0-4-26 0 0,-1 0 0 0 0,0 0 0 0 0,-2-1 0 0 0,1 1 0 0 0,-1-1 0 0 0,-11 19 0 0 0,3-10-313 0 0,-1-1 1 0 0,-24 29-1 0 0,32-41 127 0 0,-1 0 0 0 0,0-1 0 0 0,-1 0 0 0 0,0 0 0 0 0,0 0 0 0 0,0-1-1 0 0,-10 5 1 0 0,-15 7-151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8"/>
    </inkml:context>
    <inkml:brush xml:id="br0">
      <inkml:brushProperty name="width" value="0.2" units="cm"/>
      <inkml:brushProperty name="height" value="0.2" units="cm"/>
    </inkml:brush>
  </inkml:definitions>
  <inkml:trace contextRef="#ctx0" brushRef="#br0">58 175 3616 0 0,'-7'-2'424'0'0,"5"2"-266"0"0,0-1 0 0 0,0 0 0 0 0,0 1 0 0 0,0 0 0 0 0,0-1 0 0 0,0 1 0 0 0,0 0-1 0 0,0 0 1 0 0,0 0 0 0 0,-2 1 0 0 0,3-1-121 0 0,0 0 0 0 0,0 1 0 0 0,0 0 0 0 0,0-1-1 0 0,0 1 1 0 0,0-1 0 0 0,0 1 0 0 0,1 0 0 0 0,-1 0 0 0 0,0 0 0 0 0,0-1 0 0 0,1 1 0 0 0,-1 0 0 0 0,1 0-1 0 0,-1 0 1 0 0,1 0 0 0 0,-1 0 0 0 0,1 0 0 0 0,0 0 0 0 0,-1 0 0 0 0,1 0 0 0 0,0 0 0 0 0,0 0-1 0 0,0 0 1 0 0,-1 1 0 0 0,2 0 0 0 0,-2 0-30 0 0,-6 90 221 0 0,5-63-207 0 0,0 6 27 0 0,5 70 0 0 0,-2-100-45 0 0,2 34 54 0 0,3 1-1 0 0,1-1 1 0 0,20 60-1 0 0,-15-67-9 0 0,1-2 0 0 0,2 1 0 0 0,1-2 0 0 0,1 0 0 0 0,2-1 0 0 0,1-1 0 0 0,33 36 0 0 0,-46-55-34 0 0,1 0 0 0 0,1-1 0 0 0,-1 0 0 0 0,1 0-1 0 0,1-1 1 0 0,-1 0 0 0 0,1-1 0 0 0,0 0-1 0 0,0 0 1 0 0,0-1 0 0 0,16 4 0 0 0,-20-7-8 0 0,0 1 0 0 0,-1-1 0 0 0,1-1 1 0 0,0 1-1 0 0,0-1 0 0 0,-1 0 0 0 0,1 0 0 0 0,0 0 1 0 0,0-1-1 0 0,7-2 0 0 0,-3 0 2 0 0,0-1 1 0 0,0 0-1 0 0,18-12 0 0 0,-25 15-5 0 0,14-10 3 0 0,-1 0 0 0 0,0-1-1 0 0,0-1 1 0 0,-1 0 0 0 0,-1-1 0 0 0,0-1 0 0 0,15-21 0 0 0,-21 25-3 0 0,14-16 3 0 0,-2-1 1 0 0,-2-1-1 0 0,0-1 0 0 0,-2-1 1 0 0,14-37-1 0 0,-15 32 1 0 0,-2-1 1 0 0,-1 0-1 0 0,-3-1 1 0 0,7-47-1 0 0,-12 55-4 0 0,-1-1 1 0 0,-2 0-1 0 0,-1 1 1 0 0,-6-44-1 0 0,3 53-1 0 0,0 1 0 0 0,-2-1 1 0 0,-10-30-1 0 0,12 43-6 0 0,-1 0 1 0 0,0 0-1 0 0,0 0 1 0 0,0 1-1 0 0,-1 0 1 0 0,0 0-1 0 0,-1 0 0 0 0,1 1 1 0 0,-1-1-1 0 0,-13-9 1 0 0,16 14-3 0 0,0 0 0 0 0,0 0 0 0 0,0 0-1 0 0,0 0 1 0 0,-1 1 0 0 0,1 0 0 0 0,-1 0 0 0 0,1-1 0 0 0,-1 2 0 0 0,1-1 0 0 0,-1 0 0 0 0,1 1 0 0 0,-1 0 0 0 0,0 0 0 0 0,1 0-1 0 0,-1 0 1 0 0,-6 2 0 0 0,6-2-4 0 0,-4 1-53 0 0,0 0 0 0 0,0 0-1 0 0,-1 1 1 0 0,1 1 0 0 0,0-1-1 0 0,1 1 1 0 0,-1 1 0 0 0,0-1 0 0 0,-10 8-1 0 0,8-5-36 0 0,-78 47-1388 0 0,76-44 1265 0 0,0 1 1 0 0,0 0-1 0 0,1 0 0 0 0,-13 16 0 0 0,-6 18-105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29"/>
    </inkml:context>
    <inkml:brush xml:id="br0">
      <inkml:brushProperty name="width" value="0.2" units="cm"/>
      <inkml:brushProperty name="height" value="0.2" units="cm"/>
    </inkml:brush>
  </inkml:definitions>
  <inkml:trace contextRef="#ctx0" brushRef="#br0">0 0 3200 0 0,'103'3'1051'0'0,"-100"-3"-984"0"0,0 0 0 0 0,0 0 0 0 0,1 0 0 0 0,-1 0 0 0 0,0 1 0 0 0,5 1 0 0 0,22 7 445 0 0,-28-8-424 0 0,1 1 0 0 0,-1-1 0 0 0,1 0-1 0 0,-1 0 1 0 0,0 1 0 0 0,1 0 0 0 0,-1-1 0 0 0,0 1 0 0 0,0 0 0 0 0,0 0 0 0 0,0 0 0 0 0,0 0 0 0 0,2 5 0 0 0,-1-1 13 0 0,1 0 1 0 0,-1 0 0 0 0,3 10 0 0 0,-5-12-67 0 0,6 20 89 0 0,-1 0-1 0 0,5 34 1 0 0,-9-40-112 0 0,1 1 0 0 0,1-1 0 0 0,1 1 0 0 0,1-1 0 0 0,10 22 0 0 0,-15-38-2 0 0,0 1-1 0 0,0-1 1 0 0,1 0 0 0 0,-1 1 0 0 0,1-1 0 0 0,0 0-1 0 0,-1 0 1 0 0,1-1 0 0 0,0 1 0 0 0,3 2 0 0 0,-3-3 0 0 0,-1 0 0 0 0,1-1 0 0 0,0 1 0 0 0,-1-1 1 0 0,1 1-1 0 0,0-1 0 0 0,-1 1 0 0 0,1-1 1 0 0,0 0-1 0 0,0 0 0 0 0,-1 0 0 0 0,1 0 0 0 0,0 0 1 0 0,-1 0-1 0 0,1-1 0 0 0,0 1 0 0 0,0 0 0 0 0,-1-1 1 0 0,4-1-1 0 0,22-10 41 0 0,-1-1-1 0 0,0-1 1 0 0,38-29 0 0 0,40-21-20 0 0,-75 47-28 0 0,-21 12-2 0 0,0-1 0 0 0,1 2 1 0 0,0-1-1 0 0,0 1 1 0 0,1 1-1 0 0,10-4 0 0 0,-19 7-2 0 0,0 0 0 0 0,-1 1-1 0 0,1-1 1 0 0,-1 0 0 0 0,1 0-1 0 0,0 0 1 0 0,-1 0 0 0 0,1 1-1 0 0,-1-1 1 0 0,1 0 0 0 0,-1 0-1 0 0,1 1 1 0 0,-1-1-1 0 0,1 0 1 0 0,-1 1 0 0 0,1-1-1 0 0,-1 1 1 0 0,0-1 0 0 0,1 1-1 0 0,-1-1 1 0 0,1 1 0 0 0,-1-1-1 0 0,0 1 1 0 0,0-1 0 0 0,1 1-1 0 0,-1-1 1 0 0,0 1-1 0 0,0-1 1 0 0,0 1 0 0 0,1 0-1 0 0,-1-1 1 0 0,0 1 0 0 0,0-1-1 0 0,0 1 1 0 0,0 0 0 0 0,0 0-1 0 0,0 1-132 0 0,0-1 0 0 0,0 1 0 0 0,0-1 0 0 0,0 1 0 0 0,0-1 0 0 0,0 1 0 0 0,0-1 0 0 0,-1 1 0 0 0,1-1 0 0 0,0 1 0 0 0,-1-1 0 0 0,1 1 0 0 0,-2 1 0 0 0,0-2-159 0 0,0 1 0 0 0,-1 0 0 0 0,1-1 0 0 0,0 0 0 0 0,-1 1 0 0 0,1-1 0 0 0,-4 1 0 0 0,-7 1-175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30"/>
    </inkml:context>
    <inkml:brush xml:id="br0">
      <inkml:brushProperty name="width" value="0.2" units="cm"/>
      <inkml:brushProperty name="height" value="0.2" units="cm"/>
    </inkml:brush>
  </inkml:definitions>
  <inkml:trace contextRef="#ctx0" brushRef="#br0">0 470 3872 0 0,'22'0'1768'0'0,"10"0"-1272"0"0,-22 0 16 0 0,7 0-240 0 0,-2 0-56 0 0,12-9-128 0 0,-5 1-56 0 0,10-4-24 0 0,-3 0-80 0 0,1 1-16 0 0,-2 2-608 0 0,-1 1-272 0 0,-5-1 496 0 0,-12-11 248 0 0</inkml:trace>
  <inkml:trace contextRef="#ctx0" brushRef="#br0" timeOffset="1">241 16 4320 0 0,'-19'-16'1984'0'0,"16"25"-1112"0"0,3 11-648 0 0,0-5-32 0 0,-5 42-96 0 0,5-20-24 0 0,-5 44-40 0 0,5-12-8 0 0,5 32 8 0 0,-5-20-176 0 0,13-9-80 0 0,-4-11-1120 0 0,9-53-512 0 0,-4 1 928 0 0,14-50 472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32"/>
    </inkml:context>
    <inkml:brush xml:id="br0">
      <inkml:brushProperty name="width" value="0.2" units="cm"/>
      <inkml:brushProperty name="height" value="0.2" units="cm"/>
    </inkml:brush>
  </inkml:definitions>
  <inkml:trace contextRef="#ctx0" brushRef="#br0">0 21 3232 0 0,'54'-16'2032'0'0,"-36"14"-1770"0"0,0 0 0 0 0,0 1 1 0 0,0 1-1 0 0,0 1 0 0 0,0 0 1 0 0,19 5-1 0 0,-29-5-252 0 0,-1 0 0 0 0,1 1 0 0 0,-1 0 1 0 0,0 0-1 0 0,0 1 0 0 0,0 0 0 0 0,0 0 1 0 0,0 0-1 0 0,-1 1 0 0 0,1 0 0 0 0,-1 1 0 0 0,0-1 1 0 0,-1 1-1 0 0,1 0 0 0 0,-1 1 0 0 0,0-1 1 0 0,7 10-1 0 0,-9-11-1 0 0,-1 0 1 0 0,0 0 0 0 0,0 0-1 0 0,-1 0 1 0 0,1 0 0 0 0,-1 0-1 0 0,0 1 1 0 0,0-1 0 0 0,0 0-1 0 0,-1 1 1 0 0,1-1-1 0 0,-1 0 1 0 0,0 1 0 0 0,-1 7-1 0 0,0-6-3 0 0,0 12-5 0 0,-1 1 0 0 0,-1-1 0 0 0,0 1 0 0 0,-11 28-1 0 0,14-47 0 0 0,-45 120-67 0 0,37-100 36 0 0,-3 5-158 0 0,-1-1 1 0 0,0 0 0 0 0,-22 28-1 0 0,28-43-98 0 0,0-1 0 0 0,0-1 0 0 0,-10 10 0 0 0,13-15 134 0 0,0 1 1 0 0,0-1-1 0 0,0 0 1 0 0,-1 0-1 0 0,1 0 1 0 0,-1 0-1 0 0,0-1 1 0 0,0 1-1 0 0,1-1 0 0 0,-6 1 1 0 0,6-1 73 0 0,1-1 0 0 0,-1 1 0 0 0,1-1 0 0 0,-1 0 0 0 0,0 1 1 0 0,1-1-1 0 0,-1-1 0 0 0,1 1 0 0 0,-1 0 0 0 0,1 0 0 0 0,-5-2 0 0 0,4 0 25 0 0,0 0 0 0 0,0 0 0 0 0,1 0 1 0 0,-1 0-1 0 0,1 0 0 0 0,-1-1 0 0 0,1 1 0 0 0,-3-4 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33"/>
    </inkml:context>
    <inkml:brush xml:id="br0">
      <inkml:brushProperty name="width" value="0.2" units="cm"/>
      <inkml:brushProperty name="height" value="0.2" units="cm"/>
    </inkml:brush>
  </inkml:definitions>
  <inkml:trace contextRef="#ctx0" brushRef="#br0">37 1 4448 0 0,'-6'2'1553'0'0,"6"-2"-1520"0"0,0 0 0 0 0,0 0 1 0 0,0 0-1 0 0,0 0 0 0 0,0 1 0 0 0,0-1 1 0 0,0 0-1 0 0,0 0 0 0 0,0 0 0 0 0,0 0 1 0 0,0 1-1 0 0,0-1 0 0 0,0 0 0 0 0,-1 6 101 0 0,0 17 379 0 0,1 33-280 0 0,-1 79-14 0 0,-16 211-52 0 0,14-295-171 0 0,-4 293-438 0 0,7-331 247 0 0,2 15-381 0 0,-2-28 557 0 0,0 0 1 0 0,1 0-1 0 0,-1 1 0 0 0,0-1 1 0 0,0 0-1 0 0,0 0 0 0 0,0 0 0 0 0,0 1 1 0 0,0-1-1 0 0,0 0 0 0 0,1 0 0 0 0,-1 0 1 0 0,0 1-1 0 0,0-1 0 0 0,0 0 1 0 0,0 0-1 0 0,1 0 0 0 0,-1 0 0 0 0,0 0 1 0 0,0 1-1 0 0,0-1 0 0 0,1 0 1 0 0,-1 0-1 0 0,0 0 0 0 0,0 0 0 0 0,1 0 1 0 0,-1 0-1 0 0,0 0 0 0 0,10-6-834 0 0,-8 3 747 0 0,1 0 0 0 0,-1 0 0 0 0,0 0 0 0 0,0-1 0 0 0,0 1 0 0 0,2-5 0 0 0,25-62-287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34"/>
    </inkml:context>
    <inkml:brush xml:id="br0">
      <inkml:brushProperty name="width" value="0.2" units="cm"/>
      <inkml:brushProperty name="height" value="0.2" units="cm"/>
    </inkml:brush>
  </inkml:definitions>
  <inkml:trace contextRef="#ctx0" brushRef="#br0">1 32 4576 0 0,'0'-26'1469'0'0,"0"20"-512"0"0,0 9-679 0 0,0 9-195 0 0,1-1 1 0 0,4 15 0 0 0,0 5-71 0 0,-2-15-18 0 0,0 1 0 0 0,11 30 0 0 0,-11-39 4 0 0,1 0 1 0 0,-1 0-1 0 0,2 0 0 0 0,-1-1 0 0 0,1 1 0 0 0,0-1 0 0 0,9 10 0 0 0,-13-16-5 0 0,1 1 0 0 0,0-1 0 0 0,-1 0-1 0 0,1 0 1 0 0,0 0 0 0 0,0 0-1 0 0,0 0 1 0 0,0 0 0 0 0,0 0 0 0 0,0-1-1 0 0,0 1 1 0 0,0-1 0 0 0,0 1 0 0 0,0-1-1 0 0,0 0 1 0 0,1 0 0 0 0,-1 0-1 0 0,0 0 1 0 0,0 0 0 0 0,0 0 0 0 0,0 0-1 0 0,4-2 1 0 0,1 0-8 0 0,1-1 0 0 0,-1 0 0 0 0,1 0 0 0 0,10-8 0 0 0,-5 2 45 0 0,0 0 1 0 0,-1-1 0 0 0,0 0-1 0 0,12-15 1 0 0,-14 14-69 0 0,1 0 0 0 0,0 1-1 0 0,21-14 1 0 0,-31 23 40 0 0,1 0 1 0 0,-1 0-1 0 0,1 0 1 0 0,0 0-1 0 0,0 0 0 0 0,-1 1 1 0 0,1-1-1 0 0,0 0 0 0 0,0 1 1 0 0,0 0-1 0 0,0-1 1 0 0,0 1-1 0 0,0 0 0 0 0,-1 0 1 0 0,4 0-1 0 0,-3 1 8 0 0,-1-1 0 0 0,0 1 0 0 0,1-1-1 0 0,-1 1 1 0 0,0 0 0 0 0,1-1 0 0 0,-1 1 0 0 0,0 0-1 0 0,0 0 1 0 0,0 0 0 0 0,0 0 0 0 0,0 0 0 0 0,0 0-1 0 0,0 0 1 0 0,0 0 0 0 0,1 2 0 0 0,2 4 35 0 0,-1 0-1 0 0,0 1 1 0 0,0 0 0 0 0,0 0 0 0 0,2 14-1 0 0,-3-14-56 0 0,2 8-123 0 0,1 1-1 0 0,1-1 0 0 0,9 18 1 0 0,-13-30-338 0 0,-1-1 0 0 0,1 1 1 0 0,-1 0-1 0 0,0-1 1 0 0,0 1-1 0 0,0 0 0 0 0,0 4 1 0 0,-1-18-52 0 0</inkml:trace>
  <inkml:trace contextRef="#ctx0" brushRef="#br0" timeOffset="1">510 105 4608 0 0,'-8'-4'2096'0'0,"53"-4"-1752"0"0,-35 8-120 0 0,21-3-192 0 0,-8-2-32 0 0,9 1 16 0 0,-10-1 0 0 0,15 5 0 0 0,3-3-752 0 0,-8-1-336 0 0,-8 4 536 0 0,-2-28 264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36"/>
    </inkml:context>
    <inkml:brush xml:id="br0">
      <inkml:brushProperty name="width" value="0.2" units="cm"/>
      <inkml:brushProperty name="height" value="0.2" units="cm"/>
    </inkml:brush>
  </inkml:definitions>
  <inkml:trace contextRef="#ctx0" brushRef="#br0">25 12 4608 0 0,'-19'-12'2120'0'0,"14"27"-1584"0"0,5 19-360 0 0,0-14 48 0 0,5 53-80 0 0,0-13-40 0 0,-2 46-64 0 0,3-25-16 0 0,-6 48 8 0 0,10-24-104 0 0,-2 1-56 0 0,0-22-1536 0 0,8-27-696 0 0,-8-13 1192 0 0,-16-65 600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2.963"/>
    </inkml:context>
    <inkml:brush xml:id="br0">
      <inkml:brushProperty name="width" value="0.2" units="cm"/>
      <inkml:brushProperty name="height" value="0.2" units="cm"/>
    </inkml:brush>
  </inkml:definitions>
  <inkml:trace contextRef="#ctx0" brushRef="#br0">9 125 3840 0 0,'-8'-8'2288'0'0,"9"8"-2230"0"0,17-1-19 0 0,0-1-1 0 0,34-8 0 0 0,-38 7-29 0 0,7-2 1 0 0,102-26 7 0 0,-80 18 14 0 0,5-3-841 0 0,91-17 0 0 0,-117 30 654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0.246"/>
    </inkml:context>
    <inkml:brush xml:id="br0">
      <inkml:brushProperty name="width" value="0.2" units="cm"/>
      <inkml:brushProperty name="height" value="0.2" units="cm"/>
    </inkml:brush>
  </inkml:definitions>
  <inkml:trace contextRef="#ctx0" brushRef="#br0">0 333 3168 0 0,'0'-16'1448'0'0,"10"-1"408"0"0,-10 25-1816 0 0,0-4-16 0 0,0 17 24 0 0,0-2-40 0 0,0 15-8 0 0,0-6-176 0 0,-10 3-64 0 0,10-4 120 0 0,0-7 56 0 0</inkml:trace>
  <inkml:trace contextRef="#ctx0" brushRef="#br0" timeOffset="1">88 17 3872 0 0,'-16'-17'1768'0'0,"-2"34"-1368"0"0,18-11-1096 0 0,8 2-864 0 0,-3 0 1312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37"/>
    </inkml:context>
    <inkml:brush xml:id="br0">
      <inkml:brushProperty name="width" value="0.2" units="cm"/>
      <inkml:brushProperty name="height" value="0.2" units="cm"/>
    </inkml:brush>
  </inkml:definitions>
  <inkml:trace contextRef="#ctx0" brushRef="#br0">375 8 3712 0 0,'-24'-4'2155'0'0,"21"3"-2061"0"0,0 1 0 0 0,0-1-1 0 0,0 1 1 0 0,0-1-1 0 0,0 1 1 0 0,0 0 0 0 0,-1 0-1 0 0,1 0 1 0 0,0 0 0 0 0,-3 1-1 0 0,1 1-57 0 0,1-1 0 0 0,-1 0 0 0 0,1 1 0 0 0,0 0 0 0 0,0 0 0 0 0,-1 0 0 0 0,-6 6 0 0 0,-28 26 36 0 0,28-24-57 0 0,-28 32 29 0 0,-45 59 1 0 0,71-83-42 0 0,0 1-1 0 0,2 0 1 0 0,0 0 0 0 0,-14 40-1 0 0,19-43 22 0 0,1-1-1 0 0,1 1 0 0 0,1 0 1 0 0,0 0-1 0 0,1 1 0 0 0,0-1 1 0 0,2 0-1 0 0,0 1 0 0 0,1-1 1 0 0,0 0-1 0 0,1 1 0 0 0,1-1 1 0 0,1 0-1 0 0,0 0 0 0 0,13 29 1 0 0,-12-34-8 0 0,0 0 1 0 0,1 0-1 0 0,0 0 1 0 0,12 15-1 0 0,-14-22-12 0 0,0 1-1 0 0,1-1 0 0 0,-1 1 1 0 0,1-1-1 0 0,0 0 0 0 0,0-1 1 0 0,0 0-1 0 0,1 1 0 0 0,-1-1 1 0 0,1-1-1 0 0,7 3 0 0 0,0-1-34 0 0,1-1 0 0 0,-1-1 0 0 0,0 0 0 0 0,1 0 0 0 0,0-2 0 0 0,-1 0 0 0 0,24-2 0 0 0,-13-2-315 0 0,1-1-1 0 0,-1-1 0 0 0,0-1 0 0 0,39-17 0 0 0,-40 11-369 0 0,22-15 1 0 0,-39 24 593 0 0,-2 2 56 0 0,6-4-111 0 0,-1-1 1 0 0,0 1-1 0 0,0-2 1 0 0,13-12 0 0 0,-13 7 53 0 0,0 1-1 0 0,-1-2 1 0 0,9-20 0 0 0,-16 33 117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38"/>
    </inkml:context>
    <inkml:brush xml:id="br0">
      <inkml:brushProperty name="width" value="0.2" units="cm"/>
      <inkml:brushProperty name="height" value="0.2" units="cm"/>
    </inkml:brush>
  </inkml:definitions>
  <inkml:trace contextRef="#ctx0" brushRef="#br0">1 70 3456 0 0,'0'3'1584'0'0,"64"-10"-1008"0"0,-54 7 56 0 0,22-5-184 0 0,-5 2-64 0 0,13-2-216 0 0,-3 5-88 0 0,17-3-56 0 0,-9 3 16 0 0,24-4 8 0 0,-13-1-368 0 0,6-3-184 0 0,-6 4-1152 0 0,-24-12-520 0 0,-10 4 1120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39"/>
    </inkml:context>
    <inkml:brush xml:id="br0">
      <inkml:brushProperty name="width" value="0.2" units="cm"/>
      <inkml:brushProperty name="height" value="0.2" units="cm"/>
    </inkml:brush>
  </inkml:definitions>
  <inkml:trace contextRef="#ctx0" brushRef="#br0">15 3 4320 0 0,'0'0'111'0'0,"0"0"-74"0"0,0 0 0 0 0,-2-1 260 0 0,2 0-260 0 0,0 1 0 0 0,0 0 0 0 0,0 0 0 0 0,0 0 0 0 0,-1 0 0 0 0,1 0 0 0 0,0 0 0 0 0,0 0 0 0 0,-1 0 0 0 0,1 0 0 0 0,0-1 0 0 0,0 1 0 0 0,0 0 0 0 0,-1 0 0 0 0,1 0 0 0 0,0 0 0 0 0,0 0 0 0 0,-1 0 0 0 0,1 0 0 0 0,0 1 0 0 0,0-1 0 0 0,0 0 0 0 0,-1 0 0 0 0,1 0 0 0 0,0 0 0 0 0,0 0 0 0 0,0 0 0 0 0,-2 1 259 0 0,2-1-259 0 0,0 1 0 0 0,0-1 0 0 0,0 0 0 0 0,-2 4 76 0 0,1-2-78 0 0,1-1 0 0 0,-1 1 1 0 0,1-1-1 0 0,0 0 0 0 0,-1 1 0 0 0,1-1 1 0 0,0 1-1 0 0,0-1 0 0 0,0 1 1 0 0,0-1-1 0 0,0 1 0 0 0,0-1 0 0 0,0 1 1 0 0,1 2-1 0 0,5 46 227 0 0,7 61-96 0 0,36 149-49 0 0,-44-238-131 0 0,1 0 0 0 0,1-1-1 0 0,1 1 1 0 0,1-2 0 0 0,15 27 0 0 0,-22-42-30 0 0,2 0 1 0 0,-1 1-1 0 0,0-1 1 0 0,1 0 0 0 0,0-1-1 0 0,0 1 1 0 0,0-1-1 0 0,1 0 1 0 0,0 0-1 0 0,-1 0 1 0 0,1 0 0 0 0,1-1-1 0 0,-1 0 1 0 0,0 0-1 0 0,1 0 1 0 0,0-1-1 0 0,-1 0 1 0 0,9 2-1 0 0,-10-3-102 0 0,0 0-1 0 0,1 0 0 0 0,-1 0 0 0 0,0-1 0 0 0,1 1 1 0 0,-1-1-1 0 0,1-1 0 0 0,-1 1 0 0 0,0 0 0 0 0,1-1 0 0 0,-1 0 1 0 0,0 0-1 0 0,0 0 0 0 0,1-1 0 0 0,5-2 0 0 0,-1-2-164 0 0,1 0-1 0 0,-1-1 0 0 0,0 0 0 0 0,0 0 0 0 0,8-10 1 0 0,-8 8 310 0 0,-4 4 295 0 0,1 0 1 0 0,-1-1-1 0 0,-1 0 1 0 0,1 0 0 0 0,4-9-1 0 0,62-90 2887 0 0,-69 102-3154 0 0,0 0-1 0 0,-1 0 0 0 0,2 0 0 0 0,-1 1 1 0 0,0-1-1 0 0,0 1 0 0 0,1 0 0 0 0,0-1 1 0 0,-1 1-1 0 0,6-3 0 0 0,-7 5-24 0 0,1-1-1 0 0,-1 1 1 0 0,1-1 0 0 0,-1 1-1 0 0,0 0 1 0 0,1-1-1 0 0,-1 1 1 0 0,1 0 0 0 0,-1 0-1 0 0,1 0 1 0 0,-1 0-1 0 0,1 0 1 0 0,-1 0 0 0 0,1 1-1 0 0,-1-1 1 0 0,1 0-1 0 0,-1 1 1 0 0,0-1 0 0 0,1 1-1 0 0,-1-1 1 0 0,0 1-1 0 0,1 0 1 0 0,-1 0 0 0 0,0 0-1 0 0,0-1 1 0 0,2 3-1 0 0,3 3 4 0 0,0 0-1 0 0,0 0 0 0 0,-1 1 1 0 0,1 0-1 0 0,-2 0 0 0 0,1 1 1 0 0,-1-1-1 0 0,0 1 1 0 0,-1 0-1 0 0,5 14 0 0 0,-2-2 3 0 0,-1 1 0 0 0,-1-1 0 0 0,1 27 0 0 0,-4-39-2 0 0,0 0 0 0 0,1 0 0 0 0,2 8 1 0 0,-3-14-4 0 0,-1 0 0 0 0,1-1 0 0 0,-1 1 0 0 0,1 0 0 0 0,0-1 0 0 0,-1 1 0 0 0,1 0 1 0 0,0-1-1 0 0,0 0 0 0 0,0 1 0 0 0,0-1 0 0 0,1 1 0 0 0,-1-1 0 0 0,0 0 0 0 0,1 0 1 0 0,-1 0-1 0 0,0 0 0 0 0,1 0 0 0 0,2 1 0 0 0,-4-1-1 0 0,1-1-1 0 0,-1 0 1 0 0,0 0-1 0 0,0 0 1 0 0,1 0-1 0 0,-1 0 1 0 0,0 0-1 0 0,1 0 1 0 0,-1 0-1 0 0,0-1 1 0 0,1 1-1 0 0,-1 0 1 0 0,0 0 0 0 0,1 0-1 0 0,-1 0 1 0 0,0 0-1 0 0,1 0 1 0 0,-1-1-1 0 0,0 1 1 0 0,0 0-1 0 0,1 0 1 0 0,-1 0-1 0 0,0-1 1 0 0,1 1-1 0 0,8-9 12 0 0,-1-1-1 0 0,1 0 1 0 0,-1 0-1 0 0,-1 0 0 0 0,12-23 1 0 0,-11 19-173 0 0,0 0 1 0 0,1 1 0 0 0,19-22-1 0 0,-13 19-157 0 0,45-48-3697 0 0,-45 43 2815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0"/>
    </inkml:context>
    <inkml:brush xml:id="br0">
      <inkml:brushProperty name="width" value="0.2" units="cm"/>
      <inkml:brushProperty name="height" value="0.2" units="cm"/>
    </inkml:brush>
  </inkml:definitions>
  <inkml:trace contextRef="#ctx0" brushRef="#br0">1 0 4480 0 0,'6'18'2720'0'0,"-3"-9"-2679"0"0,4 11 10 0 0,-5-15-38 0 0,-1-1 1 0 0,0 1 0 0 0,0 0-1 0 0,0 0 1 0 0,0 0 0 0 0,-1 0-1 0 0,0 0 1 0 0,0 5-1 0 0,0 152 419 0 0,0 32-224 0 0,0-173-172 0 0,0 16-443 0 0,1-1 1 0 0,7 45-1 0 0,-7-74 307 0 0,1 0 0 0 0,-1 1-1 0 0,6 10 1 0 0,-7-17 87 0 0,1 0 0 0 0,-1 0 0 0 0,1 0 1 0 0,0 0-1 0 0,-1-1 0 0 0,1 1 0 0 0,0 0 0 0 0,0 0 0 0 0,0-1 0 0 0,-1 1 0 0 0,1 0 0 0 0,0-1 1 0 0,0 1-1 0 0,0-1 0 0 0,0 1 0 0 0,2 0 0 0 0,-3-1 11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1"/>
    </inkml:context>
    <inkml:brush xml:id="br0">
      <inkml:brushProperty name="width" value="0.2" units="cm"/>
      <inkml:brushProperty name="height" value="0.2" units="cm"/>
      <inkml:brushProperty name="color" value="#E71224"/>
    </inkml:brush>
  </inkml:definitions>
  <inkml:trace contextRef="#ctx0" brushRef="#br0">50 1 3680 0 0,'-2'2'172'0'0,"0"0"0"0"0,0 0 1 0 0,0 1-1 0 0,1-1 0 0 0,-1 1 1 0 0,1 0-1 0 0,0-1 0 0 0,0 1 1 0 0,0 0-1 0 0,0 0 0 0 0,0-1 1 0 0,0 6-1 0 0,0 3 102 0 0,1 23 0 0 0,-1-9-137 0 0,-4 63-27 0 0,-10 128-28 0 0,6 5-670 0 0,9-219 343 0 0,-1 0 0 0 0,1 1 0 0 0,0-1 0 0 0,1 0 0 0 0,-1 1-1 0 0,0-1 1 0 0,1 0 0 0 0,0 3 0 0 0,0-6 146 0 0,0 0 1 0 0,-1 0-1 0 0,1 0 1 0 0,-1 0-1 0 0,1 0 0 0 0,-1-1 1 0 0,1 1-1 0 0,-1 0 1 0 0,1 0-1 0 0,-1 0 0 0 0,0-1 1 0 0,0 1-1 0 0,0 0 1 0 0,0-3-1 0 0,5-33-385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2"/>
    </inkml:context>
    <inkml:brush xml:id="br0">
      <inkml:brushProperty name="width" value="0.2" units="cm"/>
      <inkml:brushProperty name="height" value="0.2" units="cm"/>
      <inkml:brushProperty name="color" value="#E71224"/>
    </inkml:brush>
  </inkml:definitions>
  <inkml:trace contextRef="#ctx0" brushRef="#br0">249 0 3776 0 0,'-1'0'76'0'0,"1"1"0"0"0,-1-1 0 0 0,1 0-1 0 0,-1 0 1 0 0,1 0 0 0 0,-1 1 0 0 0,1-1 0 0 0,0 0 0 0 0,-1 1 0 0 0,1-1 0 0 0,-1 0 0 0 0,1 1-1 0 0,0-1 1 0 0,-1 0 0 0 0,1 1 0 0 0,0-1 0 0 0,-1 1 0 0 0,1-1 0 0 0,0 0 0 0 0,0 1-1 0 0,0-1 1 0 0,-1 1 0 0 0,1-1 0 0 0,0 1 0 0 0,0-1 0 0 0,0 1 0 0 0,0-1 0 0 0,0 1 0 0 0,0 0-1 0 0,-3 7 253 0 0,1-5-306 0 0,1 0 0 0 0,-1 1 1 0 0,1-1-1 0 0,0 1 0 0 0,0-1 1 0 0,0 1-1 0 0,0 0 0 0 0,1-1 1 0 0,-1 5-1 0 0,-5 27-9 0 0,4-29-13 0 0,-28 78 50 0 0,24-71-46 0 0,0 1 0 0 0,-1-1-1 0 0,0-1 1 0 0,-10 14 0 0 0,-52 51-72 0 0,64-70-173 0 0,-1 1 0 0 0,0-1 0 0 0,-1 0 0 0 0,0 0 0 0 0,0-1 0 0 0,0 0 0 0 0,-1 0 0 0 0,-14 8 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3"/>
    </inkml:context>
    <inkml:brush xml:id="br0">
      <inkml:brushProperty name="width" value="0.2" units="cm"/>
      <inkml:brushProperty name="height" value="0.2" units="cm"/>
      <inkml:brushProperty name="color" value="#E71224"/>
    </inkml:brush>
  </inkml:definitions>
  <inkml:trace contextRef="#ctx0" brushRef="#br0">1 1 3488 0 0,'10'0'1296'0'0,"-7"5"-1008"0"0,7 1 96 0 0,-2 3-16 0 0,6-1-160 0 0,4 1-40 0 0,6-1-96 0 0,3 4-32 0 0,5 5-24 0 0,8 6-192 0 0,6-3-72 0 0,-4 9 96 0 0,-7-14 80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4"/>
    </inkml:context>
    <inkml:brush xml:id="br0">
      <inkml:brushProperty name="width" value="0.2" units="cm"/>
      <inkml:brushProperty name="height" value="0.2" units="cm"/>
      <inkml:brushProperty name="color" value="#E71224"/>
    </inkml:brush>
  </inkml:definitions>
  <inkml:trace contextRef="#ctx0" brushRef="#br0">24 32 2912 0 0,'-24'-32'2297'0'0,"26"53"-1867"0"0,0 1 0 0 0,8 34-1 0 0,0 0-355 0 0,-5-23-23 0 0,12 109 164 0 0,-8-75-140 0 0,-5-51-284 0 0,-2 1 0 0 0,0 0 1 0 0,-1 1-1 0 0,-1 26 0 0 0,-4-34-782 0 0,4-9 976 0 0,0-1-1 0 0,0 0 0 0 0,-1 0 0 0 0,1 0 1 0 0,0 0-1 0 0,0 1 0 0 0,0-1 0 0 0,0 0 1 0 0,0 0-1 0 0,0 0 0 0 0,-1 0 0 0 0,1 0 1 0 0,0 0-1 0 0,0 0 0 0 0,0 0 0 0 0,0 1 1 0 0,-1-1-1 0 0,1 0 0 0 0,0 0 0 0 0,0 0 1 0 0,0 0-1 0 0,0 0 0 0 0,-1 0 1 0 0,1 0-1 0 0,0 0 0 0 0,0 0 0 0 0,0 0 1 0 0,-1 0-1 0 0,1 0 0 0 0,0 0 0 0 0,0 0 1 0 0,0 0-1 0 0,0 0 0 0 0,-1-1 0 0 0,1 1 1 0 0,0 0-1 0 0,0 0 0 0 0,0 0 0 0 0,0 0 1 0 0,0 0-1 0 0,-1 0 0 0 0,1 0 0 0 0,0-1 1 0 0,0 1-1 0 0,0 0 0 0 0,0 0 1 0 0,-2-10-340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5"/>
    </inkml:context>
    <inkml:brush xml:id="br0">
      <inkml:brushProperty name="width" value="0.2" units="cm"/>
      <inkml:brushProperty name="height" value="0.2" units="cm"/>
      <inkml:brushProperty name="color" value="#E71224"/>
    </inkml:brush>
  </inkml:definitions>
  <inkml:trace contextRef="#ctx0" brushRef="#br0">406 119 3168 0 0,'1'-2'73'0'0,"0"0"1"0"0,0 0-1 0 0,0 0 0 0 0,0 1 1 0 0,0-1-1 0 0,0 1 1 0 0,1-1-1 0 0,-1 1 0 0 0,0-1 1 0 0,1 1-1 0 0,-1 0 0 0 0,1-1 1 0 0,0 1-1 0 0,-1 0 0 0 0,1 0 1 0 0,0 0-1 0 0,0 0 1 0 0,-1 1-1 0 0,1-1 0 0 0,0 0 1 0 0,0 1-1 0 0,0 0 0 0 0,0-1 1 0 0,0 1-1 0 0,0 0 1 0 0,0 0-1 0 0,0 0 0 0 0,0 0 1 0 0,0 0-1 0 0,0 0 0 0 0,2 1 1 0 0,3 2-41 0 0,0 0-1 0 0,0 0 1 0 0,0 0 0 0 0,-1 1 0 0 0,1 0-1 0 0,-1 0 1 0 0,0 0 0 0 0,0 1 0 0 0,-1 0 0 0 0,1 0-1 0 0,-1 1 1 0 0,0 0 0 0 0,-1-1 0 0 0,9 14-1 0 0,-2 1 13 0 0,-1 0 0 0 0,-1 1 0 0 0,11 37-1 0 0,-17-48-28 0 0,3 7 25 0 0,-1 0-1 0 0,-1 1 0 0 0,3 20 1 0 0,-7-32-29 0 0,2 12 37 0 0,-1-1-1 0 0,0 1 0 0 0,-4 21 0 0 0,3-33-39 0 0,-1 0 1 0 0,-1-1-1 0 0,1 1 0 0 0,-1 0 0 0 0,0-1 0 0 0,0 1 0 0 0,-1-1 0 0 0,1 0 1 0 0,-1 0-1 0 0,-1 0 0 0 0,1 0 0 0 0,0 0 0 0 0,-1-1 0 0 0,-5 5 0 0 0,-4 2 7 0 0,1-1 0 0 0,-2-1 0 0 0,1 0 0 0 0,-1-1 0 0 0,0-1-1 0 0,-29 11 1 0 0,24-12-10 0 0,-1 0-1 0 0,1-1 0 0 0,-1-1 1 0 0,0-1-1 0 0,-26 1 0 0 0,32-4-5 0 0,-1-1 1 0 0,1 0-1 0 0,-1-1 0 0 0,1-1 0 0 0,-1 0 0 0 0,1-1 1 0 0,0-1-1 0 0,1 0 0 0 0,-1-1 0 0 0,-13-8 0 0 0,17 9 0 0 0,1-1 0 0 0,-1 0 0 0 0,1-1-1 0 0,0 0 1 0 0,1-1 0 0 0,0 0 0 0 0,0 0-1 0 0,0 0 1 0 0,1-1 0 0 0,1 0 0 0 0,-1-1-1 0 0,2 0 1 0 0,-8-14 0 0 0,4-4 9 0 0,1 0 1 0 0,1 0-1 0 0,2 0 1 0 0,1-1-1 0 0,1 0 1 0 0,1 0-1 0 0,3-36 1 0 0,-1 49-9 0 0,1 0 0 0 0,1 1 0 0 0,0-1 1 0 0,2 1-1 0 0,-1 0 0 0 0,2 0 0 0 0,0 0 0 0 0,13-26 0 0 0,-16 37-51 0 0,1 1 0 0 0,0-1 0 0 0,0 0 0 0 0,0 1-1 0 0,0 0 1 0 0,0 0 0 0 0,1 0 0 0 0,-1 0-1 0 0,1 0 1 0 0,0 1 0 0 0,0-1 0 0 0,6-2-1 0 0,3 0-293 0 0,0 0-1 0 0,23-4 0 0 0,-29 7 306 0 0,26-6-193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6"/>
    </inkml:context>
    <inkml:brush xml:id="br0">
      <inkml:brushProperty name="width" value="0.2" units="cm"/>
      <inkml:brushProperty name="height" value="0.2" units="cm"/>
      <inkml:brushProperty name="color" value="#E71224"/>
    </inkml:brush>
  </inkml:definitions>
  <inkml:trace contextRef="#ctx0" brushRef="#br0">11 293 3808 0 0,'-10'-5'2586'0'0,"10"5"-2555"0"0,0-1-6 0 0,0 1-1 0 0,0-1 1 0 0,0 1-1 0 0,1 0 1 0 0,-1-1-1 0 0,0 1 1 0 0,1-1-1 0 0,-1 1 1 0 0,0 0-1 0 0,0-1 0 0 0,1 1 1 0 0,-1 0-1 0 0,1-1 1 0 0,-1 1-1 0 0,0 0 1 0 0,1 0-1 0 0,-1-1 1 0 0,1 1-1 0 0,-1 0 1 0 0,0 0-1 0 0,1 0 1 0 0,-1 0-1 0 0,1-1 1 0 0,14-2 153 0 0,-14 2-143 0 0,61-11 56 0 0,136-34-29 0 0,-168 37-159 0 0,-2-1 1 0 0,1-1-1 0 0,-1-2 0 0 0,40-24 1 0 0,-60 32-86 0 0,-1 0 0 0 0,1 0-1 0 0,-1 0 1 0 0,-1-1 0 0 0,1 0 0 0 0,-1-1 0 0 0,0 0 0 0 0,0 1 0 0 0,7-13 0 0 0,-12 17 149 0 0,0 1 0 0 0,-1-1 1 0 0,1 1-1 0 0,-1-1 1 0 0,0 0-1 0 0,1 1 1 0 0,-1-1-1 0 0,0 0 0 0 0,0 1 1 0 0,0-1-1 0 0,0 0 1 0 0,0 0-1 0 0,0 1 1 0 0,0-1-1 0 0,-1 0 1 0 0,1 1-1 0 0,-1-1 0 0 0,0-1 1 0 0,-2-3-34 0 0,0 0 1 0 0,-1 1-1 0 0,0-1 0 0 0,-4-4 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062"/>
    </inkml:context>
    <inkml:brush xml:id="br0">
      <inkml:brushProperty name="width" value="0.2" units="cm"/>
      <inkml:brushProperty name="height" value="0.2" units="cm"/>
    </inkml:brush>
  </inkml:definitions>
  <inkml:trace contextRef="#ctx0" brushRef="#br0">112 13 3776 0 0,'-30'-3'1225'0'0,"29"3"-1157"0"0,0 0 0 0 0,0 0 0 0 0,0-1 0 0 0,0 1-1 0 0,0 0 1 0 0,0-1 0 0 0,0 1 0 0 0,1-1 0 0 0,-1 1-1 0 0,0-1 1 0 0,0 0 0 0 0,-1 0 0 0 0,2 1-58 0 0,0-1 1 0 0,0 1-1 0 0,0 0 0 0 0,0 0 1 0 0,-1 0-1 0 0,1-1 0 0 0,0 1 1 0 0,0 0-1 0 0,0 0 0 0 0,-1 0 1 0 0,1 0-1 0 0,0-1 1 0 0,0 1-1 0 0,0 0 0 0 0,-1 0 1 0 0,1 0-1 0 0,0 0 0 0 0,0 0 1 0 0,-1 0-1 0 0,1 0 0 0 0,0 0 1 0 0,0 0-1 0 0,-1 0 0 0 0,1 0 1 0 0,0 0-1 0 0,0 0 0 0 0,-1 0 1 0 0,1 0-1 0 0,0 0 1 0 0,-1 0-1 0 0,1 0 0 0 0,0 0 1 0 0,0 0-1 0 0,-1 0 0 0 0,1 0 1 0 0,0 0-1 0 0,0 0 0 0 0,0 1 1 0 0,-1-1-1 0 0,1 0 0 0 0,0 0 1 0 0,0 0-1 0 0,0 0 0 0 0,-1 1 1 0 0,1-1-1 0 0,0 0 0 0 0,0 0 1 0 0,-6 11-12 0 0,1-1 0 0 0,0 1 1 0 0,1 0-1 0 0,1 0 0 0 0,-1 0 0 0 0,-1 18 1 0 0,2-17 5 0 0,-18 113 0 0 0,20-119-1 0 0,0-1 0 0 0,1 1 1 0 0,-1-1-1 0 0,1 1 0 0 0,0-1 0 0 0,0 0 0 0 0,1 1 1 0 0,0-1-1 0 0,0 1 0 0 0,0-1 0 0 0,0 0 0 0 0,1 0 0 0 0,0 0 1 0 0,3 6-1 0 0,-5-10-2 0 0,1 0-1 0 0,-1 0 1 0 0,1-1 0 0 0,-1 1 0 0 0,1 0-1 0 0,-1 0 1 0 0,1-1 0 0 0,-1 1 0 0 0,1-1-1 0 0,0 1 1 0 0,-1 0 0 0 0,1-1 0 0 0,0 1-1 0 0,-1-1 1 0 0,1 0 0 0 0,0 1 0 0 0,0-1-1 0 0,0 0 1 0 0,-1 1 0 0 0,1-1 0 0 0,0 0-1 0 0,0 0 1 0 0,0 0 0 0 0,0 1 0 0 0,-1-1-1 0 0,2 0 1 0 0,1-1 3 0 0,0 0 1 0 0,0 0-1 0 0,0-1 1 0 0,0 1-1 0 0,-1 0 1 0 0,1-1-1 0 0,-1 0 0 0 0,3-1 1 0 0,9-8 2 0 0,-2 0 0 0 0,0 0 0 0 0,0-2 1 0 0,-1 1-1 0 0,12-17 0 0 0,14-14 60 0 0,-37 43-67 0 0,0 0 0 0 0,0 0 0 0 0,1-1 0 0 0,-1 1 0 0 0,0 0 0 0 0,0 0 0 0 0,0-1 0 0 0,0 1-1 0 0,1 0 1 0 0,-1 0 0 0 0,0-1 0 0 0,0 1 0 0 0,0 0 0 0 0,1 0 0 0 0,-1 0 0 0 0,0-1 0 0 0,0 1 0 0 0,1 0 0 0 0,-1 0 0 0 0,0 0 0 0 0,1 0-1 0 0,-1 0 1 0 0,0 0 0 0 0,0 0 0 0 0,1 0 0 0 0,-1 0 0 0 0,0 0 0 0 0,1 0 0 0 0,-1 0 0 0 0,0 0 0 0 0,0 0 0 0 0,1 0 0 0 0,-1 0 0 0 0,1 0 0 0 0,2 10 16 0 0,2 4-31 0 0,-3-10-101 0 0,1 0 1 0 0,0 0-1 0 0,0-1 0 0 0,0 1 1 0 0,0-1-1 0 0,1 0 0 0 0,0 0 0 0 0,-1 0 1 0 0,1-1-1 0 0,0 1 0 0 0,0-1 1 0 0,1 0-1 0 0,-1 0 0 0 0,0 0 1 0 0,1-1-1 0 0,-1 1 0 0 0,1-1 0 0 0,-1 0 1 0 0,1-1-1 0 0,0 1 0 0 0,-1-1 1 0 0,1 0-1 0 0,0 0 0 0 0,-1 0 1 0 0,1 0-1 0 0,0-1 0 0 0,-1 0 0 0 0,1 0 1 0 0,-1 0-1 0 0,1-1 0 0 0,6-3 1 0 0,-1-1 444 0 0,-1 0 0 0 0,0 0 1 0 0,-1-1-1 0 0,0-1 0 0 0,0 1 1 0 0,11-15-1 0 0,-6 5 48 0 0,-1 0 0 0 0,18-32 0 0 0,-28 45-356 0 0,0-1 0 0 0,0 1 0 0 0,-1-1 0 0 0,1 1 0 0 0,-1-1 0 0 0,0 0 0 0 0,0 0 0 0 0,0-9-1 0 0,-1 14-19 0 0,0-1 0 0 0,0 1 0 0 0,0-1-1 0 0,0 1 1 0 0,0 0 0 0 0,0-1 0 0 0,0 1-1 0 0,0-1 1 0 0,0 1 0 0 0,0-1 0 0 0,0 1-1 0 0,0-1 1 0 0,0 1 0 0 0,0 0-1 0 0,-1-1 1 0 0,1 1 0 0 0,0-1 0 0 0,0 1-1 0 0,0 0 1 0 0,-1-1 0 0 0,1 1 0 0 0,0 0-1 0 0,-1-1 1 0 0,1 1 0 0 0,0 0-1 0 0,-1-1 1 0 0,1 1 0 0 0,0 0 0 0 0,-1 0-1 0 0,1 0 1 0 0,0-1 0 0 0,-1 1 0 0 0,1 0-1 0 0,-1 0 1 0 0,1 0 0 0 0,0 0 0 0 0,-1 0-1 0 0,1-1 1 0 0,-1 1 0 0 0,1 0-1 0 0,-1 0 1 0 0,1 0 0 0 0,-1 0 0 0 0,1 0-1 0 0,0 0 1 0 0,-1 1 0 0 0,1-1 0 0 0,-1 0-1 0 0,1 0 1 0 0,-1 0 0 0 0,1 0-1 0 0,0 0 1 0 0,-1 1 0 0 0,0-1 0 0 0,-2 2 3 0 0,0 0 0 0 0,-1 0 0 0 0,1 0 1 0 0,0 0-1 0 0,-3 3 0 0 0,2-1-1 0 0,1-1 0 0 0,-1 1 0 0 0,1 0 1 0 0,0 1-1 0 0,0-1 0 0 0,1 1 0 0 0,-1-1 0 0 0,1 1 0 0 0,-2 6 0 0 0,-4 7 15 0 0,6-13-13 0 0,0-1-1 0 0,0 1 1 0 0,0 0-1 0 0,1 0 1 0 0,0 0-1 0 0,0 0 1 0 0,0 7-1 0 0,0-11-3 0 0,1 0-1 0 0,0 0 0 0 0,0 0 0 0 0,0 0 1 0 0,0 0-1 0 0,0 0 0 0 0,0 0 0 0 0,1 0 0 0 0,-1 0 1 0 0,0-1-1 0 0,0 1 0 0 0,1 0 0 0 0,-1 0 1 0 0,1 0-1 0 0,-1 0 0 0 0,0 0 0 0 0,1 0 1 0 0,0 0-1 0 0,-1-1 0 0 0,1 1 0 0 0,-1 0 0 0 0,1 0 1 0 0,0-1-1 0 0,0 1 0 0 0,-1 0 0 0 0,1-1 1 0 0,0 1-1 0 0,0-1 0 0 0,0 1 0 0 0,0-1 0 0 0,0 1 1 0 0,0-1-1 0 0,0 0 0 0 0,0 0 0 0 0,0 1 1 0 0,0-1-1 0 0,0 0 0 0 0,0 0 0 0 0,1 0 0 0 0,2 0 0 0 0,0-1-1 0 0,-1 1 0 0 0,1-1 0 0 0,-1 0 0 0 0,0 0 0 0 0,1 0 1 0 0,-1 0-1 0 0,0-1 0 0 0,1 0 0 0 0,-1 1 0 0 0,5-5 0 0 0,-4 3 1 0 0,-1 1 0 0 0,1 0 0 0 0,-1 0-1 0 0,1 0 1 0 0,0 1 0 0 0,0-1 0 0 0,4 0-1 0 0,-7 2 2 0 0,0 0-1 0 0,0 0 1 0 0,0 0-1 0 0,0 0 1 0 0,0 0 0 0 0,0 0-1 0 0,0 1 1 0 0,0-1-1 0 0,0 0 1 0 0,-1 1-1 0 0,1-1 1 0 0,0 0-1 0 0,0 1 1 0 0,0 0-1 0 0,-1-1 1 0 0,1 1-1 0 0,0-1 1 0 0,0 1-1 0 0,-1 0 1 0 0,1-1-1 0 0,-1 1 1 0 0,1 0-1 0 0,0 0 1 0 0,-1-1-1 0 0,0 1 1 0 0,1 0-1 0 0,-1 0 1 0 0,1 0-1 0 0,-1 0 1 0 0,1 1-1 0 0,1 5 11 0 0,0 0 0 0 0,0 0-1 0 0,0 8 1 0 0,4 42 42 0 0,-3 71 1 0 0,-3-113-55 0 0,0 14 7 0 0,-2 0-1 0 0,0 0 1 0 0,-2-1 0 0 0,-8 33-1 0 0,4-27 5 0 0,-1-1 0 0 0,-2-1-1 0 0,-1 0 1 0 0,-25 46 0 0 0,28-64-9 0 0,1 1 0 0 0,-2-1 0 0 0,0 0 0 0 0,-1-1 0 0 0,0 0 0 0 0,-1-1 0 0 0,0 0 0 0 0,-1-1 0 0 0,0-1 0 0 0,-1 0 0 0 0,-16 10 0 0 0,26-18-5 0 0,-1 0 1 0 0,1 0-1 0 0,0-1 1 0 0,-1 1 0 0 0,0-1-1 0 0,1 0 1 0 0,-1 0-1 0 0,-7 0 1 0 0,10-1-2 0 0,-1 0 1 0 0,1 0-1 0 0,0 0 1 0 0,0 0-1 0 0,0-1 1 0 0,0 1-1 0 0,0-1 1 0 0,0 0-1 0 0,0 1 1 0 0,0-1-1 0 0,0 0 1 0 0,1 0-1 0 0,-1 0 1 0 0,0 0-1 0 0,0-1 1 0 0,1 1-1 0 0,-1 0 1 0 0,1-1-1 0 0,-1 1 1 0 0,1-1-1 0 0,-1 1 1 0 0,0-3-1 0 0,0 0-4 0 0,0 1-1 0 0,1-1 1 0 0,-1 0-1 0 0,1 1 1 0 0,0-1-1 0 0,0 0 1 0 0,0 0-1 0 0,1 0 1 0 0,-1 0-1 0 0,1-8 1 0 0,0 1-34 0 0,1 0-1 0 0,4-18 1 0 0,-2 18-28 0 0,0 0-1 0 0,1 1 1 0 0,0-1-1 0 0,1 1 1 0 0,7-14 0 0 0,-4 11 8 0 0,18-34-93 0 0,-14 31 120 0 0,16-15 0 0 0,-28 31 35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7"/>
    </inkml:context>
    <inkml:brush xml:id="br0">
      <inkml:brushProperty name="width" value="0.2" units="cm"/>
      <inkml:brushProperty name="height" value="0.2" units="cm"/>
      <inkml:brushProperty name="color" value="#E71224"/>
    </inkml:brush>
  </inkml:definitions>
  <inkml:trace contextRef="#ctx0" brushRef="#br0">37 1 3200 0 0,'0'5'268'0'0,"-1"0"-1"0"0,0 1 1 0 0,0-1 0 0 0,-1 0-1 0 0,1 0 1 0 0,-5 8 0 0 0,-4 15 462 0 0,5-2-339 0 0,1 0 0 0 0,1 0 0 0 0,0 48 0 0 0,14 78-213 0 0,27 62-31 0 0,-32-192-163 0 0,0 0-1 0 0,2 0 1 0 0,14 28-1 0 0,-17-41-203 0 0,0 0 0 0 0,0 0 1 0 0,1-1-1 0 0,0 0 0 0 0,0 0 0 0 0,1 0 1 0 0,0-1-1 0 0,0 0 0 0 0,16 11 0 0 0,-22-17 34 0 0,1 0 1 0 0,0 0-1 0 0,0 0 0 0 0,-1 0 1 0 0,1 0-1 0 0,0 0 0 0 0,0-1 1 0 0,4 2-1 0 0,-6-2 134 0 0,1 0 0 0 0,-1-1 0 0 0,1 1 0 0 0,0 0 0 0 0,-1 0-1 0 0,1 0 1 0 0,0 0 0 0 0,-1-1 0 0 0,1 1 0 0 0,-1 0 0 0 0,1-1 0 0 0,0 1 0 0 0,-1 0-1 0 0,1-1 1 0 0,-1 1 0 0 0,1-1 0 0 0,-1 1 0 0 0,1-1 0 0 0,-1 1 0 0 0,0-1-1 0 0,1 1 1 0 0,-1-1 0 0 0,1 1 0 0 0,-1-1 0 0 0,0 1 0 0 0,0-1 0 0 0,1-1 0 0 0,8-24-583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8"/>
    </inkml:context>
    <inkml:brush xml:id="br0">
      <inkml:brushProperty name="width" value="0.2" units="cm"/>
      <inkml:brushProperty name="height" value="0.2" units="cm"/>
      <inkml:brushProperty name="color" value="#E71224"/>
    </inkml:brush>
  </inkml:definitions>
  <inkml:trace contextRef="#ctx0" brushRef="#br0">1 259 3968 0 0,'0'1'73'0'0,"0"0"0"0"0,0 0 0 0 0,0-1 0 0 0,0 1 0 0 0,0 0-1 0 0,0 0 1 0 0,0 0 0 0 0,1-1 0 0 0,-1 1 0 0 0,0 0 0 0 0,1 0 0 0 0,-1-1 0 0 0,0 1 0 0 0,1 0 0 0 0,-1-1 0 0 0,1 1 0 0 0,-1 0 0 0 0,1-1 0 0 0,0 1-1 0 0,-1-1 1 0 0,1 1 0 0 0,-1-1 0 0 0,1 1 0 0 0,0-1 0 0 0,-1 1 0 0 0,1-1 0 0 0,0 0 0 0 0,0 1 0 0 0,-1-1 0 0 0,1 0 0 0 0,0 0 0 0 0,0 0 0 0 0,0 1-1 0 0,-1-1 1 0 0,1 0 0 0 0,0 0 0 0 0,0 0 0 0 0,1 0 0 0 0,1-1-48 0 0,1 1 1 0 0,-1 0-1 0 0,0-1 0 0 0,0 1 1 0 0,0-1-1 0 0,0 0 0 0 0,0 0 0 0 0,5-3 1 0 0,0-1-6 0 0,0 0 1 0 0,-1-1-1 0 0,1-1 1 0 0,-1 1 0 0 0,0-1-1 0 0,-1 0 1 0 0,0-1-1 0 0,0 1 1 0 0,0-1-1 0 0,-1 0 1 0 0,0-1 0 0 0,-1 1-1 0 0,7-18 1 0 0,-10 22-17 0 0,0-1 1 0 0,0 1 0 0 0,-1-1 0 0 0,1 1-1 0 0,-1-1 1 0 0,0 0 0 0 0,-1 1-1 0 0,1-1 1 0 0,-1 1 0 0 0,0-1-1 0 0,0 1 1 0 0,0 0 0 0 0,0-1 0 0 0,-1 1-1 0 0,0 0 1 0 0,0 0 0 0 0,0 0-1 0 0,0 0 1 0 0,-1 0 0 0 0,-4-5-1 0 0,6 8-4 0 0,1 0-1 0 0,-1 0 0 0 0,0 0 0 0 0,1 1 0 0 0,-1-1 0 0 0,0 0 0 0 0,0 0 0 0 0,0 1 0 0 0,0-1 0 0 0,1 0 1 0 0,-1 1-1 0 0,0-1 0 0 0,0 1 0 0 0,0 0 0 0 0,0-1 0 0 0,0 1 0 0 0,0 0 0 0 0,-1-1 0 0 0,1 1 0 0 0,0 0 1 0 0,0 0-1 0 0,0 0 0 0 0,0 0 0 0 0,0 0 0 0 0,0 0 0 0 0,0 0 0 0 0,0 0 0 0 0,0 1 0 0 0,0-1 0 0 0,-1 0 1 0 0,1 0-1 0 0,0 1 0 0 0,0-1 0 0 0,0 1 0 0 0,1-1 0 0 0,-1 1 0 0 0,0 0 0 0 0,0-1 0 0 0,-1 2 0 0 0,-1 1-5 0 0,-1 1-1 0 0,1-1 0 0 0,0 1 1 0 0,0 0-1 0 0,1 0 0 0 0,-1 0 1 0 0,1 1-1 0 0,-3 4 0 0 0,-3 14-1 0 0,0 1 0 0 0,1 0-1 0 0,2 0 1 0 0,0 0 0 0 0,1 1-1 0 0,2 0 1 0 0,0 28 0 0 0,2-40 4 0 0,1 1 0 0 0,0-1 0 0 0,1 0 0 0 0,7 23 0 0 0,-8-31 2 0 0,0 0 0 0 0,1 0 1 0 0,0-1-1 0 0,0 1 0 0 0,1 0 0 0 0,-1-1 1 0 0,1 0-1 0 0,0 0 0 0 0,0 0 0 0 0,1 0 1 0 0,-1 0-1 0 0,1 0 0 0 0,-1-1 0 0 0,1 0 1 0 0,8 5-1 0 0,-7-5 1 0 0,-1-1 0 0 0,1 0 0 0 0,0 0 0 0 0,0-1 0 0 0,0 0 0 0 0,0 0 0 0 0,0 0 0 0 0,0 0 1 0 0,0-1-1 0 0,0 1 0 0 0,8-2 0 0 0,-5 0-2 0 0,0 0 0 0 0,0-1-1 0 0,0 0 1 0 0,-1-1 0 0 0,1 1 0 0 0,12-7 0 0 0,-1-2-17 0 0,-1-1 1 0 0,0-1-1 0 0,-1 0 1 0 0,25-24-1 0 0,-22 15-13 0 0,0 0-1 0 0,-1-1 1 0 0,27-43-1 0 0,36-83 29 0 0,-59 107 56 0 0,-17 29-15 0 0,-4 9-13 0 0,0 0 0 0 0,0-1 0 0 0,0 1 0 0 0,1 0 0 0 0,-1 0 0 0 0,1 1 1 0 0,0-1-1 0 0,0 1 0 0 0,5-5 0 0 0,-8 8-21 0 0,1 0 1 0 0,-1-1-1 0 0,0 1 0 0 0,1 0 1 0 0,-1 0-1 0 0,0 0 1 0 0,1 0-1 0 0,-1 0 0 0 0,0 0 1 0 0,1 0-1 0 0,-1-1 1 0 0,0 1-1 0 0,1 0 1 0 0,-1 0-1 0 0,0 0 0 0 0,1 0 1 0 0,-1 1-1 0 0,0-1 1 0 0,1 0-1 0 0,-1 0 0 0 0,0 0 1 0 0,1 0-1 0 0,-1 0 1 0 0,0 0-1 0 0,0 0 0 0 0,1 1 1 0 0,-1-1-1 0 0,0 0 1 0 0,1 0-1 0 0,-1 0 0 0 0,0 1 1 0 0,0-1-1 0 0,1 0 1 0 0,-1 0-1 0 0,0 1 1 0 0,7 12 39 0 0,-2 1-13 0 0,4 26 1 0 0,1 2-41 0 0,-4-19 4 0 0,-3-8 2 0 0,10 25-1 0 0,-11-36 7 0 0,-1-1 1 0 0,1 1-1 0 0,0-1 1 0 0,0 0-1 0 0,0 1 1 0 0,1-1-1 0 0,-1 0 1 0 0,1 0 0 0 0,-1 0-1 0 0,1-1 1 0 0,6 5-1 0 0,5 1 18 0 0,0-1 1 0 0,30 11-1 0 0,6 2-68 0 0,-48-19 53 0 0,-1-1 0 0 0,0 1-1 0 0,0-1 1 0 0,1 1 0 0 0,-1-1-1 0 0,0 1 1 0 0,0 0 0 0 0,0 0-1 0 0,0 0 1 0 0,0 0 0 0 0,0 0-1 0 0,0-1 1 0 0,0 2-1 0 0,0-1 1 0 0,0 0 0 0 0,-1 0-1 0 0,1 0 1 0 0,0 0 0 0 0,-1 0-1 0 0,1 1 1 0 0,-1-1 0 0 0,1 0-1 0 0,-1 1 1 0 0,0-1 0 0 0,1 0-1 0 0,-1 1 1 0 0,0-1 0 0 0,0 0-1 0 0,0 1 1 0 0,0-1-1 0 0,0 0 1 0 0,0 1 0 0 0,-1 1-1 0 0,0 5-18 0 0,-1 1 0 0 0,-1 0 0 0 0,1-1 0 0 0,-1 1 0 0 0,-1-1 0 0 0,0 0 0 0 0,0 0 0 0 0,0 0 0 0 0,-1-1 0 0 0,0 1 0 0 0,0-1 0 0 0,-1 0 0 0 0,0-1 0 0 0,-9 8 0 0 0,9-9-222 0 0,1-1 0 0 0,-1 1 0 0 0,0-1 0 0 0,0-1 0 0 0,0 1 0 0 0,0-1 0 0 0,-1 0 0 0 0,0-1 0 0 0,1 0 0 0 0,-1 0 0 0 0,0 0 0 0 0,0-1 0 0 0,0 1-1 0 0,0-2 1 0 0,0 1 0 0 0,0-1 0 0 0,0 0 0 0 0,-10-2 0 0 0,8 0-90 0 0,1-1 0 0 0,-1 1-1 0 0,-12-7 1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49"/>
    </inkml:context>
    <inkml:brush xml:id="br0">
      <inkml:brushProperty name="width" value="0.2" units="cm"/>
      <inkml:brushProperty name="height" value="0.2" units="cm"/>
      <inkml:brushProperty name="color" value="#E71224"/>
    </inkml:brush>
  </inkml:definitions>
  <inkml:trace contextRef="#ctx0" brushRef="#br0">0 260 3744 0 0,'8'0'1408'0'0,"8"3"-1096"0"0,14 6 120 0 0,-12-1-24 0 0,14-4-112 0 0,14-4-16 0 0,9-4-120 0 0,13-4-40 0 0,-13-4-72 0 0,-1-1-48 0 0,-9 1-24 0 0,-13 0-424 0 0,-3 0-200 0 0,-12 0-800 0 0,-7-1-352 0 0,-15-7 944 0 0,-9-4 440 0 0</inkml:trace>
  <inkml:trace contextRef="#ctx0" brushRef="#br0" timeOffset="1">296 1 4576 0 0,'-13'7'1712'0'0,"8"-2"-1328"0"0,0 12 48 0 0,5-2-80 0 0,0 10-216 0 0,10 10-40 0 0,12 22-56 0 0,1 24-16 0 0,23 20-8 0 0,-15 5-48 0 0,1-17 0 0 0,4-8-1128 0 0,1-29-512 0 0,-10-43 840 0 0,-14-55 416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51"/>
    </inkml:context>
    <inkml:brush xml:id="br0">
      <inkml:brushProperty name="width" value="0.2" units="cm"/>
      <inkml:brushProperty name="height" value="0.2" units="cm"/>
      <inkml:brushProperty name="color" value="#E71224"/>
    </inkml:brush>
  </inkml:definitions>
  <inkml:trace contextRef="#ctx0" brushRef="#br0">11 135 3968 0 0,'-10'0'1472'0'0,"20"0"-120"0"0,-5 0-1312 0 0,12-5-32 0 0,-4-2 0 0 0,11-10-32 0 0,8 9 16 0 0,8-12-256 0 0,-3 3-120 0 0,3-3-1128 0 0,-16-4-488 0 0,-2 7 1024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52"/>
    </inkml:context>
    <inkml:brush xml:id="br0">
      <inkml:brushProperty name="width" value="0.2" units="cm"/>
      <inkml:brushProperty name="height" value="0.2" units="cm"/>
      <inkml:brushProperty name="color" value="#E71224"/>
    </inkml:brush>
  </inkml:definitions>
  <inkml:trace contextRef="#ctx0" brushRef="#br0">72 17 3616 0 0,'-47'-16'2090'0'0,"46"16"-2064"0"0,0 0 0 0 0,1 0 0 0 0,-1 0 0 0 0,0 0 0 0 0,0 0-1 0 0,0 0 1 0 0,0 0 0 0 0,1 1 0 0 0,-1-1 0 0 0,0 0 0 0 0,0 1-1 0 0,0-1 1 0 0,1 1 0 0 0,-1-1 0 0 0,0 1 0 0 0,1-1 0 0 0,-1 1-1 0 0,0-1 1 0 0,1 1 0 0 0,-1 0 0 0 0,1-1 0 0 0,-1 1 0 0 0,1 0-1 0 0,-1-1 1 0 0,1 1 0 0 0,0 0 0 0 0,-1 0 0 0 0,1-1 0 0 0,0 1-1 0 0,-1 0 1 0 0,1 0 0 0 0,0 0 0 0 0,0 0 0 0 0,-1 3-18 0 0,0 0 0 0 0,0 0 1 0 0,0 0-1 0 0,1 0 1 0 0,-1 0-1 0 0,1 0 0 0 0,1 6 1 0 0,9 62 40 0 0,4 35 40 0 0,-11-76-62 0 0,4 59 91 0 0,30 140 0 0 0,-35-221-119 0 0,1 1 0 0 0,0-1-1 0 0,1 0 1 0 0,5 12 0 0 0,-7-18-10 0 0,0 0 1 0 0,0 0 0 0 0,0 0-1 0 0,0 0 1 0 0,1-1-1 0 0,-1 1 1 0 0,1-1-1 0 0,0 1 1 0 0,-1-1 0 0 0,1 0-1 0 0,0 0 1 0 0,0 0-1 0 0,1 0 1 0 0,4 1-1 0 0,-2 0-60 0 0,1-1 0 0 0,0-1 0 0 0,0 1 0 0 0,-1-1 0 0 0,1 0 0 0 0,0-1-1 0 0,0 1 1 0 0,0-1 0 0 0,0-1 0 0 0,0 0 0 0 0,0 0 0 0 0,0 0-1 0 0,-1 0 1 0 0,1-1 0 0 0,0 0 0 0 0,-1-1 0 0 0,1 0 0 0 0,5-3-1 0 0,-3-1 11 0 0,0 0 0 0 0,14-14-1 0 0,-23 20 60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53"/>
    </inkml:context>
    <inkml:brush xml:id="br0">
      <inkml:brushProperty name="width" value="0.2" units="cm"/>
      <inkml:brushProperty name="height" value="0.2" units="cm"/>
      <inkml:brushProperty name="color" value="#E71224"/>
    </inkml:brush>
  </inkml:definitions>
  <inkml:trace contextRef="#ctx0" brushRef="#br0">9 61 3680 0 0,'-9'-5'1880'0'0,"23"5"-1248"0"0,7 5-288 0 0,8-1-136 0 0,-2-4-88 0 0,5 0-88 0 0,0-4-56 0 0,0-1-8 0 0,0-3-1096 0 0,0-4-488 0 0,0-3 808 0 0,0-5 400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54"/>
    </inkml:context>
    <inkml:brush xml:id="br0">
      <inkml:brushProperty name="width" value="0.2" units="cm"/>
      <inkml:brushProperty name="height" value="0.2" units="cm"/>
      <inkml:brushProperty name="color" value="#E71224"/>
    </inkml:brush>
  </inkml:definitions>
  <inkml:trace contextRef="#ctx0" brushRef="#br0">11 88 2240 0 0,'-2'-6'157'0'0,"0"1"1"0"0,0 0-1 0 0,1-1 1 0 0,0 1-1 0 0,0-1 1 0 0,0 1-1 0 0,1-1 1 0 0,0-9-1 0 0,0 14-91 0 0,0 0-1 0 0,0-1 1 0 0,0 1-1 0 0,1 0 1 0 0,-1-1-1 0 0,0 1 1 0 0,1 0-1 0 0,-1-1 1 0 0,1 1 0 0 0,0 0-1 0 0,-1 0 1 0 0,2-3-1 0 0,2-5 1032 0 0,-3 20-999 0 0,0 0-1 0 0,1 0 0 0 0,0 0 1 0 0,5 12-1 0 0,1 9 32 0 0,5 31 61 0 0,18 72 32 0 0,15 81-105 0 0,-25-111-226 0 0,-20-99 70 0 0,1 3-241 0 0,0 0 0 0 0,0 1 0 0 0,-1-1 0 0 0,0 1 0 0 0,-1 0 1 0 0,0-1-1 0 0,-1 15 0 0 0,1-23 207 0 0,-1-1 0 0 0,1 1 0 0 0,0-1 0 0 0,0 1 0 0 0,0-1 0 0 0,-1 1 0 0 0,1-1 0 0 0,0 1 0 0 0,-1-1 0 0 0,1 1 0 0 0,0-1 0 0 0,-1 1 0 0 0,1-1 0 0 0,-1 1 0 0 0,1-1 0 0 0,-1 0 0 0 0,1 1 0 0 0,-1-1 0 0 0,1 0 1 0 0,-1 1-1 0 0,0-1 0 0 0,-12 2-966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55"/>
    </inkml:context>
    <inkml:brush xml:id="br0">
      <inkml:brushProperty name="width" value="0.2" units="cm"/>
      <inkml:brushProperty name="height" value="0.2" units="cm"/>
      <inkml:brushProperty name="color" value="#E71224"/>
    </inkml:brush>
  </inkml:definitions>
  <inkml:trace contextRef="#ctx0" brushRef="#br0">46 219 3136 0 0,'-4'-2'257'0'0,"-1"0"43"0"0,1 0 0 0 0,0 0 0 0 0,-1 0-1 0 0,1 0 1 0 0,-1 1 0 0 0,-9-2 348 0 0,14 12-235 0 0,0-2-395 0 0,1 0-1 0 0,0 0 1 0 0,0 0 0 0 0,1 0 0 0 0,0 0-1 0 0,0 0 1 0 0,1 0 0 0 0,-1 0-1 0 0,6 7 1 0 0,1 2 39 0 0,2 0 1 0 0,16 20-1 0 0,-23-32-39 0 0,0 0-1 0 0,1 0 0 0 0,-1-1 0 0 0,1 1 1 0 0,0-1-1 0 0,0 0 0 0 0,1 0 0 0 0,-1-1 1 0 0,0 1-1 0 0,1-1 0 0 0,0 0 0 0 0,-1-1 0 0 0,1 1 1 0 0,0-1-1 0 0,0 0 0 0 0,0-1 0 0 0,0 0 1 0 0,0 0-1 0 0,0 0 0 0 0,0 0 0 0 0,0-1 1 0 0,-1 0-1 0 0,1 0 0 0 0,0-1 0 0 0,6-2 0 0 0,2-3-6 0 0,0 0-1 0 0,-1-1 1 0 0,0 0-1 0 0,-1-1 1 0 0,13-12-1 0 0,-15 11-64 0 0,0 0 0 0 0,0-1 1 0 0,0 0-1 0 0,-2 0 0 0 0,1-1 0 0 0,9-20 0 0 0,32-79-216 0 0,-44 95 257 0 0,32-89-88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56"/>
    </inkml:context>
    <inkml:brush xml:id="br0">
      <inkml:brushProperty name="width" value="0.2" units="cm"/>
      <inkml:brushProperty name="height" value="0.2" units="cm"/>
      <inkml:brushProperty name="color" value="#E71224"/>
    </inkml:brush>
  </inkml:definitions>
  <inkml:trace contextRef="#ctx0" brushRef="#br0">270 11 3744 0 0,'-8'-4'669'0'0,"-7"-2"507"0"0,15 6-1147 0 0,0 0 0 0 0,-1 0-1 0 0,1 0 1 0 0,-1 0 0 0 0,1 0 0 0 0,0 0 0 0 0,-1 0 0 0 0,1 0 0 0 0,-1 0 0 0 0,1 0-1 0 0,0 1 1 0 0,-1-1 0 0 0,1 0 0 0 0,0 0 0 0 0,-1 0 0 0 0,1 1 0 0 0,0-1 0 0 0,-1 0 0 0 0,1 0-1 0 0,0 1 1 0 0,-1-1 0 0 0,1 0 0 0 0,0 0 0 0 0,0 1 0 0 0,0-1 0 0 0,-1 0 0 0 0,1 1 0 0 0,0-1-1 0 0,0 1 1 0 0,0-1 0 0 0,0 0 0 0 0,-1 1 0 0 0,1-1 0 0 0,0 1 0 0 0,-29 73 278 0 0,14-37-258 0 0,14-36-49 0 0,-50 122 63 0 0,38-98-193 0 0,-1 0-1 0 0,-25 36 1 0 0,23-39-206 0 0,13-16 10 0 0,-1 0 0 0 0,1-1 0 0 0,-2 0 0 0 0,1 0 0 0 0,-1 0 0 0 0,1 0 0 0 0,-1-1 0 0 0,-8 6 1 0 0,13-10 298 0 0,0 1 1 0 0,0-1 0 0 0,-1 0-1 0 0,1 1 1 0 0,0-1-1 0 0,-1 0 1 0 0,1 0 0 0 0,0 1-1 0 0,-1-1 1 0 0,1 0 0 0 0,0 0-1 0 0,-1 0 1 0 0,1 0 0 0 0,-1 1-1 0 0,1-1 1 0 0,0 0 0 0 0,-1 0-1 0 0,1 0 1 0 0,-1 0 0 0 0,1 0-1 0 0,0 0 1 0 0,-1 0-1 0 0,1 0 1 0 0,-1 0 0 0 0,1 0-1 0 0,0 0 1 0 0,-1 0 0 0 0,1-1-1 0 0,-1 1 1 0 0,1 0 0 0 0,0 0-1 0 0,-1 0 1 0 0,0-1 0 0 0,2-2-33 0 0,-1 1 0 0 0,0-1 0 0 0,1 0 0 0 0,-1 0 0 0 0,1 0 1 0 0,0 1-1 0 0,1-4 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57"/>
    </inkml:context>
    <inkml:brush xml:id="br0">
      <inkml:brushProperty name="width" value="0.2" units="cm"/>
      <inkml:brushProperty name="height" value="0.2" units="cm"/>
      <inkml:brushProperty name="color" value="#E71224"/>
    </inkml:brush>
  </inkml:definitions>
  <inkml:trace contextRef="#ctx0" brushRef="#br0">4 0 4128 0 0,'-3'5'1880'0'0,"11"7"-1072"0"0,2 0-536 0 0,-1-4 8 0 0,4 7-216 0 0,1-1-72 0 0,13 6-8 0 0,-4-5-32 0 0,9 5-8 0 0,-5-3-656 0 0,5-5-280 0 0,-5 0 496 0 0,-17-16 248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407"/>
    </inkml:context>
    <inkml:brush xml:id="br0">
      <inkml:brushProperty name="width" value="0.2" units="cm"/>
      <inkml:brushProperty name="height" value="0.2" units="cm"/>
    </inkml:brush>
  </inkml:definitions>
  <inkml:trace contextRef="#ctx0" brushRef="#br0">9 35 3840 0 0,'-8'8'1744'0'0,"8"-3"-936"0"0,3-5-576 0 0,2 0-16 0 0,8 0-112 0 0,0 0-40 0 0,17-8-40 0 0,-4-1-40 0 0,10 1-8 0 0,-5 0-552 0 0,0 2-248 0 0,-5-2 416 0 0,-13 8 200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58"/>
    </inkml:context>
    <inkml:brush xml:id="br0">
      <inkml:brushProperty name="width" value="0.2" units="cm"/>
      <inkml:brushProperty name="height" value="0.2" units="cm"/>
      <inkml:brushProperty name="color" value="#E71224"/>
    </inkml:brush>
  </inkml:definitions>
  <inkml:trace contextRef="#ctx0" brushRef="#br0">28 9 3520 0 0,'-6'-3'507'0'0,"5"2"-393"0"0,0 1 0 0 0,1-1 0 0 0,-1 1 0 0 0,0-1 1 0 0,-11-1 2424 0 0,12 73-2018 0 0,0 44-363 0 0,-5 180-32 0 0,10-129-111 0 0,0-14-192 0 0,-4-103-390 0 0,1-1 0 0 0,11 54-1 0 0,-12-95 301 0 0,4 14-638 0 0,-5-21 867 0 0,0 1-1 0 0,0-1 1 0 0,0 0-1 0 0,0 0 1 0 0,0 1-1 0 0,0-1 1 0 0,1 0-1 0 0,-1 0 1 0 0,0 0-1 0 0,0 1 0 0 0,0-1 1 0 0,0 0-1 0 0,1 0 1 0 0,-1 1-1 0 0,0-1 1 0 0,0 0-1 0 0,0 0 1 0 0,1 0-1 0 0,-1 0 1 0 0,0 0-1 0 0,0 1 1 0 0,0-1-1 0 0,1 0 1 0 0,-1 0-1 0 0,0 0 1 0 0,0 0-1 0 0,1 0 1 0 0,-1 0-1 0 0,0 0 1 0 0,1 0-1 0 0,-1 0 1 0 0,0 0-1 0 0,0 0 1 0 0,1 0-1 0 0,-1 0 1 0 0,0 0-1 0 0,0 0 1 0 0,1 0-1 0 0,-1 0 1 0 0,0 0-1 0 0,0 0 1 0 0,1 0-1 0 0,-1 0 1 0 0,0-1-1 0 0,0 1 1 0 0,1 0-1 0 0,-1 0 1 0 0,0 0-1 0 0,0 0 1 0 0,0-1-1 0 0,1 1 1 0 0,-1 0-1 0 0,0 0 1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59"/>
    </inkml:context>
    <inkml:brush xml:id="br0">
      <inkml:brushProperty name="width" value="0.2" units="cm"/>
      <inkml:brushProperty name="height" value="0.2" units="cm"/>
      <inkml:brushProperty name="color" value="#E71224"/>
    </inkml:brush>
  </inkml:definitions>
  <inkml:trace contextRef="#ctx0" brushRef="#br0">192 305 4032 0 0,'26'-21'1301'0'0,"-25"21"-1270"0"0,0-1 0 0 0,-1 1 0 0 0,1-1 0 0 0,0 1 0 0 0,-1-1 0 0 0,1 1-1 0 0,0 0 1 0 0,0-1 0 0 0,0 1 0 0 0,-1 0 0 0 0,1 0 0 0 0,0-1 0 0 0,0 1 0 0 0,0 0 0 0 0,0 0 0 0 0,1 0-1 0 0,39-4 301 0 0,-39 3-316 0 0,-1 1-1 0 0,1 0 1 0 0,-1-1 0 0 0,0 1-1 0 0,1 0 1 0 0,-1 0 0 0 0,1 0-1 0 0,-1 0 1 0 0,1 1 0 0 0,-1-1-1 0 0,0 0 1 0 0,1 0 0 0 0,-1 1-1 0 0,1-1 1 0 0,-1 1 0 0 0,0-1-1 0 0,1 1 1 0 0,-1 0 0 0 0,0 0-1 0 0,0-1 1 0 0,0 1 0 0 0,1 0-1 0 0,1 2 1 0 0,2 2 22 0 0,2 2-30 0 0,1 1 0 0 0,-1-1-1 0 0,-1 1 1 0 0,0 1 0 0 0,0-1-1 0 0,0 1 1 0 0,-1 0 0 0 0,-1 1-1 0 0,1-1 1 0 0,4 19 0 0 0,-4-12-3 0 0,-1 1 0 0 0,0-1 0 0 0,-1 1 0 0 0,-1 0 0 0 0,-1-1 0 0 0,0 1 0 0 0,-2 0 0 0 0,0 0 0 0 0,0 0 0 0 0,-2-1 0 0 0,-6 26 0 0 0,4-20 41 0 0,1-9 25 0 0,1 0 0 0 0,1 1-1 0 0,-2 23 1 0 0,4-36-66 0 0,0-1 0 0 0,0 1 0 0 0,0 0 0 0 0,0-1 1 0 0,0 1-1 0 0,0 0 0 0 0,0-1 0 0 0,0 1 0 0 0,0 0 1 0 0,0-1-1 0 0,0 1 0 0 0,0 0 0 0 0,1-1 0 0 0,-1 1 0 0 0,0 0 1 0 0,1-1-1 0 0,-1 1 0 0 0,0-1 0 0 0,1 1 0 0 0,-1-1 1 0 0,1 1-1 0 0,-1-1 0 0 0,1 1 0 0 0,-1-1 0 0 0,1 1 0 0 0,-1-1 1 0 0,1 1-1 0 0,-1-1 0 0 0,1 0 0 0 0,0 1 0 0 0,-1-1 0 0 0,1 0 1 0 0,0 0-1 0 0,-1 0 0 0 0,1 1 0 0 0,0-1 0 0 0,-1 0 1 0 0,1 0-1 0 0,0 0 0 0 0,-1 0 0 0 0,1 0 0 0 0,0 0 0 0 0,-1 0 1 0 0,1 0-1 0 0,0 0 0 0 0,-1-1 0 0 0,2 1 0 0 0,1-1-1 0 0,0 0 1 0 0,0 0-1 0 0,0 0 0 0 0,0-1 0 0 0,0 1 0 0 0,0-1 0 0 0,0 0 0 0 0,-1 0 1 0 0,4-3-1 0 0,4-4-27 0 0,-1-1 1 0 0,13-16-1 0 0,8-11-67 0 0,-13 19 50 0 0,75-76-68 0 0,-77 80 151 0 0,0 2 0 0 0,1 0 0 0 0,1 1 0 0 0,31-16 0 0 0,-44 26-25 0 0,-1-1 1 0 0,1 1-1 0 0,0-1 0 0 0,0 1 0 0 0,-1 1 0 0 0,1-1 0 0 0,0 0 0 0 0,0 1 0 0 0,0 0 0 0 0,0 0 0 0 0,0 0 0 0 0,5 1 0 0 0,-7-1-15 0 0,1 1 0 0 0,0 0-1 0 0,-1 0 1 0 0,1 0 0 0 0,-1 1 0 0 0,1-1 0 0 0,-1 0 0 0 0,1 1 0 0 0,-1 0 0 0 0,0-1-1 0 0,0 1 1 0 0,0 0 0 0 0,0 0 0 0 0,0 0 0 0 0,0 0 0 0 0,-1 1 0 0 0,1-1-1 0 0,-1 0 1 0 0,1 1 0 0 0,-1-1 0 0 0,1 5 0 0 0,3 3 20 0 0,-2 0-1 0 0,1 1 1 0 0,2 20 0 0 0,-3-11 16 0 0,-1-1 0 0 0,-1 1 0 0 0,-2 22 0 0 0,0-31-30 0 0,0 1 1 0 0,-1-1-1 0 0,-1 0 1 0 0,0 0-1 0 0,0 0 1 0 0,-8 16 0 0 0,6-16-4 0 0,3-5-1 0 0,-29 64 38 0 0,25-60-36 0 0,0 0 0 0 0,-1 0 0 0 0,0-1 0 0 0,-13 14 0 0 0,16-18-8 0 0,0-1 0 0 0,-1 1-1 0 0,0-1 1 0 0,0 0 0 0 0,-1 0 0 0 0,1 0-1 0 0,-1-1 1 0 0,0 1 0 0 0,0-1 0 0 0,0-1-1 0 0,0 1 1 0 0,-7 1 0 0 0,-3-2-10 0 0,0-1-1 0 0,0 0 1 0 0,0-1 0 0 0,0-1 0 0 0,0 0 0 0 0,-26-6-1 0 0,9-4-29 0 0,0 0-1 0 0,1-3 0 0 0,1 0 1 0 0,0-2-1 0 0,-52-36 0 0 0,49 27-5 0 0,-60-59-1 0 0,80 71 56 0 0,0-1-1 0 0,1-1 0 0 0,1 0 1 0 0,0-1-1 0 0,2 0 1 0 0,-1 0-1 0 0,2-2 0 0 0,0 1 1 0 0,-10-30-1 0 0,14 32 23 0 0,1-1-1 0 0,0 0 1 0 0,2 1-1 0 0,-1-1 1 0 0,2 0 0 0 0,0-27-1 0 0,3 27-11 0 0,8-29 1 0 0,-9 41-17 0 0,2-5-1 0 0,-1 1 1 0 0,2-1-1 0 0,-1 1 0 0 0,1 0 1 0 0,0 0-1 0 0,1 0 0 0 0,0 0 1 0 0,0 1-1 0 0,1 0 0 0 0,0 0 1 0 0,0 1-1 0 0,12-10 0 0 0,-13 11-7 0 0,25-24-289 0 0,51-37-1 0 0,-61 52-205 0 0,-1 2 1 0 0,2 1-1 0 0,0 0 1 0 0,24-8-1 0 0,11-3-764 0 0,-2-2 151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60"/>
    </inkml:context>
    <inkml:brush xml:id="br0">
      <inkml:brushProperty name="width" value="0.2" units="cm"/>
      <inkml:brushProperty name="height" value="0.2" units="cm"/>
      <inkml:brushProperty name="color" value="#E71224"/>
    </inkml:brush>
  </inkml:definitions>
  <inkml:trace contextRef="#ctx0" brushRef="#br0">1 142 3840 0 0,'8'-9'1768'0'0,"2"2"-696"0"0,4 2-760 0 0,-6 5-80 0 0,7-3-48 0 0,2-2-24 0 0,15-3-88 0 0,-8 1-64 0 0,29-7-8 0 0,-2 8-280 0 0,18-8-120 0 0,-10 2-656 0 0,-6 1-296 0 0,-7-1 704 0 0,-9-17 328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61"/>
    </inkml:context>
    <inkml:brush xml:id="br0">
      <inkml:brushProperty name="width" value="0.2" units="cm"/>
      <inkml:brushProperty name="height" value="0.2" units="cm"/>
      <inkml:brushProperty name="color" value="#E71224"/>
    </inkml:brush>
  </inkml:definitions>
  <inkml:trace contextRef="#ctx0" brushRef="#br0">52 1 3392 0 0,'-27'4'1107'0'0,"26"-4"-1052"0"0,1 0 1 0 0,-1 0 0 0 0,0 1 0 0 0,1-1 0 0 0,-1 0 0 0 0,0 0 0 0 0,1 1 0 0 0,-1-1 0 0 0,0 0-1 0 0,1 1 1 0 0,-1-1 0 0 0,1 1 0 0 0,-1-1 0 0 0,1 1 0 0 0,-1-1 0 0 0,1 1 0 0 0,-1-1 0 0 0,1 1-1 0 0,-1-1 1 0 0,1 1 0 0 0,0 0 0 0 0,-1-1 0 0 0,1 1 0 0 0,0 0 0 0 0,0-1 0 0 0,-1 1 0 0 0,1 0 0 0 0,0 0-1 0 0,0 21 934 0 0,0-16-1103 0 0,-10 287 845 0 0,9-99-784 0 0,2-186-33 0 0,4 46-258 0 0,-5-50 159 0 0,1-1-1 0 0,0 1 0 0 0,0 0 0 0 0,0 0 0 0 0,1-1 1 0 0,-1 1-1 0 0,1-1 0 0 0,0 1 0 0 0,0-1 0 0 0,4 6 1 0 0,-5-9 108 0 0,0 1 1 0 0,-1-1-1 0 0,1 0 1 0 0,0 1-1 0 0,-1-1 1 0 0,1 0-1 0 0,0 0 1 0 0,-1 1-1 0 0,1-1 1 0 0,0 0 0 0 0,-1 0-1 0 0,1 0 1 0 0,0 0-1 0 0,0 0 1 0 0,-1 0-1 0 0,1 0 1 0 0,0 0-1 0 0,0 0 1 0 0,-1 0-1 0 0,1-1 1 0 0,0 1 0 0 0,-1 0-1 0 0,1 0 1 0 0,0-1-1 0 0,-1 1 1 0 0,1 0-1 0 0,0-1 1 0 0,-1 1-1 0 0,1-1 1 0 0,-1 1-1 0 0,1-1 1 0 0,-1 1 0 0 0,1-1-1 0 0,-1 1 1 0 0,1-1-1 0 0,-1 1 1 0 0,1-2-1 0 0,6-17-496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62"/>
    </inkml:context>
    <inkml:brush xml:id="br0">
      <inkml:brushProperty name="width" value="0.2" units="cm"/>
      <inkml:brushProperty name="height" value="0.2" units="cm"/>
      <inkml:brushProperty name="color" value="#E71224"/>
    </inkml:brush>
  </inkml:definitions>
  <inkml:trace contextRef="#ctx0" brushRef="#br0">14 4 4288 0 0,'-13'0'1960'0'0,"21"9"-1152"0"0,2-9-664 0 0,4 5-56 0 0,-1-5 8 0 0,6 0 32 0 0,18-5-64 0 0,-7-4-104 0 0,30 9-40 0 0,-11 0-352 0 0,7 0-152 0 0,-2 5-968 0 0,-9-5-432 0 0,-8 0 1032 0 0,-18-8 504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63"/>
    </inkml:context>
    <inkml:brush xml:id="br0">
      <inkml:brushProperty name="width" value="0.2" units="cm"/>
      <inkml:brushProperty name="height" value="0.2" units="cm"/>
      <inkml:brushProperty name="color" value="#E71224"/>
    </inkml:brush>
  </inkml:definitions>
  <inkml:trace contextRef="#ctx0" brushRef="#br0">5 101 4224 0 0,'-5'0'1936'0'0,"29"9"-1512"0"0,-21-9-48 0 0,12 0-216 0 0,-1 0-48 0 0,12-9-104 0 0,-4 9-48 0 0,20-11 24 0 0,-6-1-472 0 0,19-5-192 0 0,-9 5-840 0 0,-9-16-360 0 0,-10 8 984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64"/>
    </inkml:context>
    <inkml:brush xml:id="br0">
      <inkml:brushProperty name="width" value="0.2" units="cm"/>
      <inkml:brushProperty name="height" value="0.2" units="cm"/>
      <inkml:brushProperty name="color" value="#E71224"/>
    </inkml:brush>
  </inkml:definitions>
  <inkml:trace contextRef="#ctx0" brushRef="#br0">32 0 4096 0 0,'-18'0'1880'0'0,"13"9"-960"0"0,5 19-704 0 0,0 1-40 0 0,0 31-32 0 0,0-11-24 0 0,-4 27-56 0 0,-1-10-8 0 0,5 23 0 0 0,0-17-48 0 0,5 9 0 0 0,-1-12-360 0 0,14-5-144 0 0,-4-16-1232 0 0,4-27-544 0 0,1-13 1168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65"/>
    </inkml:context>
    <inkml:brush xml:id="br0">
      <inkml:brushProperty name="width" value="0.2" units="cm"/>
      <inkml:brushProperty name="height" value="0.2" units="cm"/>
      <inkml:brushProperty name="color" value="#E71224"/>
    </inkml:brush>
  </inkml:definitions>
  <inkml:trace contextRef="#ctx0" brushRef="#br0">1 266 4384 0 0,'0'0'82'0'0,"0"0"-1"0"0,1-1 1 0 0,-1 1 0 0 0,1 0-1 0 0,-1-1 1 0 0,1 1 0 0 0,-1 0-1 0 0,1 0 1 0 0,-1 0 0 0 0,0-1-1 0 0,1 1 1 0 0,-1 0 0 0 0,1 0-1 0 0,0 0 1 0 0,-1 0 0 0 0,1 0 0 0 0,-1 0-1 0 0,1 0 1 0 0,-1 0 0 0 0,1 0-1 0 0,-1 0 1 0 0,1 0 0 0 0,-1 0-1 0 0,1 0 1 0 0,-1 0 0 0 0,1 1-1 0 0,-1-1 1 0 0,1 0 0 0 0,-1 0-1 0 0,1 1 1 0 0,0-1-58 0 0,0 1 0 0 0,0-1 0 0 0,0 1-1 0 0,-1-1 1 0 0,1 0 0 0 0,0 0 0 0 0,0 0 0 0 0,0 1-1 0 0,0-1 1 0 0,0 0 0 0 0,0 0 0 0 0,0 0 0 0 0,0 0 0 0 0,0 0-1 0 0,0-1 1 0 0,-1 1 0 0 0,1 0 0 0 0,0 0 0 0 0,0-1-1 0 0,0 1 1 0 0,0 0 0 0 0,0-1 0 0 0,1 0 0 0 0,7-5-6 0 0,-1-1-1 0 0,1 0 1 0 0,-1-1 0 0 0,0 0 0 0 0,-1 0-1 0 0,0 0 1 0 0,0-1 0 0 0,-1 0 0 0 0,0-1-1 0 0,7-14 1 0 0,-10 17-25 0 0,1-1 0 0 0,-1 0 1 0 0,0 0-1 0 0,-1 0 0 0 0,1 0 0 0 0,-2-1 0 0 0,1 1 0 0 0,-1-1 0 0 0,0 1 0 0 0,-1-1 0 0 0,0 1 0 0 0,-1-1 1 0 0,0 1-1 0 0,-2-14 0 0 0,2 21-2 0 0,1-1 0 0 0,-1 0 1 0 0,0 1-1 0 0,0-1 0 0 0,0 0 0 0 0,0 1 1 0 0,0-1-1 0 0,0 1 0 0 0,0-1 0 0 0,-3-1 1 0 0,4 2 6 0 0,-1 1 0 0 0,1 0 1 0 0,-1-1-1 0 0,1 1 0 0 0,-1 0 1 0 0,0-1-1 0 0,1 1 0 0 0,-1 0 1 0 0,0 0-1 0 0,1 0 1 0 0,-1 0-1 0 0,0 0 0 0 0,1-1 1 0 0,-1 1-1 0 0,0 0 0 0 0,1 0 1 0 0,-1 1-1 0 0,0-1 0 0 0,1 0 1 0 0,-1 0-1 0 0,0 0 1 0 0,1 0-1 0 0,-1 0 0 0 0,1 1 1 0 0,-1-1-1 0 0,0 0 0 0 0,1 1 1 0 0,-1-1-1 0 0,1 0 0 0 0,-1 1 1 0 0,1-1-1 0 0,-1 1 1 0 0,1-1-1 0 0,-1 1 0 0 0,1-1 1 0 0,-1 1-1 0 0,1-1 0 0 0,-1 1 1 0 0,-10 17-4 0 0,0 1 0 0 0,1 0 1 0 0,-15 39-1 0 0,20-44 22 0 0,0-1 1 0 0,1 1-1 0 0,1-1 0 0 0,0 1 0 0 0,1 0 0 0 0,0 1 1 0 0,2-1-1 0 0,-1 0 0 0 0,1 0 0 0 0,5 26 0 0 0,-5-37-12 0 0,1 1-1 0 0,0-1 1 0 0,0 1-1 0 0,0 0 1 0 0,0-1-1 0 0,1 0 1 0 0,-1 1-1 0 0,1-1 1 0 0,3 5-1 0 0,-3-6-2 0 0,0 0 0 0 0,0 0 0 0 0,0-1 0 0 0,-1 0-1 0 0,1 1 1 0 0,1-1 0 0 0,-1 0 0 0 0,0 0-1 0 0,0 0 1 0 0,0 0 0 0 0,0 0 0 0 0,1 0-1 0 0,-1-1 1 0 0,0 1 0 0 0,1-1 0 0 0,-1 0 0 0 0,1 0-1 0 0,4 0 1 0 0,7-1-4 0 0,1-1 0 0 0,0 0 0 0 0,20-6 0 0 0,46-18-29 0 0,-3-5 16 0 0,46-15-146 0 0,-111 43 175 0 0,1-1 0 0 0,-1 2 0 0 0,0 0 0 0 0,1 1-1 0 0,-1 0 1 0 0,1 1 0 0 0,19 2 0 0 0,-28-1-1 0 0,1-1-1 0 0,-1 2 0 0 0,0-1 1 0 0,0 1-1 0 0,0 0 1 0 0,0 0-1 0 0,0 0 1 0 0,0 0-1 0 0,0 1 0 0 0,-1 0 1 0 0,0 0-1 0 0,1 1 1 0 0,-1-1-1 0 0,0 1 1 0 0,0 0-1 0 0,-1 0 0 0 0,5 6 1 0 0,-4-4-4 0 0,0 1 0 0 0,-1 0 0 0 0,1 0 0 0 0,-2 0 0 0 0,1 0 0 0 0,-1 0 0 0 0,0 1 0 0 0,-1-1 0 0 0,1 0 0 0 0,-2 1 0 0 0,1 13 0 0 0,-1-16-8 0 0,0-1 1 0 0,-1 1-1 0 0,0 0 0 0 0,0-1 0 0 0,0 1 0 0 0,0-1 1 0 0,-1 0-1 0 0,0 1 0 0 0,0-1 0 0 0,0 0 0 0 0,0 0 1 0 0,-1 0-1 0 0,-4 6 0 0 0,-1-1-5 0 0,0-1 0 0 0,0 1 0 0 0,-19 12 0 0 0,-14 9-312 0 0,-2-2 0 0 0,-64 31-1 0 0,101-56 100 0 0,1-1 0 0 0,-1 1-1 0 0,0-1 1 0 0,-8 2 0 0 0,11-3 89 0 0,1-1 0 0 0,-1 0 1 0 0,0 0-1 0 0,1 0 1 0 0,-1 0-1 0 0,0-1 0 0 0,1 1 1 0 0,-1-1-1 0 0,0 1 1 0 0,1-1-1 0 0,-1 0 0 0 0,-2-1 1 0 0,3 1 36 0 0,-1 0 0 0 0,1 0 0 0 0,-1-1 0 0 0,1 1 0 0 0,0 0 0 0 0,0-1 0 0 0,-1 0 0 0 0,1 1 0 0 0,-2-4 1 0 0,1 1 10 0 0,1 0 1 0 0,-1 0 0 0 0,1-1 0 0 0,0 1-1 0 0,-2-7 1 0 0,4 11 76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66"/>
    </inkml:context>
    <inkml:brush xml:id="br0">
      <inkml:brushProperty name="width" value="0.2" units="cm"/>
      <inkml:brushProperty name="height" value="0.2" units="cm"/>
      <inkml:brushProperty name="color" value="#E71224"/>
    </inkml:brush>
  </inkml:definitions>
  <inkml:trace contextRef="#ctx0" brushRef="#br0">1 283 4640 0 0,'10'40'2120'0'0,"22"-28"-1720"0"0,-29-12-96 0 0,15 8-160 0 0,-4-8-24 0 0,13-8-88 0 0,-4 1-16 0 0,14-1-16 0 0,-5-4-216 0 0,-1-5-88 0 0,-3 6-840 0 0,-6-6-360 0 0,-3 5 768 0 0,-11-8 376 0 0</inkml:trace>
  <inkml:trace contextRef="#ctx0" brushRef="#br0" timeOffset="1">179 9 4768 0 0,'-14'-9'2176'0'0,"4"9"-1416"0"0,10 4-608 0 0,0 1-8 0 0,0 18-80 0 0,0-3-40 0 0,10 53-16 0 0,-10-13-8 0 0,0 55 0 0 0,4-26-40 0 0,19 20-8 0 0,-4-20-704 0 0,13-16-304 0 0,-5-13 528 0 0,-9-43 264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68"/>
    </inkml:context>
    <inkml:brush xml:id="br0">
      <inkml:brushProperty name="width" value="0.2" units="cm"/>
      <inkml:brushProperty name="height" value="0.2" units="cm"/>
      <inkml:brushProperty name="color" value="#E71224"/>
    </inkml:brush>
  </inkml:definitions>
  <inkml:trace contextRef="#ctx0" brushRef="#br0">1 12 3648 0 0,'0'-2'205'0'0,"0"1"-155"0"0,-1 1 0 0 0,1 0 1 0 0,0-1-1 0 0,0 1 0 0 0,0 0 0 0 0,0 0 0 0 0,0-1 0 0 0,0 1 1 0 0,0 0-1 0 0,0-1 0 0 0,0 1 0 0 0,0 0 0 0 0,0 0 1 0 0,0-1-1 0 0,0 1 0 0 0,3-4 753 0 0,-3 4-753 0 0,0 0 1 0 0,0 0-1 0 0,1 0 0 0 0,-1 0 0 0 0,0 0 0 0 0,1-1 0 0 0,1 18 1108 0 0,6 36-813 0 0,20 97-305 0 0,-19-93-113 0 0,1-1-189 0 0,-2-1 0 0 0,0 62-1 0 0,-8-109-252 0 0,0 0 1 0 0,-1 1-1 0 0,-2 8 0 0 0,2-14 344 0 0,1 0 0 0 0,-1 0 1 0 0,0-1-1 0 0,0 1 0 0 0,0 0 0 0 0,-1-1 0 0 0,1 1 0 0 0,-1-1 0 0 0,1 1 1 0 0,-1-1-1 0 0,-4 5 0 0 0,5-6 117 0 0,0 0-1 0 0,-1 0 1 0 0,1 0-1 0 0,-1-1 1 0 0,0 1 0 0 0,1 0-1 0 0,-1-1 1 0 0,0 1-1 0 0,-1 0 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1.768"/>
    </inkml:context>
    <inkml:brush xml:id="br0">
      <inkml:brushProperty name="width" value="0.2" units="cm"/>
      <inkml:brushProperty name="height" value="0.2" units="cm"/>
    </inkml:brush>
  </inkml:definitions>
  <inkml:trace contextRef="#ctx0" brushRef="#br0">14 45 3552 0 0,'-13'22'2248'0'0,"18"-22"-2088"0"0,0 0 8 0 0,8-8-224 0 0,0 2-88 0 0,17-10 64 0 0,-9 4 16 0 0,20-12 40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4T18:34:23.769"/>
    </inkml:context>
    <inkml:brush xml:id="br0">
      <inkml:brushProperty name="width" value="0.2" units="cm"/>
      <inkml:brushProperty name="height" value="0.2" units="cm"/>
      <inkml:brushProperty name="color" value="#E71224"/>
    </inkml:brush>
  </inkml:definitions>
  <inkml:trace contextRef="#ctx0" brushRef="#br0">6 236 3872 0 0,'-2'-8'680'0'0,"1"1"0"0"0,0-1 0 0 0,0-13 0 0 0,1 22-666 0 0,0 0 0 0 0,0 0-1 0 0,1-1 1 0 0,-1 1 0 0 0,0 0 0 0 0,1 0 0 0 0,-1 0 0 0 0,1-1-1 0 0,-1 1 1 0 0,1 0 0 0 0,-1-1 0 0 0,2 2 0 0 0,1 1 14 0 0,25 68 159 0 0,-21-52-129 0 0,0-1 0 0 0,1 0 0 0 0,11 19-1 0 0,-19-37-56 0 0,11 17 80 0 0,-1-1 0 0 0,2 0 0 0 0,19 20 1 0 0,-27-32-65 0 0,0 0 0 0 0,1 0 0 0 0,-1-1 0 0 0,1 1 0 0 0,0-1 0 0 0,0 0 0 0 0,0 0 0 0 0,1-1 0 0 0,-1 0 0 0 0,0 0 0 0 0,1 0 0 0 0,0 0 0 0 0,-1-1 0 0 0,1 0 0 0 0,0 0 0 0 0,8 0 0 0 0,-8-1-8 0 0,1-1-1 0 0,-1 0 1 0 0,1 0 0 0 0,-1 0-1 0 0,1-1 1 0 0,-1 1-1 0 0,0-2 1 0 0,0 1 0 0 0,0-1-1 0 0,11-6 1 0 0,-3 0-74 0 0,-1-2 1 0 0,1 1 0 0 0,15-19-1 0 0,8-11-1924 0 0,58-86 0 0 0,-89 117 1821 0 0,-1 0 0 0 0,1 0 0 0 0,-2-1 1 0 0,1 0-1 0 0,-1 1 0 0 0,4-19 0 0 0,21-135-445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39.752"/>
    </inkml:context>
    <inkml:brush xml:id="br0">
      <inkml:brushProperty name="width" value="0.2" units="cm"/>
      <inkml:brushProperty name="height" value="0.2" units="cm"/>
    </inkml:brush>
  </inkml:definitions>
  <inkml:trace contextRef="#ctx0" brushRef="#br0">4 24 1696 0 0,'-3'2'606'0'0,"3"-7"-135"0"0,0 4-383 0 0,0-1 0 0 0,1 1 0 0 0,-1 0 1 0 0,0-1-1 0 0,1 1 0 0 0,-1 0 0 0 0,1 0 0 0 0,0 0 0 0 0,-1 0 0 0 0,1-1 0 0 0,1 0 1 0 0,-2 2-73 0 0,1-1 0 0 0,-1 1 0 0 0,1-1 0 0 0,-1 1 1 0 0,1 0-1 0 0,-1-1 0 0 0,1 1 0 0 0,-1 0 1 0 0,1 0-1 0 0,-1-1 0 0 0,1 1 0 0 0,-1 0 1 0 0,1 0-1 0 0,0 0 0 0 0,-1 0 0 0 0,1 0 0 0 0,-1 0 1 0 0,1 0-1 0 0,0 0 0 0 0,-1 0 0 0 0,1 0 1 0 0,0 0-1 0 0,-1 0 0 0 0,1 0 0 0 0,-1 0 1 0 0,1 1-1 0 0,-1-1 0 0 0,1 0 0 0 0,0 0 0 0 0,-1 1 1 0 0,1-1-1 0 0,-1 0 0 0 0,1 1 0 0 0,-1-1 1 0 0,1 0-1 0 0,-1 1 0 0 0,0-1 0 0 0,1 1 1 0 0,-1-1-1 0 0,1 1 0 0 0,1 2 45 0 0,-1-1 0 0 0,1 1 0 0 0,-1-1 0 0 0,1 1 0 0 0,-1-1 0 0 0,1 6 0 0 0,0-2 52 0 0,0 1-13 0 0,0 0 1 0 0,0 0-1 0 0,-1 0 1 0 0,0 0-1 0 0,0 12 0 0 0,-6 139 195 0 0,0-62-194 0 0,2-2-17 0 0,-11 261 196 0 0,13-326-270 0 0,-2 2-29 0 0,2 1-1 0 0,1 0 1 0 0,6 44-1 0 0,-3-69-99 0 0,1-10-16 0 0,1-12-197 0 0,6-52-508 0 0,-4 27 672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0.191"/>
    </inkml:context>
    <inkml:brush xml:id="br0">
      <inkml:brushProperty name="width" value="0.2" units="cm"/>
      <inkml:brushProperty name="height" value="0.2" units="cm"/>
    </inkml:brush>
  </inkml:definitions>
  <inkml:trace contextRef="#ctx0" brushRef="#br0">57 1 3072 0 0,'0'0'96'0'0,"-1"0"1"0"0,0 0-1 0 0,1 1 1 0 0,-1-1-1 0 0,0 0 1 0 0,1 0-1 0 0,-1 1 0 0 0,1-1 1 0 0,-1 0-1 0 0,0 1 1 0 0,1-1-1 0 0,-1 1 1 0 0,1-1-1 0 0,-1 0 0 0 0,0 2 1 0 0,1-2-75 0 0,0 0 0 0 0,0 1 0 0 0,0-1 0 0 0,0 0 1 0 0,1 0-1 0 0,-1 1 0 0 0,0-1 0 0 0,0 0 0 0 0,0 0 0 0 0,0 0 0 0 0,0 1 0 0 0,0-1 0 0 0,1 0 1 0 0,-1 0-1 0 0,0 0 0 0 0,0 0 0 0 0,0 1 0 0 0,0-1 0 0 0,1 0 0 0 0,-1 0 0 0 0,0 0 1 0 0,0 0-1 0 0,0 0 0 0 0,1 0 0 0 0,-1 1 0 0 0,0-1 0 0 0,0 0 0 0 0,1 0 0 0 0,-1 0 1 0 0,30 7 73 0 0,-17-5 94 0 0,-9 0-178 0 0,1-1-1 0 0,-1 1 0 0 0,0 1 1 0 0,0-1-1 0 0,-1 0 1 0 0,1 1-1 0 0,0 0 0 0 0,-1 0 1 0 0,1 0-1 0 0,-1 0 1 0 0,0 0-1 0 0,0 1 1 0 0,-1 0-1 0 0,1-1 0 0 0,-1 1 1 0 0,1 0-1 0 0,-1 0 1 0 0,0 0-1 0 0,-1 0 0 0 0,3 6 1 0 0,1 9 1 0 0,-1 0 0 0 0,0 0 1 0 0,1 27-1 0 0,-3-32-1 0 0,0 18 10 0 0,-1 1 0 0 0,-1-1 0 0 0,-8 55-1 0 0,-30 91 44 0 0,29-149-64 0 0,2 1 0 0 0,1 0-1 0 0,2 0 1 0 0,-2 48-1 0 0,6-67 1 0 0,1 0 0 0 0,0 0-1 0 0,0 0 1 0 0,1 0 0 0 0,1 0-1 0 0,0-1 1 0 0,0 1 0 0 0,1-1-1 0 0,1 1 1 0 0,-1-1 0 0 0,2-1-1 0 0,-1 1 1 0 0,1-1 0 0 0,1 0-1 0 0,12 13 1 0 0,-4-7 21 0 0,0-2 1 0 0,26 17-1 0 0,-25-19-13 0 0,-1 0 0 0 0,-1 1 1 0 0,15 14-1 0 0,-26-22-5 0 0,0 0 0 0 0,-1 0 1 0 0,1 0-1 0 0,-1 0 1 0 0,0 0-1 0 0,0 0 0 0 0,0 1 1 0 0,0-1-1 0 0,-1 1 0 0 0,0-1 1 0 0,0 1-1 0 0,0 0 0 0 0,-1-1 1 0 0,1 7-1 0 0,-1 2 17 0 0,-1 0 0 0 0,0 1 0 0 0,-6 22 0 0 0,6-28-11 0 0,-1 0 1 0 0,-1 0-1 0 0,1-1 0 0 0,-1 1 0 0 0,0-1 0 0 0,-1 1 1 0 0,0-1-1 0 0,0 0 0 0 0,0-1 0 0 0,-1 1 0 0 0,0-1 0 0 0,0 0 1 0 0,-1 0-1 0 0,0 0 0 0 0,0-1 0 0 0,-7 6 0 0 0,-8 0-7 0 0,0 0 0 0 0,-1-2-1 0 0,0 0 1 0 0,0-1 0 0 0,-39 8-1 0 0,55-15-17 0 0,1 0-1 0 0,-1 0 0 0 0,1 0 0 0 0,-1-1 1 0 0,1 0-1 0 0,-1 0 0 0 0,1 0 0 0 0,-9-2 1 0 0,12 1 2 0 0,0 1 1 0 0,0-1 0 0 0,0 0 0 0 0,0 0 0 0 0,1 0 0 0 0,-1 0-1 0 0,0 0 1 0 0,1 0 0 0 0,-1 0 0 0 0,0 0 0 0 0,1-1-1 0 0,0 1 1 0 0,-1-1 0 0 0,1 1 0 0 0,0-1 0 0 0,0 0-1 0 0,-1 1 1 0 0,1-1 0 0 0,1 0 0 0 0,-1 0 0 0 0,0 1 0 0 0,0-1-1 0 0,1 0 1 0 0,-1 0 0 0 0,0-3 0 0 0,1 1-40 0 0,0 1 1 0 0,-1 0-1 0 0,1 0 0 0 0,1-1 1 0 0,-1 1-1 0 0,0 0 0 0 0,1-1 1 0 0,0 1-1 0 0,0 0 1 0 0,0 0-1 0 0,0 0 0 0 0,0 0 1 0 0,0 0-1 0 0,1 0 0 0 0,0 0 1 0 0,-1 0-1 0 0,1 1 1 0 0,0-1-1 0 0,3-2 0 0 0,5-5-377 0 0,0 0-1 0 0,0 0 0 0 0,14-8 0 0 0,-15 12 191 0 0,40-29-647 0 0,0 7 423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0.598"/>
    </inkml:context>
    <inkml:brush xml:id="br0">
      <inkml:brushProperty name="width" value="0.2" units="cm"/>
      <inkml:brushProperty name="height" value="0.2" units="cm"/>
    </inkml:brush>
  </inkml:definitions>
  <inkml:trace contextRef="#ctx0" brushRef="#br0">54 144 2240 0 0,'19'11'597'0'0,"-13"-7"-411"0"0,-1-1-1 0 0,1 0 0 0 0,0 0 1 0 0,-1 0-1 0 0,1-1 0 0 0,1 0 1 0 0,-1 0-1 0 0,0 0 0 0 0,8 0 1 0 0,-5-1-88 0 0,-1-2 1 0 0,1 1-1 0 0,0-1 1 0 0,0-1 0 0 0,-1 1-1 0 0,1-1 1 0 0,0-1 0 0 0,11-5-1 0 0,-15 6-61 0 0,1 0 0 0 0,-1-1 0 0 0,0 0 0 0 0,0 0 0 0 0,0-1 0 0 0,0 1 0 0 0,-1-1 0 0 0,1 0 0 0 0,-1 0 0 0 0,0 0 0 0 0,-1-1 0 0 0,1 0 0 0 0,5-8 0 0 0,-8 11-29 0 0,-1 0 1 0 0,1 0-1 0 0,0 0 1 0 0,-1 0-1 0 0,1 0 1 0 0,-1 0-1 0 0,0 0 1 0 0,0 0-1 0 0,0 0 1 0 0,0 0-1 0 0,0 0 1 0 0,0 0-1 0 0,0 0 1 0 0,-1 0-1 0 0,1 0 1 0 0,-1 0-1 0 0,1 0 1 0 0,-1 0-1 0 0,0 0 1 0 0,0 0-1 0 0,0 0 0 0 0,0 0 1 0 0,0 1-1 0 0,0-1 1 0 0,0 0-1 0 0,-1 1 1 0 0,1-1-1 0 0,-1 1 1 0 0,1-1-1 0 0,-4-1 1 0 0,-1-2-11 0 0,0 1 1 0 0,-1-1-1 0 0,0 1 1 0 0,0 1-1 0 0,0-1 0 0 0,-13-3 1 0 0,9 3-9 0 0,0 1 1 0 0,-1 1 0 0 0,1 0-1 0 0,-1 1 1 0 0,1 0-1 0 0,-23 2 1 0 0,26-1-2 0 0,0 1 0 0 0,0 1 0 0 0,-1 0-1 0 0,1 0 1 0 0,1 0 0 0 0,-1 1 0 0 0,0 0 0 0 0,1 1 0 0 0,-1-1 0 0 0,-8 7 0 0 0,14-8-2 0 0,0 0 0 0 0,0 0 0 0 0,0 0 1 0 0,0 0-1 0 0,0 0 0 0 0,0 0 0 0 0,0 1 0 0 0,1-1 0 0 0,-1 1 1 0 0,1-1-1 0 0,-2 4 0 0 0,3-5 3 0 0,-1 0 0 0 0,1 0 0 0 0,0 0 1 0 0,0 0-1 0 0,-1 0 0 0 0,1 0 0 0 0,0 0 0 0 0,0 0 0 0 0,0 0 1 0 0,0 0-1 0 0,0 0 0 0 0,0 0 0 0 0,1 0 0 0 0,-1 0 1 0 0,0 0-1 0 0,0 0 0 0 0,1-1 0 0 0,-1 1 0 0 0,0 0 0 0 0,1 0 1 0 0,-1 0-1 0 0,1 0 0 0 0,-1 0 0 0 0,1-1 0 0 0,0 1 1 0 0,-1 0-1 0 0,1-1 0 0 0,0 1 0 0 0,0 0 0 0 0,-1-1 0 0 0,1 1 1 0 0,0-1-1 0 0,0 1 0 0 0,0-1 0 0 0,0 1 0 0 0,0 0 0 0 0,5 0-91 0 0,0 0-1 0 0,-1 0 1 0 0,1 0-1 0 0,0 0 1 0 0,-1-1-1 0 0,1 0 1 0 0,0 0-1 0 0,8-2 1 0 0,-4 2-107 0 0,95-13-1372 0 0,-58 11 1263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0.962"/>
    </inkml:context>
    <inkml:brush xml:id="br0">
      <inkml:brushProperty name="width" value="0.2" units="cm"/>
      <inkml:brushProperty name="height" value="0.2" units="cm"/>
    </inkml:brush>
  </inkml:definitions>
  <inkml:trace contextRef="#ctx0" brushRef="#br0">2 97 3648 0 0,'-1'2'65'0'0,"1"-1"0"0"0,0 1 0 0 0,0 0 0 0 0,-1-1-1 0 0,1 1 1 0 0,0 0 0 0 0,0-1 0 0 0,0 1 0 0 0,1-1 0 0 0,-1 1 0 0 0,0 0 0 0 0,1-1 0 0 0,-1 1 0 0 0,1-1 0 0 0,-1 1 0 0 0,1-1 0 0 0,0 1-1 0 0,0-1 1 0 0,-1 0 0 0 0,1 1 0 0 0,0-1 0 0 0,0 0 0 0 0,0 0 0 0 0,1 1 0 0 0,-1-1 0 0 0,0 0 0 0 0,0 0 0 0 0,1 0 0 0 0,-1 0-1 0 0,0-1 1 0 0,1 1 0 0 0,-1 0 0 0 0,1-1 0 0 0,-1 1 0 0 0,4 0 0 0 0,3 2-43 0 0,0-1 0 0 0,1-1 1 0 0,-1 0-1 0 0,1 0 0 0 0,12 0 0 0 0,-17-1-14 0 0,99-4 116 0 0,-88 3-79 0 0,-1-1 0 0 0,1-1 0 0 0,-1 0 0 0 0,0-1 0 0 0,15-6 0 0 0,-29 9-40 0 0,1 1 0 0 0,0 0 0 0 0,-1-1 0 0 0,1 1-1 0 0,-1 0 1 0 0,1-1 0 0 0,0 1 0 0 0,-1-1 0 0 0,1 1 0 0 0,-1-1 0 0 0,1 1 0 0 0,-1-1 0 0 0,1 1 0 0 0,-1-1 0 0 0,0 0 0 0 0,1 1 0 0 0,-1-1-1 0 0,0 0 1 0 0,1 1 0 0 0,-1-1 0 0 0,0 0 0 0 0,0 1 0 0 0,1-1 0 0 0,-1 0 0 0 0,0 0 0 0 0,0 1 0 0 0,0-1 0 0 0,0 0 0 0 0,0 0 0 0 0,0 1-1 0 0,0-1 1 0 0,0 0 0 0 0,-1 1 0 0 0,1-1 0 0 0,0 0 0 0 0,0 0 0 0 0,-1 1 0 0 0,1-1 0 0 0,0 0 0 0 0,-1 1 0 0 0,1-1 0 0 0,0 1 0 0 0,-1-1 0 0 0,1 0-1 0 0,-2 0 1 0 0,-1-4 12 0 0,-1 1 0 0 0,0-1 0 0 0,0 1 0 0 0,-7-5-1 0 0,-5-2-14 0 0,0 1 0 0 0,0 1 0 0 0,-1 0 0 0 0,0 1-1 0 0,-24-7 1 0 0,34 13-19 0 0,0 0 0 0 0,0 1 0 0 0,0 0-1 0 0,0 0 1 0 0,0 0 0 0 0,-11 1 0 0 0,14 0-2 0 0,3 1 6 0 0,0-1-1 0 0,0 0 1 0 0,0 0-1 0 0,0 1 1 0 0,0-1-1 0 0,0 1 1 0 0,0-1-1 0 0,0 1 1 0 0,0-1-1 0 0,0 1 1 0 0,0 0-1 0 0,0 0 1 0 0,0-1-1 0 0,0 1 1 0 0,1 0-1 0 0,-1 0 1 0 0,0 0-1 0 0,0 0 1 0 0,1 0-1 0 0,-1 0 1 0 0,1 0-1 0 0,-1 0 1 0 0,1 0-1 0 0,-1 0 1 0 0,1 0-1 0 0,0 0 1 0 0,-1 0-1 0 0,1 0 1 0 0,0 0-1 0 0,0 1 1 0 0,0-1-1 0 0,0 0 1 0 0,0 0-1 0 0,0 0 1 0 0,0 0-1 0 0,0 0 1 0 0,1 2-1 0 0,1 3-161 0 0,5-14 105 0 0,11-17 102 0 0</inkml:trace>
  <inkml:trace contextRef="#ctx0" brushRef="#br0" timeOffset="1">156 119 3200 0 0,'-4'34'1208'0'0,"18"-12"-944"0"0,13 6 112 0 0,-9-16-16 0 0,24-6-64 0 0,0-6 16 0 0,7-6-96 0 0,-7-6-56 0 0,3 3-88 0 0,4-4-48 0 0,-14-2 0 0 0,0 2-56 0 0,-3 6-8 0 0,-11-2-424 0 0,-7-2-176 0 0,-12-2 312 0 0,10-3 160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1.363"/>
    </inkml:context>
    <inkml:brush xml:id="br0">
      <inkml:brushProperty name="width" value="0.2" units="cm"/>
      <inkml:brushProperty name="height" value="0.2" units="cm"/>
    </inkml:brush>
  </inkml:definitions>
  <inkml:trace contextRef="#ctx0" brushRef="#br0">38 1 3168 0 0,'-2'1'97'0'0,"1"-1"0"0"0,0 1 0 0 0,-1 0 0 0 0,1 0 0 0 0,0 0 0 0 0,0 0 0 0 0,0 1 0 0 0,0-1 0 0 0,0 0 0 0 0,0 0 0 0 0,0 1 1 0 0,1-1-1 0 0,-1 0 0 0 0,0 1 0 0 0,1-1 0 0 0,-1 3 0 0 0,-5 27 554 0 0,5-19-408 0 0,-6 41-66 0 0,3 0 0 0 0,2 0 1 0 0,2 0-1 0 0,13 92 0 0 0,-10-122-154 0 0,2-1-1 0 0,1 0 0 0 0,8 23 0 0 0,-10-35-23 0 0,1 0 0 0 0,0-1 0 0 0,0 1 0 0 0,1-1 0 0 0,0 0 0 0 0,1 0-1 0 0,0-1 1 0 0,9 9 0 0 0,-14-14-17 0 0,0-1-1 0 0,1 0 1 0 0,-1-1-1 0 0,1 1 1 0 0,-1 0 0 0 0,1-1-1 0 0,-1 1 1 0 0,5 1-1 0 0,-6-3 10 0 0,0 0-1 0 0,0 0 0 0 0,0 0 1 0 0,0 0-1 0 0,0 0 0 0 0,0 0 1 0 0,0 0-1 0 0,0 0 0 0 0,0 0 1 0 0,0 0-1 0 0,0 0 0 0 0,-1-1 1 0 0,1 1-1 0 0,0 0 0 0 0,0-1 1 0 0,0 1-1 0 0,0-1 0 0 0,0 1 1 0 0,0-1-1 0 0,-1 1 0 0 0,1-1 1 0 0,0 0-1 0 0,0 1 0 0 0,-1-1 0 0 0,1 0 1 0 0,0 0-1 0 0,-1 1 0 0 0,1-1 1 0 0,0-2-1 0 0,14-28-135 0 0,-9 15 106 0 0,24-49-70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2.280"/>
    </inkml:context>
    <inkml:brush xml:id="br0">
      <inkml:brushProperty name="width" value="0.2" units="cm"/>
      <inkml:brushProperty name="height" value="0.2" units="cm"/>
    </inkml:brush>
  </inkml:definitions>
  <inkml:trace contextRef="#ctx0" brushRef="#br0">99 105 3456 0 0,'-24'-5'1128'0'0,"24"4"-1116"0"0,0 1 0 0 0,-1 0 1 0 0,1 0-1 0 0,0 0 0 0 0,0 0 1 0 0,-1 0-1 0 0,1 0 0 0 0,0 0 1 0 0,0 0-1 0 0,-1 0 0 0 0,1 0 0 0 0,0 0 1 0 0,-1 0-1 0 0,1 0 0 0 0,0 0 1 0 0,0 0-1 0 0,-1 0 0 0 0,1 0 0 0 0,0 0 1 0 0,0 0-1 0 0,-1 0 0 0 0,1 0 1 0 0,0 1-1 0 0,0-1 0 0 0,0 0 1 0 0,-1 0-1 0 0,1 0 0 0 0,0 0 0 0 0,0 1 1 0 0,0-1-1 0 0,-1 0 0 0 0,1 0 1 0 0,0 0-1 0 0,0 1 0 0 0,0-1 1 0 0,-13 13 98 0 0,5-6-77 0 0,0 1 1 0 0,1-1-1 0 0,0 1 0 0 0,0 1 1 0 0,-8 13-1 0 0,15-20-34 0 0,-1-1 0 0 0,1 0 0 0 0,0 1 0 0 0,0-1 0 0 0,0 1 0 0 0,0-1 0 0 0,0 1 0 0 0,0-1 0 0 0,0 0 0 0 0,0 1 0 0 0,0-1 0 0 0,1 1 0 0 0,-1-1 0 0 0,1 0 0 0 0,-1 1 0 0 0,1-1 1 0 0,-1 0-1 0 0,1 1 0 0 0,1 0 0 0 0,0 3 2 0 0,4 6 12 0 0,0 0 1 0 0,1 0-1 0 0,0-1 1 0 0,0 0-1 0 0,17 16 1 0 0,50 41 150 0 0,-5-7-35 0 0,-65-56-116 0 0,1 0 0 0 0,-1 0-1 0 0,0 1 1 0 0,-1-1 0 0 0,1 1-1 0 0,-1 0 1 0 0,0 0 0 0 0,0 0 0 0 0,0 1-1 0 0,-1-1 1 0 0,1 1 0 0 0,-1-1-1 0 0,1 9 1 0 0,-3-11-2 0 0,0 0 0 0 0,0 0 0 0 0,0 0-1 0 0,0 0 1 0 0,-1 0 0 0 0,1 0 0 0 0,-1-1-1 0 0,0 1 1 0 0,0 0 0 0 0,0 0 0 0 0,0 0 0 0 0,-1-1-1 0 0,1 1 1 0 0,-1-1 0 0 0,1 1 0 0 0,-1-1 0 0 0,-4 5-1 0 0,1-1-2 0 0,-1 0 0 0 0,0-1 0 0 0,0 0 0 0 0,-1 0 0 0 0,-10 6-1 0 0,14-9-16 0 0,0-1-1 0 0,0 0 1 0 0,-1 1-1 0 0,1-1 1 0 0,0 0-1 0 0,-1-1 1 0 0,1 1-1 0 0,-1 0 1 0 0,1-1-1 0 0,-1 0 1 0 0,0 0-1 0 0,1 0 1 0 0,-1 0-1 0 0,-3-2 1 0 0,1 1-9 0 0,1 0 1 0 0,-1-1 0 0 0,1 0 0 0 0,0 0 0 0 0,0 0 0 0 0,0-1-1 0 0,0 0 1 0 0,-8-6 0 0 0,9 6-7 0 0,0 0-1 0 0,0 0 1 0 0,1 0-1 0 0,-1-1 1 0 0,1 0-1 0 0,0 0 0 0 0,0 0 1 0 0,0 0-1 0 0,0 0 1 0 0,1 0-1 0 0,-1-1 1 0 0,1 1-1 0 0,1-1 1 0 0,-1 0-1 0 0,0 1 1 0 0,1-1-1 0 0,0 0 1 0 0,0 0-1 0 0,1 0 1 0 0,-1 0-1 0 0,1-9 1 0 0,2 8-45 0 0,-1 0 1 0 0,1 1-1 0 0,0-1 0 0 0,1 1 1 0 0,-1-1-1 0 0,1 1 0 0 0,0 0 1 0 0,0 0-1 0 0,5-5 1 0 0,4-5-500 0 0,21-19 1 0 0,-23 25 474 0 0,1 1 0 0 0,-1 1 1 0 0,2 0-1 0 0,-1 0 0 0 0,18-7 1 0 0,-28 14 97 0 0,21-8 748 0 0,238-61 1406 0 0,-243 65-2148 0 0,-3 0-8 0 0,0 0 0 0 0,0-1 0 0 0,24-11 0 0 0,-34 13-51 0 0,1 1 1 0 0,-1-1-1 0 0,0 0 0 0 0,0-1 0 0 0,-1 1 1 0 0,1-1-1 0 0,-1 1 0 0 0,1-1 0 0 0,-1 0 1 0 0,0-1-1 0 0,-1 1 0 0 0,1 0 0 0 0,-1-1 1 0 0,4-9-1 0 0,-2 2-26 0 0,-1 0 0 0 0,0-1 0 0 0,-1 0 1 0 0,-1 0-1 0 0,1 0 0 0 0,-2 0 0 0 0,-1-18 0 0 0,-2 21 313 0 0,0 15 5 0 0,0 17 13 0 0,0 28-46 0 0,-2 120 284 0 0,6-128-377 0 0,1-1 0 0 0,9 45 0 0 0,-9-76-102 0 0,0 0 0 0 0,1-1-1 0 0,4 12 1 0 0,-6-19-14 0 0,-1 0 0 0 0,1-1 0 0 0,0 1-1 0 0,0-1 1 0 0,0 1 0 0 0,-1-1 0 0 0,1 1 0 0 0,1-1-1 0 0,-1 1 1 0 0,0-1 0 0 0,0 0 0 0 0,0 0 0 0 0,1 0-1 0 0,-1 0 1 0 0,1 0 0 0 0,-1 0 0 0 0,1 0 0 0 0,-1 0-1 0 0,1 0 1 0 0,-1-1 0 0 0,1 1 0 0 0,0 0 0 0 0,-1-1 0 0 0,1 0-1 0 0,2 1 1 0 0,1-2 6 0 0,1-1-1 0 0,-1 1 0 0 0,1-1 1 0 0,-1 0-1 0 0,0-1 1 0 0,0 1-1 0 0,0-1 0 0 0,0 0 1 0 0,7-6-1 0 0,-11 7-7 0 0,120-98 21 0 0,-69 54-9 0 0,-16 12 10 0 0,-22 20-18 0 0,0 1 1 0 0,1 1 0 0 0,23-15-1 0 0,-37 26-6 0 0,0 1-1 0 0,-1-1 0 0 0,1 1 0 0 0,0-1 1 0 0,0 1-1 0 0,0-1 0 0 0,0 1 1 0 0,0 0-1 0 0,0-1 0 0 0,0 1 0 0 0,0 0 1 0 0,1 0-1 0 0,-1 0 0 0 0,0 0 0 0 0,0 0 1 0 0,0 0-1 0 0,0 0 0 0 0,0 0 0 0 0,0 0 1 0 0,0 1-1 0 0,0-1 0 0 0,0 0 0 0 0,0 1 1 0 0,0-1-1 0 0,0 1 0 0 0,0-1 0 0 0,0 1 1 0 0,0-1-1 0 0,0 1 0 0 0,-1-1 0 0 0,1 1 1 0 0,1 1-1 0 0,1 2 1 0 0,1 1 0 0 0,-1-1 1 0 0,-1 1-1 0 0,1 0 0 0 0,2 7 0 0 0,5 7 1 0 0,-6-12 2 0 0,0 1 0 0 0,0-1 1 0 0,11 13 0 0 0,-13-18 6 0 0,-1-1-1 0 0,1 1 0 0 0,-1-1 1 0 0,1 1-1 0 0,-1-1 1 0 0,1 0-1 0 0,0 0 0 0 0,0 0 1 0 0,0 0-1 0 0,0 0 0 0 0,0 0 1 0 0,0 0-1 0 0,0-1 1 0 0,0 1-1 0 0,0 0 0 0 0,0-1 1 0 0,3 0-1 0 0,-3 0-1 0 0,-1 0-1 0 0,1-1 1 0 0,0 1-1 0 0,-1-1 1 0 0,1 1-1 0 0,-1-1 1 0 0,1 0-1 0 0,0 0 1 0 0,-1 0-1 0 0,0 0 1 0 0,1 0-1 0 0,-1 0 1 0 0,0 0-1 0 0,1 0 1 0 0,0-2-1 0 0,19-23 43 0 0,-15 19-45 0 0,19-30-106 0 0,-22 30-82 0 0,1 1-1 0 0,1 0 1 0 0,-1 0-1 0 0,1 0 1 0 0,0 0-1 0 0,0 1 0 0 0,8-7 1 0 0,-2 6-20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2.648"/>
    </inkml:context>
    <inkml:brush xml:id="br0">
      <inkml:brushProperty name="width" value="0.2" units="cm"/>
      <inkml:brushProperty name="height" value="0.2" units="cm"/>
    </inkml:brush>
  </inkml:definitions>
  <inkml:trace contextRef="#ctx0" brushRef="#br0">176 28 3072 0 0,'15'-10'1011'0'0,"-15"9"-985"0"0,0 1 0 0 0,0 0 0 0 0,1 0 0 0 0,-1 0 0 0 0,0 0 0 0 0,0 0 0 0 0,0-1 0 0 0,0 1 0 0 0,1 0 0 0 0,-1 0 0 0 0,0 0 0 0 0,0-1 0 0 0,0 1 0 0 0,0 0 1 0 0,0 0-1 0 0,0 0 0 0 0,1-1 0 0 0,-1 1 0 0 0,0 0 0 0 0,0 0 0 0 0,0-1 0 0 0,0 1 0 0 0,0 0 0 0 0,0 0 0 0 0,0-1 0 0 0,0 1 0 0 0,0 0 0 0 0,0 0 1 0 0,0-1-1 0 0,0 1 0 0 0,0 0 0 0 0,-1-1 0 0 0,-6-4 815 0 0,-11 1-232 0 0,8 4-566 0 0,-1 0 0 0 0,1 1 0 0 0,0 0 0 0 0,0 0 0 0 0,0 1 0 0 0,-17 5 1 0 0,22-5-48 0 0,-1 0 0 0 0,1 0 0 0 0,0 0 1 0 0,0 1-1 0 0,0 0 0 0 0,0 0 0 0 0,0 0 1 0 0,1 0-1 0 0,-1 1 0 0 0,1 0 1 0 0,0 0-1 0 0,0 0 0 0 0,-5 7 0 0 0,8-9 4 0 0,-1 1-1 0 0,1-1 0 0 0,0 0 0 0 0,0 1 0 0 0,1-1 1 0 0,-1 1-1 0 0,0-1 0 0 0,1 1 0 0 0,0-1 1 0 0,-1 1-1 0 0,1-1 0 0 0,0 1 0 0 0,0 0 0 0 0,0-1 1 0 0,1 1-1 0 0,-1-1 0 0 0,1 1 0 0 0,-1-1 0 0 0,1 1 1 0 0,0-1-1 0 0,0 1 0 0 0,0-1 0 0 0,3 5 0 0 0,-2-4 4 0 0,0 0 0 0 0,1 1 0 0 0,0-1 0 0 0,-1 0 0 0 0,1 0 0 0 0,0 0 0 0 0,0-1 0 0 0,1 1 0 0 0,-1-1 0 0 0,1 0 0 0 0,-1 0 0 0 0,1 0 0 0 0,0 0 0 0 0,4 1 0 0 0,-3-1 14 0 0,1-1 0 0 0,0 0 0 0 0,-1 0 0 0 0,1 0 0 0 0,0-1 0 0 0,0 0 0 0 0,0 0 0 0 0,0 0 0 0 0,8-2 0 0 0,2-2 110 0 0,31-12-1 0 0,-44 15-112 0 0,-2 1-11 0 0,0-1-1 0 0,0 1 0 0 0,0 0 1 0 0,0-1-1 0 0,0 1 1 0 0,0 0-1 0 0,-1 0 1 0 0,1 0-1 0 0,0 0 1 0 0,0 0-1 0 0,0 0 1 0 0,0 0-1 0 0,0 0 1 0 0,0 0-1 0 0,0 1 0 0 0,0-1 1 0 0,0 0-1 0 0,0 0 1 0 0,0 1-1 0 0,0-1 1 0 0,-1 1-1 0 0,1-1 1 0 0,0 1-1 0 0,0-1 1 0 0,1 2-1 0 0,0 0-1 0 0,0 1 0 0 0,0 0 1 0 0,0 0-1 0 0,0 0 0 0 0,2 6 0 0 0,-2-6-7 0 0,0 0 0 0 0,-1 0 0 0 0,1 0 0 0 0,0 0-1 0 0,0 0 1 0 0,4 3 0 0 0,-5-5 3 0 0,0-1-1 0 0,0 1 1 0 0,0 0 0 0 0,-1-1-1 0 0,1 1 1 0 0,1-1 0 0 0,-1 1-1 0 0,0-1 1 0 0,0 0-1 0 0,0 1 1 0 0,0-1 0 0 0,0 0-1 0 0,0 0 1 0 0,0 0 0 0 0,0 0-1 0 0,1 0 1 0 0,-1 0 0 0 0,0 0-1 0 0,0 0 1 0 0,0 0 0 0 0,0 0-1 0 0,0-1 1 0 0,0 1-1 0 0,2-1 1 0 0,1-1-11 0 0,-1 1 0 0 0,1-1 0 0 0,0 0 0 0 0,-1 0 0 0 0,6-5 0 0 0,2-4 9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3.048"/>
    </inkml:context>
    <inkml:brush xml:id="br0">
      <inkml:brushProperty name="width" value="0.2" units="cm"/>
      <inkml:brushProperty name="height" value="0.2" units="cm"/>
    </inkml:brush>
  </inkml:definitions>
  <inkml:trace contextRef="#ctx0" brushRef="#br0">1 1 2688 0 0,'18'14'949'0'0,"-3"-3"-374"0"0,16 15 1 0 0,-6-5-227 0 0,0-1 0 0 0,32 20 0 0 0,-29-22-247 0 0,0 1 0 0 0,23 24 0 0 0,-44-37-77 0 0,0 0 0 0 0,-1 1-1 0 0,0 0 1 0 0,-1 0 0 0 0,1 1-1 0 0,6 12 1 0 0,-11-16-15 0 0,1-1-1 0 0,-1 1 1 0 0,0-1 0 0 0,0 1 0 0 0,0 0-1 0 0,-1 0 1 0 0,1 0 0 0 0,-1-1 0 0 0,0 1-1 0 0,0 0 1 0 0,0 0 0 0 0,-1 0-1 0 0,1 0 1 0 0,-1-1 0 0 0,0 1 0 0 0,0 0-1 0 0,-3 6 1 0 0,3-7-12 0 0,0 0 1 0 0,-1-1-1 0 0,1 0 0 0 0,-1 1 0 0 0,1-1 0 0 0,-1 0 1 0 0,0 0-1 0 0,0 0 0 0 0,0 0 0 0 0,0 0 0 0 0,0 0 1 0 0,0-1-1 0 0,-1 1 0 0 0,1-1 0 0 0,-1 1 0 0 0,1-1 1 0 0,-1 0-1 0 0,1 0 0 0 0,-1 0 0 0 0,0-1 0 0 0,1 1 1 0 0,-1 0-1 0 0,0-1 0 0 0,0 0 0 0 0,1 1 1 0 0,-1-1-1 0 0,0-1 0 0 0,0 1 0 0 0,-4-1 0 0 0,-4-1-89 0 0,-1 0 0 0 0,1-1 0 0 0,0 0 0 0 0,-1-1 0 0 0,-13-7 0 0 0,-9-7 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4T17:18:43.391"/>
    </inkml:context>
    <inkml:brush xml:id="br0">
      <inkml:brushProperty name="width" value="0.2" units="cm"/>
      <inkml:brushProperty name="height" value="0.2" units="cm"/>
    </inkml:brush>
  </inkml:definitions>
  <inkml:trace contextRef="#ctx0" brushRef="#br0">106 1 3808 0 0,'-14'9'1424'0'0,"14"4"-1104"0"0,-8 11 64 0 0,8-15-48 0 0,0 13-96 0 0,0 18 16 0 0,0 22-56 0 0,0 17-8 0 0,-6 8-104 0 0,-8 15-32 0 0,3-12-8 0 0,5-15 24 0 0,-8 16 16 0 0,3-20-64 0 0,1-12-24 0 0,2-10-8 0 0,4-46 16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32.161"/>
    </inkml:context>
    <inkml:brush xml:id="br0">
      <inkml:brushProperty name="width" value="0.2" units="cm"/>
      <inkml:brushProperty name="height" value="0.2" units="cm"/>
    </inkml:brush>
  </inkml:definitions>
  <inkml:trace contextRef="#ctx0" brushRef="#br0">6 134 2912 0 0,'-4'6'1564'0'0,"3"-5"-1434"0"0,1-1 1 0 0,0 1-1 0 0,0 0 0 0 0,0-1 1 0 0,0 1-1 0 0,0 0 0 0 0,0-1 1 0 0,-1 1-1 0 0,2-1 0 0 0,-1 1 1 0 0,0 1-1 0 0,0 26-556 0 0,0-18 669 0 0,0-1-230 0 0,3 57 139 0 0,-2-60-129 0 0,0 0 0 0 0,0 1 0 0 0,0-1-1 0 0,1 0 1 0 0,0 0 0 0 0,1 0 0 0 0,-1 0 0 0 0,5 8 0 0 0,-6-13-16 0 0,0 0-1 0 0,-1 0 1 0 0,1 0 0 0 0,0-1-1 0 0,0 1 1 0 0,0 0 0 0 0,-1 0 0 0 0,1 0-1 0 0,0-1 1 0 0,0 1 0 0 0,0 0 0 0 0,0-1-1 0 0,0 1 1 0 0,1-1 0 0 0,-1 1-1 0 0,0-1 1 0 0,0 1 0 0 0,0-1 0 0 0,0 0-1 0 0,0 0 1 0 0,1 0 0 0 0,-1 1 0 0 0,0-1-1 0 0,0 0 1 0 0,0 0 0 0 0,1-1 0 0 0,-1 1-1 0 0,0 0 1 0 0,0 0 0 0 0,0-1-1 0 0,0 1 1 0 0,1 0 0 0 0,-1-1 0 0 0,0 1-1 0 0,0-1 1 0 0,1-1 0 0 0,2 0 8 0 0,0 0 1 0 0,-1-1 0 0 0,1 0-1 0 0,-1 0 1 0 0,0 0-1 0 0,0-1 1 0 0,0 1 0 0 0,3-5-1 0 0,3-7 34 0 0,15-31-1 0 0,-3 5-18 0 0,-12 24-6 0 0,0 0 0 0 0,7-21 0 0 0,-14 32-7 0 0,0-1 0 0 0,0 0 0 0 0,-1 0 0 0 0,0 0 0 0 0,0 0 0 0 0,0 0 0 0 0,-1 0 0 0 0,0 0 0 0 0,-2-11 0 0 0,1 16-11 0 0,1-1 0 0 0,-1 1 0 0 0,0 0-1 0 0,0-1 1 0 0,0 1 0 0 0,0 0-1 0 0,0 0 1 0 0,0 0 0 0 0,-1 0-1 0 0,1 0 1 0 0,-1 0 0 0 0,1 0 0 0 0,-1 1-1 0 0,0-1 1 0 0,1 0 0 0 0,-1 1-1 0 0,0 0 1 0 0,0-1 0 0 0,0 1-1 0 0,0 0 1 0 0,-1 0 0 0 0,1 0 0 0 0,0 0-1 0 0,0 0 1 0 0,-1 1 0 0 0,1-1-1 0 0,0 1 1 0 0,-4-1 0 0 0,-6 0-269 0 0,0 0 1 0 0,0 1 0 0 0,-1 0-1 0 0,-13 2 1 0 0,19-1-205 0 0,4-1 94 0 0,1 0 0 0 0,0 1-1 0 0,0-1 1 0 0,0 1 0 0 0,-1 0-1 0 0,1 0 1 0 0,-2 1 0 0 0,9-8-246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8.708"/>
    </inkml:context>
    <inkml:brush xml:id="br0">
      <inkml:brushProperty name="width" value="0.2" units="cm"/>
      <inkml:brushProperty name="height" value="0.2" units="cm"/>
    </inkml:brush>
  </inkml:definitions>
  <inkml:trace contextRef="#ctx0" brushRef="#br0">1 1 2208 0 0,'5'4'4009'0'0,"-5"-4"-3922"0"0,0 590 527 0 0,8-399-763 0 0,-10-171-1041 0 0,-3-42-310 0 0,4-9 1165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398"/>
    </inkml:context>
    <inkml:brush xml:id="br0">
      <inkml:brushProperty name="width" value="0.2" units="cm"/>
      <inkml:brushProperty name="height" value="0.2" units="cm"/>
    </inkml:brush>
  </inkml:definitions>
  <inkml:trace contextRef="#ctx0" brushRef="#br0">1 67 3776 0 0,'0'0'2725'0'0,"2"0"-2622"0"0,83-7-23 0 0,-41 3-63 0 0,-6-1 14 0 0,44-11-1 0 0,18-2 34 0 0,-61 10-136 0 0,-29 5-319 0 0,1 1-1 0 0,-1 0 1 0 0,12 0 0 0 0,-13 2 170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49.853"/>
    </inkml:context>
    <inkml:brush xml:id="br0">
      <inkml:brushProperty name="width" value="0.2" units="cm"/>
      <inkml:brushProperty name="height" value="0.2" units="cm"/>
    </inkml:brush>
  </inkml:definitions>
  <inkml:trace contextRef="#ctx0" brushRef="#br0">0 1 4160 0 0,'0'0'1337'0'0,"4"-1"-805"0"0,0 1-479 0 0,0 0 0 0 0,1 0 0 0 0,-1 1 0 0 0,0-1 0 0 0,1 1 0 0 0,-1 0 0 0 0,0 0 0 0 0,0 1 0 0 0,0-1 0 0 0,8 4 0 0 0,-7-2-50 0 0,-1 0 0 0 0,1 0 0 0 0,-1 1 0 0 0,1-1 0 0 0,-1 1 0 0 0,0 0 1 0 0,0 0-1 0 0,-1 0 0 0 0,1 0 0 0 0,-1 1 0 0 0,0-1 0 0 0,0 1 0 0 0,0 0 0 0 0,-1 0 0 0 0,0 0 1 0 0,0 0-1 0 0,0 1 0 0 0,0-1 0 0 0,-1 1 0 0 0,1 9 0 0 0,1 17 34 0 0,-2 0-1 0 0,-1 0 1 0 0,-2 0-1 0 0,-7 44 1 0 0,4-51 30 0 0,1 1 1 0 0,-1 47-1 0 0,5-69-66 0 0,0-1-1 0 0,1 1 0 0 0,-1 0 0 0 0,1-1 1 0 0,0 1-1 0 0,0-1 0 0 0,0 1 0 0 0,0-1 1 0 0,1 1-1 0 0,-1-1 0 0 0,1 0 0 0 0,0 1 1 0 0,0-1-1 0 0,0 0 0 0 0,0 0 1 0 0,1-1-1 0 0,-1 1 0 0 0,1 0 0 0 0,0-1 1 0 0,3 3-1 0 0,3 1-2 0 0,-1 0 1 0 0,0 1 0 0 0,0 0-1 0 0,-1 0 1 0 0,12 14 0 0 0,-18-18 6 0 0,1-1 1 0 0,-1 1-1 0 0,0-1 0 0 0,-1 1 1 0 0,1 0-1 0 0,0-1 1 0 0,-1 1-1 0 0,1 0 0 0 0,-1 0 1 0 0,0-1-1 0 0,0 1 1 0 0,0 0-1 0 0,-1 3 1 0 0,1 3 11 0 0,0 11 13 0 0,-1 0 1 0 0,-1-1-1 0 0,0 1 0 0 0,-2 0 0 0 0,-6 22 0 0 0,1-10-260 0 0,-1 1-1 0 0,-25 57 0 0 0,33-86 197 0 0,0 0 6 0 0,0 0-1 0 0,1-1 1 0 0,-1 0 0 0 0,-1 1-1 0 0,1-1 1 0 0,0 0 0 0 0,-4 3-1 0 0,3-4 17 0 0,1-1 1 0 0,0 0-1 0 0,-1 0 0 0 0,1 0 0 0 0,-1 0 1 0 0,1 0-1 0 0,-1-1 0 0 0,1 1 0 0 0,-1-1 1 0 0,1 0-1 0 0,-4 1 0 0 0,6-1 12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0.747"/>
    </inkml:context>
    <inkml:brush xml:id="br0">
      <inkml:brushProperty name="width" value="0.2" units="cm"/>
      <inkml:brushProperty name="height" value="0.2" units="cm"/>
    </inkml:brush>
  </inkml:definitions>
  <inkml:trace contextRef="#ctx0" brushRef="#br0">0 1 3008 0 0,'5'1'3068'0'0,"0"10"-2702"0"0,-2 6-316 0 0,0 1 0 0 0,-1-1 0 0 0,-1 0 0 0 0,-2 28 0 0 0,1-17 7 0 0,-3 540-1661 0 0,3-553 1371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077"/>
    </inkml:context>
    <inkml:brush xml:id="br0">
      <inkml:brushProperty name="width" value="0.2" units="cm"/>
      <inkml:brushProperty name="height" value="0.2" units="cm"/>
    </inkml:brush>
  </inkml:definitions>
  <inkml:trace contextRef="#ctx0" brushRef="#br0">6 62 4352 0 0,'-5'0'2600'0'0,"18"0"-2600"0"0,-4 0-8 0 0,8-11 8 0 0,0 7 0 0 0,6-4 0 0 0,-5-3-200 0 0,3 11-80 0 0,5-8-544 0 0,-3 0-248 0 0,-2 0 560 0 0,1 4 256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340"/>
    </inkml:context>
    <inkml:brush xml:id="br0">
      <inkml:brushProperty name="width" value="0.2" units="cm"/>
      <inkml:brushProperty name="height" value="0.2" units="cm"/>
    </inkml:brush>
  </inkml:definitions>
  <inkml:trace contextRef="#ctx0" brushRef="#br0">155 11 3392 0 0,'-13'-11'3242'0'0,"12"34"-2987"0"0,-8 35-134 0 0,-26 123 113 0 0,-13 63-129 0 0,38-191-136 0 0,-16 100-364 0 0,20-105-695 0 0,0 56 0 0 0,7-64 475 0 0,6-17 295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1.406"/>
    </inkml:context>
    <inkml:brush xml:id="br0">
      <inkml:brushProperty name="width" value="0.2" units="cm"/>
      <inkml:brushProperty name="height" value="0.2" units="cm"/>
    </inkml:brush>
  </inkml:definitions>
  <inkml:trace contextRef="#ctx0" brushRef="#br0">5 4 4384 0 0,'-5'-3'2060'0'0,"14"3"-1491"0"0,13 4-629 0 0,-15-1 56 0 0,1 0 0 0 0,-1 1-1 0 0,0 0 1 0 0,0 0 0 0 0,-1 1 0 0 0,1 0 0 0 0,10 11-1 0 0,-13-12 5 0 0,0 0 0 0 0,0 0-1 0 0,-1 1 1 0 0,0 0 0 0 0,1 0-1 0 0,-2 0 1 0 0,1 0-1 0 0,-1 0 1 0 0,1 0 0 0 0,-1 1-1 0 0,-1-1 1 0 0,2 9-1 0 0,-2 5 21 0 0,-1 1 0 0 0,-5 36 0 0 0,4-43-10 0 0,-5 37 38 0 0,2-25-9 0 0,0 38 0 0 0,4-60-35 0 0,-1 8-1 0 0,2 0 0 0 0,1 13 0 0 0,-1-20-5 0 0,0-1 1 0 0,0 1-1 0 0,0 0 0 0 0,0-1 0 0 0,1 1 0 0 0,0 0 1 0 0,0-1-1 0 0,0 0 0 0 0,3 5 0 0 0,18 19 0 0 0,-11-14 11 0 0,-2 1 0 0 0,11 16 0 0 0,-14-21 3 0 0,-5-6-7 0 0,0 1 1 0 0,0-1-1 0 0,0 0 0 0 0,0 1 1 0 0,0 0-1 0 0,0 3 1 0 0,1 12 37 0 0,-1 1 0 0 0,0-1 0 0 0,-2 0 0 0 0,-3 28-1 0 0,2-23-107 0 0,-2 1 0 0 0,-1-1-1 0 0,0 0 1 0 0,-2 0 0 0 0,-9 24-1 0 0,11-37-51 0 0,2-2 36 0 0,-1 0 1 0 0,0-1-1 0 0,-1 0 0 0 0,0 0 1 0 0,0 0-1 0 0,-1 0 1 0 0,0-1-1 0 0,-8 10 1 0 0,8-13 50 0 0,0 0 1 0 0,0-1 0 0 0,0 0-1 0 0,-1 0 1 0 0,-9 4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380"/>
    </inkml:context>
    <inkml:brush xml:id="br0">
      <inkml:brushProperty name="width" value="0.2" units="cm"/>
      <inkml:brushProperty name="height" value="0.2" units="cm"/>
    </inkml:brush>
  </inkml:definitions>
  <inkml:trace contextRef="#ctx0" brushRef="#br0">0 0 3264 0 0,'0'0'2933'0'0,"1"2"-2873"0"0,8 24 106 0 0,0 1-1 0 0,6 42 1 0 0,-5-24-62 0 0,-6-32-95 0 0,0 0 0 0 0,1-1 0 0 0,0 1-1 0 0,1-1 1 0 0,1 0 0 0 0,0 0-1 0 0,0-1 1 0 0,1 0 0 0 0,0 0 0 0 0,1-1-1 0 0,1 0 1 0 0,-1-1 0 0 0,1 0-1 0 0,1 0 1 0 0,0-1 0 0 0,23 13-1 0 0,-24-17-68 0 0,-1 0-1 0 0,1-1 0 0 0,0 0 0 0 0,0-1 0 0 0,0 0 0 0 0,13 1 0 0 0,-16-3-101 0 0,0 0 0 0 0,0 0 0 0 0,0 0-1 0 0,0-1 1 0 0,-1 0 0 0 0,1-1 0 0 0,0 1-1 0 0,-1-1 1 0 0,1 0 0 0 0,9-5 0 0 0,10-11-74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2.709"/>
    </inkml:context>
    <inkml:brush xml:id="br0">
      <inkml:brushProperty name="width" value="0.2" units="cm"/>
      <inkml:brushProperty name="height" value="0.2" units="cm"/>
    </inkml:brush>
  </inkml:definitions>
  <inkml:trace contextRef="#ctx0" brushRef="#br0">43 0 4032 0 0,'-1'0'121'0'0,"0"1"-1"0"0,0-1 1 0 0,1 0 0 0 0,-1 1 0 0 0,0-1-1 0 0,1 1 1 0 0,-1-1 0 0 0,0 1 0 0 0,1-1-1 0 0,-1 1 1 0 0,1 0 0 0 0,-1-1-1 0 0,1 1 1 0 0,-1-1 0 0 0,1 1 0 0 0,-1 0-1 0 0,1 0 1 0 0,0-1 0 0 0,-1 1 0 0 0,1 0-1 0 0,0 0 1 0 0,0-1 0 0 0,0 1 0 0 0,-1 0-1 0 0,1 0 1 0 0,0 1 0 0 0,-4 26-404 0 0,4-23 488 0 0,-5 31-158 0 0,2-16-22 0 0,0 21 1 0 0,-9 133-29 0 0,9-97-2467 0 0,11 125 0 0 0,-1-176 1909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038"/>
    </inkml:context>
    <inkml:brush xml:id="br0">
      <inkml:brushProperty name="width" value="0.2" units="cm"/>
      <inkml:brushProperty name="height" value="0.2" units="cm"/>
    </inkml:brush>
  </inkml:definitions>
  <inkml:trace contextRef="#ctx0" brushRef="#br0">1 70 4288 0 0,'0'-3'2816'0'0,"16"3"-2792"0"0,-2 0-24 0 0,16-3 8 0 0,-3-2-32 0 0,17-3 16 0 0,-10 1-272 0 0,10-6-136 0 0,-13-1 216 0 0,12-2 96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3.384"/>
    </inkml:context>
    <inkml:brush xml:id="br0">
      <inkml:brushProperty name="width" value="0.2" units="cm"/>
      <inkml:brushProperty name="height" value="0.2" units="cm"/>
    </inkml:brush>
  </inkml:definitions>
  <inkml:trace contextRef="#ctx0" brushRef="#br0">1 0 4640 0 0,'0'9'2886'0'0,"1"-8"-2783"0"0,6 16-456 0 0,-3-8 499 0 0,29 64-139 0 0,-18-34 44 0 0,24 47 1 0 0,23 37 107 0 0,-53-103-137 0 0,0-1-5 0 0,-1 1-1 0 0,-1 0 1 0 0,-1 0 0 0 0,0 0-1 0 0,-2 1 1 0 0,0 0 0 0 0,1 33-1 0 0,-5-49-31 0 0,-1-1-1 0 0,0 1 1 0 0,1-1-1 0 0,-1 0 1 0 0,-1 1-1 0 0,1-1 1 0 0,-1 0-1 0 0,1 1 0 0 0,-1-1 1 0 0,0 0-1 0 0,-1-1 1 0 0,1 1-1 0 0,-5 5 1 0 0,-1 1-158 0 0,-1-1 1 0 0,0-1 0 0 0,-14 11 0 0 0,23-18 166 0 0,-5 2-38 0 0,1 1-1 0 0,-1-1 1 0 0,0 0 0 0 0,1 0-1 0 0,-9 3 1 0 0,2-3-6 0 0,-1 0 1 0 0,-17 1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5.095"/>
    </inkml:context>
    <inkml:brush xml:id="br0">
      <inkml:brushProperty name="width" value="0.2" units="cm"/>
      <inkml:brushProperty name="height" value="0.2" units="cm"/>
    </inkml:brush>
  </inkml:definitions>
  <inkml:trace contextRef="#ctx0" brushRef="#br0">52 18 3136 0 0,'-1'-4'310'0'0,"-1"-9"1471"0"0,2 20-574 0 0,-9 86-1073 0 0,3-43-90 0 0,-8 79 20 0 0,4-59-43 0 0,1 128 0 0 0,10-161-21 0 0,18 259-30 0 0,-11-218 40 0 0,8 53 26 0 0,-15-124-29 0 0,1 1-1 0 0,0-1 0 0 0,0 1 0 0 0,1-1 0 0 0,-1 0 0 0 0,2 0 0 0 0,-1 0 0 0 0,1-1 0 0 0,0 1 0 0 0,0-1 0 0 0,1 0 0 0 0,0 0 0 0 0,0 0 0 0 0,9 7 0 0 0,16 14 231 0 0,-29-27-231 0 0,0 1 0 0 0,0-1-1 0 0,0 0 1 0 0,0 1-1 0 0,0-1 1 0 0,0 0-1 0 0,0 0 1 0 0,0 0-1 0 0,0 0 1 0 0,0 0 0 0 0,-1 0-1 0 0,1 0 1 0 0,0 0-1 0 0,0 0 1 0 0,0-1-1 0 0,0 1 1 0 0,1-1 0 0 0,16-7-3 0 0,-5 1 27 0 0,0 0 0 0 0,-1-2 0 0 0,19-15-1 0 0,-26 20-25 0 0,0-1 0 0 0,-1 0 0 0 0,0 0 0 0 0,0 0 0 0 0,0 0-1 0 0,0-1 1 0 0,-1 1 0 0 0,0-1 0 0 0,0 0 0 0 0,3-10 0 0 0,-3 7 1 0 0,-1 0-1 0 0,0 0 1 0 0,0-1 0 0 0,1-12 0 0 0,-4 18-1 0 0,1-1 1 0 0,0 1 0 0 0,-1-1 0 0 0,0 1-1 0 0,0-1 1 0 0,-1 1 0 0 0,1 0 0 0 0,-1 0-1 0 0,0-1 1 0 0,-4-6 0 0 0,4 7-3 0 0,-34-51 77 0 0,31 49-158 0 0,1 1 1 0 0,-1-1-1 0 0,0 1 0 0 0,0 1 1 0 0,0-1-1 0 0,-1 1 0 0 0,-9-6 1 0 0,13 9-88 0 0,0 0 0 0 0,0 1-1 0 0,0-1 1 0 0,0 1 0 0 0,0-1 0 0 0,0 1 0 0 0,0 0 0 0 0,0-1 0 0 0,0 1-1 0 0,0 1 1 0 0,0-1 0 0 0,0 0 0 0 0,0 0 0 0 0,0 1 0 0 0,0-1 0 0 0,0 1-1 0 0,-2 0 1 0 0,-9 1-635 0 0,13-2 781 0 0,0 0 0 0 0,-1-1 0 0 0,1 1 1 0 0,0 0-1 0 0,-1 0 0 0 0,1 0 0 0 0,0-1 0 0 0,-1 1 1 0 0,1 0-1 0 0,0-1 0 0 0,0 1 0 0 0,0 0 0 0 0,-1 0 1 0 0,1-1-1 0 0,0 1 0 0 0,0 0 0 0 0,0-1 0 0 0,-1 1 1 0 0,1 0-1 0 0,0-1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514"/>
    </inkml:context>
    <inkml:brush xml:id="br0">
      <inkml:brushProperty name="width" value="0.2" units="cm"/>
      <inkml:brushProperty name="height" value="0.2" units="cm"/>
    </inkml:brush>
  </inkml:definitions>
  <inkml:trace contextRef="#ctx0" brushRef="#br0">0 1 2720 0 0,'0'0'899'0'0,"0"10"1148"0"0,0 1-1977 0 0,1 0-1 0 0,0 0 1 0 0,0 0-1 0 0,1 0 1 0 0,0 0-1 0 0,1-1 1 0 0,1 1-1 0 0,-1-1 1 0 0,1 0-1 0 0,9 14 0 0 0,-13-23-66 0 0,48 74 162 0 0,-44-70-155 0 0,1 0-1 0 0,0 0 0 0 0,0-1 0 0 0,0 0 0 0 0,0 0 0 0 0,1 0 0 0 0,0 0 1 0 0,-1-1-1 0 0,1 0 0 0 0,1 0 0 0 0,-1-1 0 0 0,0 0 0 0 0,1 0 0 0 0,-1 0 1 0 0,9 1-1 0 0,8 0-50 0 0,1-1 1 0 0,0-1 0 0 0,24-3 0 0 0,-25 1-451 0 0,25-4-1 0 0,-41 4 284 0 0,0-1-1 0 0,0 0 0 0 0,0 0 1 0 0,0 0-1 0 0,0-1 0 0 0,0 0 1 0 0,11-7-1 0 0,0-8-83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6.861"/>
    </inkml:context>
    <inkml:brush xml:id="br0">
      <inkml:brushProperty name="width" value="0.2" units="cm"/>
      <inkml:brushProperty name="height" value="0.2" units="cm"/>
    </inkml:brush>
  </inkml:definitions>
  <inkml:trace contextRef="#ctx0" brushRef="#br0">132 0 3904 0 0,'-1'0'103'0'0,"-1"0"0"0"0,1 1 0 0 0,-1-1 0 0 0,1 0 0 0 0,0 1 0 0 0,-1-1-1 0 0,1 1 1 0 0,0-1 0 0 0,-1 1 0 0 0,1 0 0 0 0,0-1 0 0 0,0 1 0 0 0,-1 0 0 0 0,1 0 0 0 0,0 0 0 0 0,0 0 0 0 0,0 0 0 0 0,0 0 0 0 0,0 0 0 0 0,1 0 0 0 0,-1 0 0 0 0,0 1-1 0 0,0-1 1 0 0,0 2 0 0 0,-2 4-13 0 0,0 0 0 0 0,0 1 0 0 0,-1 10-1 0 0,-2 2 33 0 0,-15 50-3 0 0,-20 123-1 0 0,40-188-117 0 0,-8 48-784 0 0,3 0 0 0 0,1 56 0 0 0,6-70 92 0 0,-1-38 657 0 0,0 1 0 0 0,1-1 0 0 0,-1 1 1 0 0,1-1-1 0 0,-1 0 0 0 0,1 1 0 0 0,-1-1 0 0 0,1 0 1 0 0,0 0-1 0 0,1 2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188"/>
    </inkml:context>
    <inkml:brush xml:id="br0">
      <inkml:brushProperty name="width" value="0.2" units="cm"/>
      <inkml:brushProperty name="height" value="0.2" units="cm"/>
    </inkml:brush>
  </inkml:definitions>
  <inkml:trace contextRef="#ctx0" brushRef="#br0">19 81 4256 0 0,'-19'-12'1393'0'0,"21"13"-1327"0"0,0-1 0 0 0,0 0 0 0 0,-1 1 0 0 0,1-1 0 0 0,0 0 0 0 0,0 0 1 0 0,0 0-1 0 0,0-1 0 0 0,-1 1 0 0 0,1 0 0 0 0,0-1 0 0 0,2 0 0 0 0,30-9 534 0 0,-24 7-540 0 0,188-40-1014 0 0,-167 35-403 0 0,-21 4 1076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7.533"/>
    </inkml:context>
    <inkml:brush xml:id="br0">
      <inkml:brushProperty name="width" value="0.2" units="cm"/>
      <inkml:brushProperty name="height" value="0.2" units="cm"/>
    </inkml:brush>
  </inkml:definitions>
  <inkml:trace contextRef="#ctx0" brushRef="#br0">125 20 3776 0 0,'-3'-19'3254'0'0,"3"23"-3238"0"0,0 0 0 0 0,-1 1-1 0 0,0-1 1 0 0,0 0 0 0 0,-3 8-1 0 0,0 3-10 0 0,1-4-3 0 0,-15 61 5 0 0,-29 189 80 0 0,12 48 60 0 0,33-280-145 0 0,-4 138-22 0 0,7-145 17 0 0,0-1-1 0 0,2 0 1 0 0,0 0-1 0 0,1 0 1 0 0,13 36-1 0 0,-15-51 11 0 0,0-1-1 0 0,1 0 0 0 0,-1 0 1 0 0,7 10-1 0 0,-7-14-4 0 0,-1 1 0 0 0,0-1 0 0 0,1 0 0 0 0,-1 1 0 0 0,1-1 0 0 0,-1 0 0 0 0,1 0 0 0 0,-1 0 0 0 0,1 0 0 0 0,0 0 0 0 0,0-1 0 0 0,-1 1 0 0 0,1 0 0 0 0,0-1 0 0 0,0 1 0 0 0,0-1 0 0 0,0 0 0 0 0,0 0 0 0 0,2 1 0 0 0,0-2 4 0 0,1 1 0 0 0,-1-1 0 0 0,0 0 0 0 0,0 0 0 0 0,0 0 0 0 0,0 0-1 0 0,0-1 1 0 0,0 1 0 0 0,0-1 0 0 0,-1 0 0 0 0,1 0 0 0 0,-1-1 0 0 0,1 1 0 0 0,-1-1 0 0 0,0 1 0 0 0,0-1 0 0 0,0 0-1 0 0,0-1 1 0 0,0 1 0 0 0,-1 0 0 0 0,1-1 0 0 0,-1 1 0 0 0,0-1 0 0 0,0 0 0 0 0,-1 0 0 0 0,3-7 0 0 0,-2 6 2 0 0,0-1 0 0 0,0-1 0 0 0,-1 1 1 0 0,0 0-1 0 0,0 0 0 0 0,0 0 0 0 0,-1-1 1 0 0,0 1-1 0 0,0 0 0 0 0,-1 0 0 0 0,0-1 1 0 0,0 1-1 0 0,0 0 0 0 0,-1 0 0 0 0,0 0 1 0 0,0 0-1 0 0,-6-11 0 0 0,3 10-139 0 0,0-1 1 0 0,-1 1-1 0 0,0 0 0 0 0,0 0 1 0 0,-1 1-1 0 0,0-1 0 0 0,0 1 1 0 0,0 1-1 0 0,-1 0 0 0 0,1 0 1 0 0,-2 0-1 0 0,-13-5 0 0 0,11 6-75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3.653"/>
    </inkml:context>
    <inkml:brush xml:id="br0">
      <inkml:brushProperty name="width" value="0.2" units="cm"/>
      <inkml:brushProperty name="height" value="0.2" units="cm"/>
    </inkml:brush>
  </inkml:definitions>
  <inkml:trace contextRef="#ctx0" brushRef="#br0">72 242 3200 0 0,'29'31'1487'0'0,"-25"-27"-1351"0"0,0 0 0 0 0,1 0 1 0 0,-1 0-1 0 0,1-1 0 0 0,7 6 1 0 0,-9-8-104 0 0,-1 0 0 0 0,1 0 1 0 0,-1 0-1 0 0,1 0 0 0 0,0 0 1 0 0,0 0-1 0 0,-1-1 1 0 0,1 0-1 0 0,0 1 0 0 0,0-1 1 0 0,0 0-1 0 0,-1 0 0 0 0,1 0 1 0 0,0-1-1 0 0,0 1 0 0 0,0-1 1 0 0,3 0-1 0 0,0-2-17 0 0,0 0 0 0 0,0 0 1 0 0,0 0-1 0 0,0-1 0 0 0,-1 0 0 0 0,1 0 0 0 0,-1 0 1 0 0,0-1-1 0 0,0 0 0 0 0,0 0 0 0 0,-1 0 0 0 0,6-9 0 0 0,1-3 38 0 0,-1-1-1 0 0,0 0 1 0 0,7-21-1 0 0,-14 31-12 0 0,-1-1-1 0 0,0 0 1 0 0,-1 0-1 0 0,1 0 1 0 0,-1 0-1 0 0,-1 0 1 0 0,0-10-1 0 0,0 19-39 0 0,0-2 14 0 0,-1-1 0 0 0,1 1 0 0 0,0 0 0 0 0,-1 0 0 0 0,1-1 0 0 0,-1 1 0 0 0,1 0 0 0 0,-1 0 0 0 0,0 0 0 0 0,0 0 0 0 0,0 0 0 0 0,0 0 0 0 0,0 0 0 0 0,-1 0 0 0 0,-1-2-1 0 0,0 1 9 0 0,1 0-13 0 0,0 1 1 0 0,-1-1 0 0 0,1 1-1 0 0,-1 0 1 0 0,0 0 0 0 0,0 0-1 0 0,0 0 1 0 0,0 0 0 0 0,0 1-1 0 0,0 0 1 0 0,0-1 0 0 0,0 1-1 0 0,-1 0 1 0 0,1 0-1 0 0,-5 0 1 0 0,-5-1-25 0 0,-1 1 0 0 0,-17 0 1 0 0,30 1 10 0 0,-16 1-296 0 0,-1 1-1 0 0,1 1 0 0 0,0 0 0 0 0,0 1 0 0 0,0 1 1 0 0,-30 13-1 0 0,22-8-221 0 0,6-5 266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496"/>
    </inkml:context>
    <inkml:brush xml:id="br0">
      <inkml:brushProperty name="width" value="0.2" units="cm"/>
      <inkml:brushProperty name="height" value="0.2" units="cm"/>
    </inkml:brush>
  </inkml:definitions>
  <inkml:trace contextRef="#ctx0" brushRef="#br0">2 0 3328 0 0,'-1'1'1778'0'0,"7"2"-1070"0"0,7 1-621 0 0,22 2-52 0 0,2-2-1 0 0,-1-1 0 0 0,38-3 1 0 0,-55 0-18 0 0,112-8 128 0 0,-111 8-87 0 0,-13-1 6 0 0,0 1 0 0 0,1 0 0 0 0,-1 1 0 0 0,0 0 0 0 0,9 2-1 0 0,-15-3-51 0 0,1 1-1 0 0,-1-1 0 0 0,0 1 0 0 0,0 0 0 0 0,0 0 0 0 0,1 0 1 0 0,-1 0-1 0 0,0 0 0 0 0,0 0 0 0 0,0 0 0 0 0,-1 0 0 0 0,1 0 0 0 0,0 0 1 0 0,0 0-1 0 0,0 1 0 0 0,-1-1 0 0 0,1 0 0 0 0,-1 0 0 0 0,1 1 0 0 0,-1-1 1 0 0,0 1-1 0 0,1-1 0 0 0,-1 0 0 0 0,0 3 0 0 0,1 6 27 0 0,0 0 1 0 0,-1 14-1 0 0,0-13-25 0 0,-4 83 51 0 0,2-65-33 0 0,-8 38-1 0 0,-2 18 12 0 0,-5 149-13 0 0,8-6-2435 0 0,11-197 1775 0 0,-2-30 610 0 0,1 0 0 0 0,-1 0 0 0 0,0 0 0 0 0,0 0 0 0 0,1-1 0 0 0,-1 1 0 0 0,1 0 0 0 0,-1 0 0 0 0,1-1 0 0 0,-1 1 0 0 0,1 0 0 0 0,-1-1 0 0 0,1 1 0 0 0,0 0 0 0 0,0 0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59.841"/>
    </inkml:context>
    <inkml:brush xml:id="br0">
      <inkml:brushProperty name="width" value="0.2" units="cm"/>
      <inkml:brushProperty name="height" value="0.2" units="cm"/>
    </inkml:brush>
  </inkml:definitions>
  <inkml:trace contextRef="#ctx0" brushRef="#br0">6 8 4384 0 0,'-5'0'2640'0'0,"10"8"-2552"0"0,13-8-112 0 0,-1 0 16 0 0,22 0 0 0 0,-8 0-16 0 0,13-5 0 0 0,-8 2-448 0 0,3 0-176 0 0,-4-2 304 0 0,-1 5 168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003"/>
    </inkml:context>
    <inkml:brush xml:id="br0">
      <inkml:brushProperty name="width" value="0.2" units="cm"/>
      <inkml:brushProperty name="height" value="0.2" units="cm"/>
    </inkml:brush>
  </inkml:definitions>
  <inkml:trace contextRef="#ctx0" brushRef="#br0">311 1 2496 0 0,'0'0'2743'0'0,"-1"10"-1829"0"0,-25 70-467 0 0,5-24-298 0 0,-48 125 163 0 0,46-125-257 0 0,-65 186 30 0 0,62-162-130 0 0,-26 101-1382 0 0,51-176 1217 0 0,-1 0 0 0 0,1 1 0 0 0,1-1 0 0 0,-1 0-1 0 0,1 1 1 0 0,0-1 0 0 0,1 9 0 0 0,0-13 199 0 0,-1-1 1 0 0,0-1-1 0 0,1 1 1 0 0,-1 0-1 0 0,0 0 1 0 0,0 0-1 0 0,1 0 1 0 0,-1 0-1 0 0,0 0 1 0 0,0 0-1 0 0,1 0 1 0 0,-1 0-1 0 0,0 0 1 0 0,0-1-1 0 0,1 1 1 0 0,-1 0-1 0 0,0 0 1 0 0,0 0-1 0 0,0 0 1 0 0,1-1-1 0 0,-1 1 1 0 0,0 0-1 0 0,0 0 1 0 0,0-1-1 0 0,0 1 1 0 0,1 0-1 0 0,-1 0 1 0 0,0-1-1 0 0,0 1 1 0 0,0 0-1 0 0,0-1 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3:01.379"/>
    </inkml:context>
    <inkml:brush xml:id="br0">
      <inkml:brushProperty name="width" value="0.2" units="cm"/>
      <inkml:brushProperty name="height" value="0.2" units="cm"/>
    </inkml:brush>
  </inkml:definitions>
  <inkml:trace contextRef="#ctx0" brushRef="#br0">6 155 3200 0 0,'0'8'355'0'0,"1"1"-1"0"0,0-1 1 0 0,1 0 0 0 0,3 12-1 0 0,-4-18-324 0 0,-1-1 0 0 0,1 1 1 0 0,0-1-1 0 0,0 1 0 0 0,0-1 0 0 0,0 1 0 0 0,0-1 0 0 0,0 0 0 0 0,0 1 1 0 0,0-1-1 0 0,0 0 0 0 0,3 2 0 0 0,2 2 49 0 0,-4-3-60 0 0,0 1 0 0 0,1-1-1 0 0,-1 0 1 0 0,1 0 0 0 0,-1 0 0 0 0,1 0 0 0 0,0 0 0 0 0,0-1-1 0 0,0 1 1 0 0,0-1 0 0 0,0 0 0 0 0,0 0 0 0 0,0 0 0 0 0,0 0-1 0 0,7 1 1 0 0,-5-2-5 0 0,0 0-1 0 0,0 0 0 0 0,0-1 1 0 0,0 1-1 0 0,0-1 0 0 0,1 0 1 0 0,-1-1-1 0 0,-1 1 0 0 0,9-4 1 0 0,-6 2-1 0 0,0-1 0 0 0,0 0 1 0 0,0 0-1 0 0,-1 0 0 0 0,1-1 1 0 0,-1 0-1 0 0,0-1 0 0 0,0 1 1 0 0,-1-1-1 0 0,0 0 0 0 0,0 0 1 0 0,0-1-1 0 0,4-7 0 0 0,-6 6 6 0 0,1-1 0 0 0,-1 1 0 0 0,-1-1 0 0 0,1 1 0 0 0,-2-1 0 0 0,2-10 0 0 0,-2 14-5 0 0,-1 0 1 0 0,0 0-1 0 0,0 0 0 0 0,-1 0 0 0 0,1 0 1 0 0,-1 0-1 0 0,0 0 0 0 0,0 0 0 0 0,-1 0 1 0 0,1 0-1 0 0,-5-8 0 0 0,4 10-3 0 0,1 1-1 0 0,0 0 1 0 0,-1 0 0 0 0,0 0-1 0 0,0 0 1 0 0,1 0 0 0 0,-1 0-1 0 0,0 1 1 0 0,0-1-1 0 0,-1 0 1 0 0,1 1 0 0 0,0 0-1 0 0,0 0 1 0 0,-1-1 0 0 0,1 1-1 0 0,-1 1 1 0 0,1-1 0 0 0,-1 0-1 0 0,-3 0 1 0 0,3 1-10 0 0,-1-1 0 0 0,0 1 1 0 0,0 0-1 0 0,1 1 0 0 0,-1-1 1 0 0,0 1-1 0 0,0 0 0 0 0,1 0 0 0 0,-1 0 1 0 0,1 0-1 0 0,-1 0 0 0 0,-6 4 0 0 0,-2 4-36 0 0,0-1 0 0 0,0 1-1 0 0,-12 14 1 0 0,-12 8-858 0 0,31-27 679 0 0,1-1-6 0 0,-1 1-1 0 0,0 0 1 0 0,1 0 0 0 0,0 0-1 0 0,-6 8 1 0 0,3 5-96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2.754"/>
    </inkml:context>
    <inkml:brush xml:id="br0">
      <inkml:brushProperty name="width" value="0.2" units="cm"/>
      <inkml:brushProperty name="height" value="0.2" units="cm"/>
    </inkml:brush>
  </inkml:definitions>
  <inkml:trace contextRef="#ctx0" brushRef="#br0">14 1 2816 0 0,'0'0'2619'0'0,"0"8"-2657"0"0,1 8 49 0 0,1 1 0 0 0,6 25 1 0 0,-1-5-7 0 0,0 13 50 0 0,1 1-1 0 0,29 86 1 0 0,-36-133-52 0 0,32 90 117 0 0,27 132-1 0 0,-45-157-10 0 0,7 46 100 0 0,-20-102-158 0 0,-2 0 0 0 0,1 0 0 0 0,-1 0 0 0 0,-1 0-1 0 0,-1 0 1 0 0,-4 21 0 0 0,5-32-58 0 0,0 1 0 0 0,0-1-1 0 0,0 0 1 0 0,0 1 0 0 0,0-1 0 0 0,0 0 0 0 0,-1 0 0 0 0,1 0 0 0 0,-1 0 0 0 0,0-1 0 0 0,1 1 0 0 0,-1 0-1 0 0,0-1 1 0 0,0 1 0 0 0,0-1 0 0 0,0 1 0 0 0,-1-1 0 0 0,1 0 0 0 0,0 0 0 0 0,0 0 0 0 0,-1 0 0 0 0,1-1-1 0 0,0 1 1 0 0,-5 0 0 0 0,-2 1-167 0 0,0-1 0 0 0,0-1-1 0 0,0 0 1 0 0,-18-2 0 0 0,-14-4-192 0 0,-16-8 169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3.141"/>
    </inkml:context>
    <inkml:brush xml:id="br0">
      <inkml:brushProperty name="width" value="0.2" units="cm"/>
      <inkml:brushProperty name="height" value="0.2" units="cm"/>
    </inkml:brush>
  </inkml:definitions>
  <inkml:trace contextRef="#ctx0" brushRef="#br0">7 1 3776 0 0,'-6'1'1525'0'0,"10"3"-861"0"0,17 6-650 0 0,-10-5 63 0 0,-3-1-66 0 0,0 0 0 0 0,0 0 0 0 0,0-1-1 0 0,0 0 1 0 0,0-1 0 0 0,1 1 0 0 0,-1-2 0 0 0,12 2 0 0 0,9-1 2 0 0,32-2-1 0 0,-26-1-53 0 0,-28 1-13 0 0,-2 0-80 0 0,1 0 0 0 0,0 0 0 0 0,-1 0 0 0 0,1 1 1 0 0,0 0-1 0 0,-1 0 0 0 0,1 0 0 0 0,-1 1 0 0 0,6 1 0 0 0,4 9-27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006"/>
    </inkml:context>
    <inkml:brush xml:id="br0">
      <inkml:brushProperty name="width" value="0.2" units="cm"/>
      <inkml:brushProperty name="height" value="0.2" units="cm"/>
    </inkml:brush>
  </inkml:definitions>
  <inkml:trace contextRef="#ctx0" brushRef="#br0">46 43 3008 0 0,'0'-9'644'0'0,"0"-21"1541"0"0,2 26-1620 0 0,0 17-598 0 0,10 40 48 0 0,-8-39-4 0 0,-1-1-1 0 0,2 19 1 0 0,-3 3 55 0 0,14 69 0 0 0,-2-1 43 0 0,-5-34-70 0 0,-1 7 4 0 0,-4-42-12 0 0,9 47-1 0 0,-10-70-17 0 0,-1 1 0 0 0,0 14-1 0 0,3 14 23 0 0,-4-35-23 0 0,-1 1 1 0 0,1-1-1 0 0,-1 1 0 0 0,0-1 1 0 0,0 1-1 0 0,0-1 0 0 0,-1 0 1 0 0,0 1-1 0 0,0-1 0 0 0,0 0 0 0 0,-2 6 1 0 0,2-9-28 0 0,0 1 0 0 0,0-1-1 0 0,-1 0 1 0 0,1 1 0 0 0,0-1 0 0 0,-1 0 0 0 0,0 0 0 0 0,1 0 0 0 0,-1 0 0 0 0,0 0 0 0 0,0 0 0 0 0,0-1 0 0 0,0 1 0 0 0,0-1 0 0 0,0 1-1 0 0,-1-1 1 0 0,1 0 0 0 0,0 0 0 0 0,-1 0 0 0 0,1 0 0 0 0,-1 0 0 0 0,1 0 0 0 0,-1-1 0 0 0,-4 1 0 0 0,2-1-72 0 0,0 1 0 0 0,0-1 0 0 0,0 0 1 0 0,0-1-1 0 0,0 1 0 0 0,0-1 0 0 0,0 0 0 0 0,-7-3 0 0 0,-30-13-79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17:04.390"/>
    </inkml:context>
    <inkml:brush xml:id="br0">
      <inkml:brushProperty name="width" value="0.2" units="cm"/>
      <inkml:brushProperty name="height" value="0.2" units="cm"/>
    </inkml:brush>
  </inkml:definitions>
  <inkml:trace contextRef="#ctx0" brushRef="#br0">0 0 3808 0 0,'0'7'1744'0'0,"14"2"-1240"0"0,-9-9-432 0 0,3 5-8 0 0,16-2-16 0 0,-2 2-8 0 0,10-5-24 0 0,-9 0-400 0 0,31 0-176 0 0,-12 0 280 0 0,12 0 136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3.663"/>
    </inkml:context>
    <inkml:brush xml:id="br0">
      <inkml:brushProperty name="width" value="0.2" units="cm"/>
      <inkml:brushProperty name="height" value="0.2" units="cm"/>
    </inkml:brush>
  </inkml:definitions>
  <inkml:trace contextRef="#ctx0" brushRef="#br0">153 0 3328 0 0,'1'6'2151'0'0,"0"-3"-2144"0"0,0 1 0 0 0,0-1 0 0 0,-1 1 0 0 0,1-1 0 0 0,-1 6 0 0 0,-17 233 412 0 0,-25 58-190 0 0,-13 155-52 0 0,16 83-83 0 0,34 109-42 0 0,24 12 5 0 0,10 93-29 0 0,-6 7 40 0 0,-3 8-23 0 0,5-24-45 0 0,9-12-1 0 0,1-45 22 0 0,-5-36-15 0 0,-9-60-34 0 0,-19-496 28 0 0,6 155 0 0 0,12 210 0 0 0,3-97 0 0 0,-23-352 0 0 0,23 318 0 0 0,-13-219 0 0 0,0 52 2 0 0,-1 51 2 0 0,1 64-10 0 0,-10 65 38 0 0,5-298-20 0 0,-5-40-12 0 0,0 0-1 0 0,0-1 1 0 0,1 1 0 0 0,-1 0 0 0 0,1-1 0 0 0,0 1-1 0 0,-1-1 1 0 0,1 1 0 0 0,0-1 0 0 0,1 1 0 0 0,-1-1-1 0 0,0 0 1 0 0,1 1 0 0 0,-1-1 0 0 0,1 0 0 0 0,0 0-1 0 0,0 0 1 0 0,0 0 0 0 0,0-1 0 0 0,0 1 0 0 0,0 0-1 0 0,0-1 1 0 0,1 0 0 0 0,4 3 0 0 0,3 0 4 0 0,1 0 0 0 0,-1 0-1 0 0,1-1 1 0 0,16 2 0 0 0,-21-4-5 0 0,394 46-7 0 0,-97-17-23 0 0,125 24 45 0 0,-79-18-2 0 0,262 7-7 0 0,-139-27 35 0 0,-166-12-23 0 0,120-4-19 0 0,696-20-6 0 0,-535-9 8 0 0,-195 8 0 0 0,211-8 17 0 0,377-7-2 0 0,-663 24-13 0 0,224-11 10 0 0,78-5-17 0 0,-348 16-2 0 0,138-8 22 0 0,-339 14 12 0 0,40-2 67 0 0,-110 8-101 0 0,1 0-1 0 0,-1 0 0 0 0,1 0 0 0 0,-1 0 0 0 0,1 0 0 0 0,-1 0 1 0 0,1 0-1 0 0,-1 0 0 0 0,1 0 0 0 0,-1-1 0 0 0,1 1 0 0 0,-1 0 0 0 0,1 0 1 0 0,-1 0-1 0 0,0 0 0 0 0,1-1 0 0 0,-1 1 0 0 0,1 0 0 0 0,0-1 0 0 0,-1-10-671 0 0,0 3 631 0 0,-3-30-46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6.727"/>
    </inkml:context>
    <inkml:brush xml:id="br0">
      <inkml:brushProperty name="width" value="0.2" units="cm"/>
      <inkml:brushProperty name="height" value="0.2" units="cm"/>
    </inkml:brush>
  </inkml:definitions>
  <inkml:trace contextRef="#ctx0" brushRef="#br0">10 146 3456 0 0,'-9'8'1132'0'0,"9"-8"-1111"0"0,0 0 0 0 0,0 0 0 0 0,0 0 0 0 0,0 0 0 0 0,0 0 0 0 0,0 0 0 0 0,-1 0 0 0 0,1 1 0 0 0,0-1 0 0 0,0 0 0 0 0,0 0 0 0 0,0 0 0 0 0,0 0 0 0 0,0 0 0 0 0,0 0 0 0 0,0 1 0 0 0,0-1 0 0 0,0 0 0 0 0,0 0 0 0 0,0 0 0 0 0,0 0 0 0 0,1 0 0 0 0,-1 2 252 0 0,1-2-252 0 0,-1 0 0 0 0,0 0 0 0 0,0 0 0 0 0,0 0 0 0 0,0 0 0 0 0,0 0 0 0 0,22 3 689 0 0,-13-3-901 0 0,156 13 95 0 0,267-21 196 0 0,26-25 81 0 0,-415 30-170 0 0,376-28 44 0 0,-301 23-54 0 0,554-34 47 0 0,-403 29-29 0 0,67-1 4 0 0,1604-7 134 0 0,-1903 21-155 0 0,764 9 56 0 0,46 5 10 0 0,-650-11-58 0 0,410 4 25 0 0,356 20-4 0 0,-673-16-23 0 0,599 34 3 0 0,-480-22-21 0 0,152 29 33 0 0,187 83 9 0 0,-730-131-31 0 0,145 39-17 0 0,-117-26 13 0 0,19 7 49 0 0,-60-23-42 0 0,-1 1 0 0 0,1 0-1 0 0,0 1 1 0 0,7 4 0 0 0,-11-6-3 0 0,1 0 0 0 0,-1-1 0 0 0,0 1 0 0 0,1 0 0 0 0,-1 0 0 0 0,0 0 0 0 0,0 1 0 0 0,0-1 0 0 0,0 0 0 0 0,0 0 0 0 0,0 1 0 0 0,0-1 0 0 0,0 0 0 0 0,-1 1 0 0 0,1-1 0 0 0,0 3 0 0 0,-1-2 64 0 0,1-1-46 0 0,1 2-8 0 0,-1-2-13 0 0,0 0-1 0 0,0 0 1 0 0,-1 0 0 0 0,1 0 0 0 0,0 0-1 0 0,1 0 1 0 0,-1 0 0 0 0,0 0 0 0 0,0-1-1 0 0,0 1 1 0 0,0 0 0 0 0,1-1 0 0 0,-1 1-1 0 0,2 0 1 0 0,12 7-19 0 0,-7-2 20 0 0,0-4 1 0 0,-4 4 2 0 0,-3-5 8 0 0,2 0-18 0 0,-2-1 9 0 0,0 0-1 0 0,-1 0 1 0 0,1 1 0 0 0,0-1 0 0 0,0 0-1 0 0,-1 0 1 0 0,1 1 0 0 0,0-1 0 0 0,0 1-1 0 0,-1-1 1 0 0,1 1 0 0 0,0-1 0 0 0,-1 1 0 0 0,1-1-1 0 0,-1 1 1 0 0,1 0 0 0 0,-1-1 0 0 0,1 1-1 0 0,-1 0 1 0 0,1-1 0 0 0,-1 1 0 0 0,0 0-1 0 0,1-1 1 0 0,-1 3 0 0 0,1 1 1 0 0,0 0-1 0 0,0 0 1 0 0,-1 1 0 0 0,0 6 0 0 0,-15 518 32 0 0,-13-66 18 0 0,12 68-22 0 0,12-313-29 0 0,5 101-20 0 0,1-108 19 0 0,23 364 43 0 0,68 399-24 0 0,-6 14 19 0 0,-56 808 50 0 0,-70-1051-84 0 0,-5-161 21 0 0,36-470-22 0 0,-2 99-2 0 0,24 286 0 0 0,30-89-1 0 0,12 86 40 0 0,-66-127-3 0 0,7-344-31 0 0,-10 40-1 0 0,-1 11 1 0 0,-2 33 0 0 0,6-54-8 0 0,-3 95 0 0 0,13 14 135 0 0,0-162-116 0 0,-4 4-13 0 0,4-5-22 0 0,-1 3-44 0 0,-1 3 64 0 0,0 0-1 0 0,1 0 0 0 0,0 1 0 0 0,0-1 0 0 0,0 9 0 0 0,1 173-112 0 0,0-188 225 0 0,-1 1-113 0 0,0 0 11 0 0,-1-1 0 0 0,1 0-1 0 0,-1 1 1 0 0,1-1 0 0 0,-1 0 0 0 0,-1 1 0 0 0,-100 18 49 0 0,0-6 0 0 0,-108 2 1 0 0,205-16-62 0 0,-296 20-32 0 0,142-9 15 0 0,27-2 3 0 0,-235 26 58 0 0,63-27-25 0 0,230-8-19 0 0,-301-28 32 0 0,319 21-48 0 0,-59-17 1 0 0,95 18 14 0 0,14 3 0 0 0,1 2 1 0 0,0-1-1 0 0,-1 1 1 0 0,1 0-1 0 0,-1 0 1 0 0,1 0-1 0 0,-9 1 1 0 0,6 0-27 0 0,2-1 26 0 0,6-2-3 0 0,1 2-16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4.013"/>
    </inkml:context>
    <inkml:brush xml:id="br0">
      <inkml:brushProperty name="width" value="0.2" units="cm"/>
      <inkml:brushProperty name="height" value="0.2" units="cm"/>
    </inkml:brush>
  </inkml:definitions>
  <inkml:trace contextRef="#ctx0" brushRef="#br0">1 3119 2528 0 0,'0'0'2127'0'0,"1"0"-1894"0"0,105 5 659 0 0,-65-5-757 0 0,67-1-26 0 0,81-5 23 0 0,-70 0-82 0 0,66 0 14 0 0,33 20-48 0 0,-7-2 28 0 0,-18-11 7 0 0,-4-1-6 0 0,321 0 5 0 0,-379-10-63 0 0,-2-1 14 0 0,247 11 56 0 0,-375 0-49 0 0,13 0 7 0 0,97 0 71 0 0,-109 0-78 0 0,-2-15 188 0 0,-1-28-112 0 0,6-161-50 0 0,-4 61-32 0 0,-2 86-11 0 0,-4-100 8 0 0,-7-36-3 0 0,-1 5 1 0 0,-9-173 10 0 0,-18-30-26 0 0,6 91 6 0 0,15 69-17 0 0,15 190 44 0 0,-1-16-9 0 0,2-169-44 0 0,-2 167-1 0 0,0 6 46 0 0,2-338-129 0 0,-9 392-137 0 0,-7 5 223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8.675"/>
    </inkml:context>
    <inkml:brush xml:id="br0">
      <inkml:brushProperty name="width" value="0.2" units="cm"/>
      <inkml:brushProperty name="height" value="0.2" units="cm"/>
    </inkml:brush>
  </inkml:definitions>
  <inkml:trace contextRef="#ctx0" brushRef="#br0">0 1 3136 0 0,'0'0'1011'0'0,"11"3"218"0"0,-8 1-1222 0 0,0-1 0 0 0,-1 1 0 0 0,1 0 1 0 0,-1 0-1 0 0,0 0 0 0 0,0 0 0 0 0,2 8 0 0 0,9 37 68 0 0,-4-17-42 0 0,-4-11-11 0 0,5 25 0 0 0,0 4-14 0 0,-5-31 5 0 0,-2 1-1 0 0,-1-1 0 0 0,1 30 1 0 0,-1-4 13 0 0,6 21 1 0 0,-4-38-14 0 0,1 47 0 0 0,2 71 37 0 0,-3-80-25 0 0,-1-20-12 0 0,4 145 42 0 0,-1-40-30 0 0,0-26-22 0 0,0 35 63 0 0,0-52-27 0 0,6 232 48 0 0,4 34-34 0 0,-8-40-13 0 0,-7-255-29 0 0,6 162 1 0 0,-1-82-4 0 0,7 229 36 0 0,-3-28 1 0 0,3-7 6 0 0,0-51-31 0 0,-3 156-970 0 0,-10-464 803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29.544"/>
    </inkml:context>
    <inkml:brush xml:id="br0">
      <inkml:brushProperty name="width" value="0.2" units="cm"/>
      <inkml:brushProperty name="height" value="0.2" units="cm"/>
    </inkml:brush>
  </inkml:definitions>
  <inkml:trace contextRef="#ctx0" brushRef="#br0">1 550 3200 0 0,'0'1'106'0'0,"1"0"0"0"0,0-1 1 0 0,-1 1-1 0 0,1 0 0 0 0,0-1 0 0 0,0 1 1 0 0,-1-1-1 0 0,1 1 0 0 0,0-1 0 0 0,0 0 0 0 0,0 1 1 0 0,0-1-1 0 0,0 0 0 0 0,0 0 0 0 0,0 0 1 0 0,-1 1-1 0 0,3-1 0 0 0,-3 0-77 0 0,15 1 103 0 0,-1 0-1 0 0,26-2 1 0 0,-13 1-70 0 0,212-5 182 0 0,72-28 9 0 0,-309 32-252 0 0,447-80 105 0 0,-278 43-82 0 0,160-33 30 0 0,230-31 83 0 0,-111 52 0 0 0,-336 40-117 0 0,206-13 36 0 0,-128 10-10 0 0,244-30 40 0 0,-24-10-15 0 0,-30 29 25 0 0,-375 22-446 0 0,-15-4-139 0 0,1 3 383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0.728"/>
    </inkml:context>
    <inkml:brush xml:id="br0">
      <inkml:brushProperty name="width" value="0.2" units="cm"/>
      <inkml:brushProperty name="height" value="0.2" units="cm"/>
    </inkml:brush>
  </inkml:definitions>
  <inkml:trace contextRef="#ctx0" brushRef="#br0">27 10 3680 0 0,'0'-9'2272'0'0,"0"22"-1758"0"0,0 40-458 0 0,-4 103 82 0 0,-2-72-196 0 0,-10 262-940 0 0,16-336 762 0 0,-1-5-36 0 0,1 0 0 0 0,0 0 0 0 0,1 0 0 0 0,-1 0 0 0 0,1 0 0 0 0,0 0 0 0 0,0 0 0 0 0,1 0 0 0 0,2 7 0 0 0,5 7-760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115"/>
    </inkml:context>
    <inkml:brush xml:id="br0">
      <inkml:brushProperty name="width" value="0.2" units="cm"/>
      <inkml:brushProperty name="height" value="0.2" units="cm"/>
    </inkml:brush>
  </inkml:definitions>
  <inkml:trace contextRef="#ctx0" brushRef="#br0">31 1 3936 0 0,'-30'31'2532'0'0,"46"-31"-2384"0"0,10 3-144 0 0,45-1-1 0 0,-41-3-2 0 0,202 1-429 0 0,-191-2 262 0 0,-2-9 80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479"/>
    </inkml:context>
    <inkml:brush xml:id="br0">
      <inkml:brushProperty name="width" value="0.2" units="cm"/>
      <inkml:brushProperty name="height" value="0.2" units="cm"/>
    </inkml:brush>
  </inkml:definitions>
  <inkml:trace contextRef="#ctx0" brushRef="#br0">61 14 4032 0 0,'-7'-12'1301'0'0,"7"12"-1291"0"0,0 0 0 0 0,0 0 0 0 0,0 0 0 0 0,0-1 0 0 0,0 1 0 0 0,-1 0 0 0 0,1 0 0 0 0,0 0 0 0 0,0 0 0 0 0,0 0 0 0 0,0 0 0 0 0,0 0 0 0 0,0 0 0 0 0,0-1 0 0 0,-1 1 0 0 0,1 0 0 0 0,0 0 0 0 0,0 0 0 0 0,0 0 0 0 0,0 0 0 0 0,0 0 0 0 0,-1 0 0 0 0,1 0 0 0 0,0 0 0 0 0,0 0 0 0 0,0 0 0 0 0,0 0 0 0 0,-1 0 0 0 0,1 0 0 0 0,0 0 0 0 0,0 0 0 0 0,0 0 0 0 0,0 0 0 0 0,0 0 0 0 0,-1 0 0 0 0,1 0 0 0 0,0 0 0 0 0,0 1 0 0 0,0-1 0 0 0,0 0 0 0 0,0 0 0 0 0,-1 0 0 0 0,1 0 0 0 0,0 0 0 0 0,0 0 0 0 0,0 0 0 0 0,0 0 0 0 0,0 1 0 0 0,0-1 0 0 0,0 0 0 0 0,0 0 0 0 0,-3 1 31 0 0,0 0-1 0 0,1 0 1 0 0,-1 0-1 0 0,1 1 0 0 0,-1-1 0 0 0,1 1 1 0 0,-1-1-1 0 0,1 1 0 0 0,0 0 0 0 0,0-1 1 0 0,0 1-1 0 0,0 0 0 0 0,0 1 0 0 0,1-1 1 0 0,-1 0-1 0 0,0 0 0 0 0,0 3 0 0 0,0 3-40 0 0,0-1 0 0 0,1 0 0 0 0,-1 1 0 0 0,2-1 0 0 0,-1 1 0 0 0,1-1 0 0 0,1 1 0 0 0,-1-1 0 0 0,1 1 0 0 0,0-1 0 0 0,1 0 0 0 0,0 1 0 0 0,0-1 0 0 0,0 0-1 0 0,1 0 1 0 0,0 0 0 0 0,5 6 0 0 0,6 12-6 0 0,2-1 0 0 0,36 43 0 0 0,-51-66 7 0 0,15 19-2 0 0,2-1 0 0 0,0 0 0 0 0,31 23 0 0 0,-41-35-14 0 0,1-2-1 0 0,-1 1 1 0 0,1-1-1 0 0,1 0 0 0 0,-1-1 1 0 0,1 0-1 0 0,0-1 1 0 0,0 0-1 0 0,0 0 0 0 0,0-1 1 0 0,14 1-1 0 0,-18-3-127 0 0,1 0 0 0 0,-1-1-1 0 0,0 1 1 0 0,1-1 0 0 0,-1-1 0 0 0,0 1-1 0 0,1-1 1 0 0,-1 0 0 0 0,0 0 0 0 0,-1-1-1 0 0,1 0 1 0 0,0 0 0 0 0,-1 0 0 0 0,1-1-1 0 0,5-4 1 0 0,-5 2 32 0 0,-1 0 0 0 0,10-13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1.858"/>
    </inkml:context>
    <inkml:brush xml:id="br0">
      <inkml:brushProperty name="width" value="0.2" units="cm"/>
      <inkml:brushProperty name="height" value="0.2" units="cm"/>
    </inkml:brush>
  </inkml:definitions>
  <inkml:trace contextRef="#ctx0" brushRef="#br0">98 9 3744 0 0,'-18'-8'3006'0'0,"18"9"-2978"0"0,0 1 0 0 0,0 0-1 0 0,0-1 1 0 0,0 1 0 0 0,0 0-1 0 0,-1-1 1 0 0,1 1 0 0 0,-1 0-1 0 0,1-1 1 0 0,-1 1 0 0 0,-1 2-1 0 0,-6 14-20 0 0,6-9 0 0 0,0 0 0 0 0,1 0 0 0 0,-1 10 0 0 0,-1 11 5 0 0,-30 202-19 0 0,11 36-1037 0 0,21-205 886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285"/>
    </inkml:context>
    <inkml:brush xml:id="br0">
      <inkml:brushProperty name="width" value="0.2" units="cm"/>
      <inkml:brushProperty name="height" value="0.2" units="cm"/>
    </inkml:brush>
  </inkml:definitions>
  <inkml:trace contextRef="#ctx0" brushRef="#br0">133 1 3360 0 0,'-19'0'1087'0'0,"19"0"-1061"0"0,-1 0 1 0 0,1 0 0 0 0,-1 0 0 0 0,1 0 0 0 0,-1 0 0 0 0,1 0 0 0 0,-1 0 0 0 0,1 0 0 0 0,-1 1 0 0 0,1-1 0 0 0,-1 0 0 0 0,1 0 0 0 0,-1 0 0 0 0,1 1 0 0 0,-1-1-1 0 0,1 0 1 0 0,0 0 0 0 0,-1 1 0 0 0,1-1 0 0 0,0 0 0 0 0,-1 1 0 0 0,1-1 0 0 0,0 1 0 0 0,-1-1 0 0 0,1 0 0 0 0,0 1 0 0 0,0-1 0 0 0,-1 1 0 0 0,1-1-1 0 0,0 1 1 0 0,0-1 0 0 0,0 1 0 0 0,0-1 0 0 0,0 1 0 0 0,-1-1 0 0 0,1 1 0 0 0,0-1 0 0 0,0 1 0 0 0,0-1 0 0 0,0 1 0 0 0,0-1 0 0 0,1 1 0 0 0,-1 0 0 0 0,-1 6 50 0 0,-12 29 107 0 0,11-26-154 0 0,0 0-1 0 0,-1 14 1 0 0,-1 10 73 0 0,-25 155 372 0 0,6 13-233 0 0,20-163-224 0 0,-4 38-19 0 0,-8 159-405 0 0,15-135-414 0 0,0-65 643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2.659"/>
    </inkml:context>
    <inkml:brush xml:id="br0">
      <inkml:brushProperty name="width" value="0.2" units="cm"/>
      <inkml:brushProperty name="height" value="0.2" units="cm"/>
    </inkml:brush>
  </inkml:definitions>
  <inkml:trace contextRef="#ctx0" brushRef="#br0">6 43 4032 0 0,'-5'0'2392'0'0,"10"0"-2328"0"0,0 0-32 0 0,8 0-24 0 0,0 0-8 0 0,8-3 0 0 0,-3 3 0 0 0,7-5 0 0 0,-2 5-24 0 0,13-4 0 0 0,-5 0-656 0 0,12-3-280 0 0,-4-1 480 0 0,0-3 240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3.047"/>
    </inkml:context>
    <inkml:brush xml:id="br0">
      <inkml:brushProperty name="width" value="0.2" units="cm"/>
      <inkml:brushProperty name="height" value="0.2" units="cm"/>
    </inkml:brush>
  </inkml:definitions>
  <inkml:trace contextRef="#ctx0" brushRef="#br0">64 42 4320 0 0,'-30'4'1393'0'0,"29"-3"-1342"0"0,-1-1-1 0 0,1 0 1 0 0,0 1-1 0 0,-1-1 1 0 0,1 1-1 0 0,0-1 1 0 0,-1 1 0 0 0,1 0-1 0 0,0 0 1 0 0,0-1-1 0 0,0 1 1 0 0,0 0-1 0 0,0 0 1 0 0,0 0-1 0 0,0 0 1 0 0,0 0 0 0 0,0 0-1 0 0,0 0 1 0 0,1 1-1 0 0,-1-1 1 0 0,0 0-1 0 0,0 2 1 0 0,0 0-53 0 0,-1 1 1 0 0,1-1-1 0 0,0 1 1 0 0,1 0-1 0 0,-1 5 0 0 0,-1 10 4 0 0,2 0 0 0 0,0 0 0 0 0,1 0-1 0 0,1 0 1 0 0,1-1 0 0 0,1 1-1 0 0,0 0 1 0 0,1-1 0 0 0,1 0-1 0 0,1 0 1 0 0,1-1 0 0 0,0 0-1 0 0,1 0 1 0 0,22 29 0 0 0,-31-45-2 0 0,14 19-3 0 0,1 0 0 0 0,1-2 0 0 0,28 27 0 0 0,-31-33-143 0 0,0-2-1 0 0,1 1 1 0 0,29 15 0 0 0,-38-23 102 0 0,0-1 1 0 0,1 0-1 0 0,-1 1 0 0 0,1-2 0 0 0,0 1 0 0 0,0-1 1 0 0,-1 0-1 0 0,1 0 0 0 0,0 0 0 0 0,0-1 0 0 0,0 0 1 0 0,0 0-1 0 0,0-1 0 0 0,0 1 0 0 0,9-4 0 0 0,11-9-134 0 0</inkml:trace>
  <inkml:trace contextRef="#ctx0" brushRef="#br0" timeOffset="1">383 4 4160 0 0,'-1'-1'95'0'0,"-15"-1"1057"0"0,15 2-1087 0 0,1 0 0 0 0,-1 0 0 0 0,0 0 0 0 0,1 0 0 0 0,-1-1 0 0 0,1 1 0 0 0,-1 0 0 0 0,0 0 0 0 0,1 0 1 0 0,-1 1-1 0 0,1-1 0 0 0,-1 0 0 0 0,0 0 0 0 0,1 0 0 0 0,-1 0 0 0 0,1 0 0 0 0,-1 1 0 0 0,1-1 0 0 0,-1 0 0 0 0,1 1 0 0 0,-2 0 219 0 0,2 11-55 0 0,-3 20-201 0 0,-2-4 15 0 0,-17 147 14 0 0,-13 79 30 0 0,34-242-67 0 0,-29 252-1239 0 0,26-194 815 0 0,-1-16 202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139"/>
    </inkml:context>
    <inkml:brush xml:id="br0">
      <inkml:brushProperty name="width" value="0.2" units="cm"/>
      <inkml:brushProperty name="height" value="0.2" units="cm"/>
    </inkml:brush>
  </inkml:definitions>
  <inkml:trace contextRef="#ctx0" brushRef="#br0">1 3 3776 0 0,'0'-2'1575'0'0,"4"1"-862"0"0,12 3-604 0 0,-6-1-13 0 0,21 5-48 0 0,1 1 0 0 0,57 21-1 0 0,-88-27-46 0 0,21 6 10 0 0,0 2-1 0 0,0 1 0 0 0,-1 0 1 0 0,-1 2-1 0 0,30 21 1 0 0,-44-28 3 0 0,0 0 1 0 0,0 0 0 0 0,0 1-1 0 0,-1-1 1 0 0,0 1 0 0 0,-1 0-1 0 0,1 1 1 0 0,-1-1 0 0 0,0 1-1 0 0,-1 0 1 0 0,1 0 0 0 0,-1 0-1 0 0,-1 0 1 0 0,1 1 0 0 0,-1-1-1 0 0,1 10 1 0 0,-2-7 9 0 0,-1 0-1 0 0,0 0 1 0 0,0 0-1 0 0,-1 0 1 0 0,0 0 0 0 0,-1 0-1 0 0,0 0 1 0 0,-1 0-1 0 0,0-1 1 0 0,0 1 0 0 0,-1-1-1 0 0,-5 11 1 0 0,-22 34-277 0 0,-2-1 0 0 0,-2-2 1 0 0,-56 63-1 0 0,87-110 177 0 0,1 0 21 0 0,0 0 0 0 0,-1-1 0 0 0,1 1 0 0 0,-5 2 0 0 0,3-3 21 0 0,0-1-1 0 0,0 1 0 0 0,0-1 0 0 0,-8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6.209"/>
    </inkml:context>
    <inkml:brush xml:id="br0">
      <inkml:brushProperty name="width" value="0.2" units="cm"/>
      <inkml:brushProperty name="height" value="0.2" units="cm"/>
    </inkml:brush>
  </inkml:definitions>
  <inkml:trace contextRef="#ctx0" brushRef="#br0">0 0 1440 0 0,'0'0'475'0'0,"7"9"1426"0"0,-6-7-1878 0 0,0 0 0 0 0,0-1 0 0 0,0 1-1 0 0,0 0 1 0 0,-1 0 0 0 0,1 0 0 0 0,0 0 0 0 0,-1 0 0 0 0,0 0 0 0 0,1 0-1 0 0,-1 0 1 0 0,0 0 0 0 0,0 0 0 0 0,0 0 0 0 0,0 0 0 0 0,0 0 0 0 0,-1 3 0 0 0,0 8 73 0 0,8 256 465 0 0,-3-200-461 0 0,9 92 128 0 0,-3-22-59 0 0,1 7-71 0 0,9 112 65 0 0,-5-35 16 0 0,5-6-23 0 0,56 363-54 0 0,-56-412-102 0 0,4 29 0 0 0,16-20 34 0 0,-39-165-55 0 0,0 0-1 0 0,0 19 0 0 0,-1-24-7 0 0,1-3-53 0 0,-3-12-107 0 0,-5-8 144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529"/>
    </inkml:context>
    <inkml:brush xml:id="br0">
      <inkml:brushProperty name="width" value="0.2" units="cm"/>
      <inkml:brushProperty name="height" value="0.2" units="cm"/>
    </inkml:brush>
  </inkml:definitions>
  <inkml:trace contextRef="#ctx0" brushRef="#br0">14 1 4032 0 0,'-1'0'111'0'0,"0"0"0"0"0,0 1 0 0 0,0-1-1 0 0,1 0 1 0 0,-1 1 0 0 0,0-1 0 0 0,1 1 0 0 0,-1-1 0 0 0,0 1 0 0 0,1-1 0 0 0,-1 1 0 0 0,0-1-1 0 0,1 1 1 0 0,-1 0 0 0 0,1-1 0 0 0,-1 1 0 0 0,0 1 0 0 0,1-1-50 0 0,0 1 1 0 0,-1-1-1 0 0,1 1 0 0 0,0-1 1 0 0,0 1-1 0 0,0-1 0 0 0,0 0 0 0 0,0 1 1 0 0,0-1-1 0 0,1 1 0 0 0,-1 1 1 0 0,3 18-17 0 0,-1 1 1 0 0,-2 42 0 0 0,-1-29-10 0 0,5 458 195 0 0,-5-453-356 0 0,0-14-107 0 0,1-1 0 0 0,1 1 0 0 0,1-1 0 0 0,8 37-1 0 0,1-37 55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4.892"/>
    </inkml:context>
    <inkml:brush xml:id="br0">
      <inkml:brushProperty name="width" value="0.2" units="cm"/>
      <inkml:brushProperty name="height" value="0.2" units="cm"/>
    </inkml:brush>
  </inkml:definitions>
  <inkml:trace contextRef="#ctx0" brushRef="#br0">10 5 4384 0 0,'-10'0'1984'0'0,"15"0"-1456"0"0,0 3-456 0 0,8-3-64 0 0,-5 0-8 0 0,10 0 0 0 0,0 0-24 0 0,3 0 16 0 0,1 0 8 0 0,-1-3 16 0 0,-3-2-328 0 0,5 5-144 0 0,-7 0 232 0 0,7 8 104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260"/>
    </inkml:context>
    <inkml:brush xml:id="br0">
      <inkml:brushProperty name="width" value="0.2" units="cm"/>
      <inkml:brushProperty name="height" value="0.2" units="cm"/>
    </inkml:brush>
  </inkml:definitions>
  <inkml:trace contextRef="#ctx0" brushRef="#br0">18 42 4384 0 0,'-18'9'2640'0'0,"31"-9"-2648"0"0,-3 0 0 0 0,11 0 8 0 0,-3 0-24 0 0,18-9 0 0 0,-10 1-552 0 0,30-3-248 0 0,-12 0 392 0 0,22-1 224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5.648"/>
    </inkml:context>
    <inkml:brush xml:id="br0">
      <inkml:brushProperty name="width" value="0.2" units="cm"/>
      <inkml:brushProperty name="height" value="0.2" units="cm"/>
    </inkml:brush>
  </inkml:definitions>
  <inkml:trace contextRef="#ctx0" brushRef="#br0">17 66 3616 0 0,'-1'0'66'0'0,"0"0"0"0"0,1 0 0 0 0,-1 0 0 0 0,1 0 0 0 0,-1 0 1 0 0,0 0-1 0 0,1 1 0 0 0,-1-1 0 0 0,1 0 0 0 0,-1 0 0 0 0,0 0 0 0 0,1 1 0 0 0,-1-1 0 0 0,1 0 1 0 0,-1 1-1 0 0,1-1 0 0 0,-1 0 0 0 0,1 1 0 0 0,-1-1 0 0 0,1 0 0 0 0,-1 1 0 0 0,1-1 0 0 0,0 1 1 0 0,-1-1-1 0 0,1 1 0 0 0,0-1 0 0 0,-1 1 0 0 0,1 0 0 0 0,0-1 0 0 0,0 1 0 0 0,-1-1 1 0 0,1 1-1 0 0,0-1 0 0 0,0 1 0 0 0,0 1 0 0 0,0 1-63 0 0,0 1 0 0 0,0-1 0 0 0,0 0-1 0 0,1 1 1 0 0,0 3 0 0 0,0-3 41 0 0,6 28-23 0 0,1 0 0 0 0,2-1 0 0 0,2 0 1 0 0,0 0-1 0 0,18 30 0 0 0,-28-58-13 0 0,0 1 1 0 0,0-1-1 0 0,1 1 0 0 0,-1-1 1 0 0,1 0-1 0 0,-1 0 1 0 0,7 5-1 0 0,-8-7-2 0 0,1-1 0 0 0,-1 1 0 0 0,0 0 0 0 0,1 0 0 0 0,-1-1 0 0 0,0 1 0 0 0,1-1 0 0 0,-1 1 0 0 0,1-1 0 0 0,-1 0 0 0 0,0 0 0 0 0,1 1 0 0 0,-1-1 0 0 0,1 0 0 0 0,-1 0 0 0 0,1 0 0 0 0,-1 0 0 0 0,1-1 0 0 0,-1 1 0 0 0,1 0 0 0 0,-1-1 0 0 0,0 1 0 0 0,1-1 0 0 0,1 0 0 0 0,2-3 15 0 0,0 1 0 0 0,0-1 0 0 0,-1 0 0 0 0,0 0 0 0 0,0 0 0 0 0,0-1 0 0 0,0 1 0 0 0,-1-1 0 0 0,7-11 0 0 0,-2 1 8 0 0,0 0 0 0 0,6-19-1 0 0,-8 13-8 0 0,-1 1 0 0 0,-1-1-1 0 0,-1 0 1 0 0,0 1 0 0 0,-2-42 0 0 0,-1 55-28 0 0,0-1 1 0 0,0 0-1 0 0,-1 0 1 0 0,-1 0-1 0 0,-3-14 0 0 0,5 21 1 0 0,-1 0-1 0 0,1 0 1 0 0,-1 0-1 0 0,1 0 1 0 0,-1 0-1 0 0,1 1 1 0 0,-1-1-1 0 0,1 0 1 0 0,-1 0-1 0 0,0 1 1 0 0,1-1-1 0 0,-1 0 1 0 0,0 1-1 0 0,0-1 1 0 0,1 1-1 0 0,-1-1 1 0 0,0 1-1 0 0,0-1 1 0 0,0 1-1 0 0,0-1 1 0 0,0 1-1 0 0,0 0 1 0 0,0 0-1 0 0,1-1 1 0 0,-1 1-1 0 0,0 0 1 0 0,0 0-1 0 0,0 0 1 0 0,0 0-1 0 0,0 0 1 0 0,0 0-1 0 0,0 0 1 0 0,0 1-1 0 0,0-1 1 0 0,0 0-1 0 0,0 0 1 0 0,0 1-1 0 0,0-1 1 0 0,0 0-1 0 0,1 1 1 0 0,-2 0-1 0 0,-4 3-192 0 0,0-1-1 0 0,0 1 1 0 0,1 0-1 0 0,-8 7 1 0 0,9-7 10 0 0,-14 13-249 0 0,0 5 191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048"/>
    </inkml:context>
    <inkml:brush xml:id="br0">
      <inkml:brushProperty name="width" value="0.2" units="cm"/>
      <inkml:brushProperty name="height" value="0.2" units="cm"/>
    </inkml:brush>
  </inkml:definitions>
  <inkml:trace contextRef="#ctx0" brushRef="#br0">9 1 4608 0 0,'8'42'2096'0'0,"-24"-34"-1768"0"0,16-5-32 0 0,8-3-320 0 0,0 5-1008 0 0,7-5 736 0 0,-7-8 144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387"/>
    </inkml:context>
    <inkml:brush xml:id="br0">
      <inkml:brushProperty name="width" value="0.2" units="cm"/>
      <inkml:brushProperty name="height" value="0.2" units="cm"/>
    </inkml:brush>
  </inkml:definitions>
  <inkml:trace contextRef="#ctx0" brushRef="#br0">52 0 4384 0 0,'1'1'2332'0'0,"0"1"-2267"0"0,1 0 0 0 0,-1-1-1 0 0,0 1 1 0 0,0 0-1 0 0,0 0 1 0 0,0 0 0 0 0,1 3-1 0 0,1 7-65 0 0,10 23 1 0 0,0 0 0 0 0,19 62 2 0 0,-12-39 10 0 0,30 82 7 0 0,-40-112 7 0 0,3 8 0 0 0,13 60-1 0 0,-24-86-8 0 0,0 1 1 0 0,-1 0-1 0 0,0 1 1 0 0,-1-1-1 0 0,0 0 1 0 0,-1 0-1 0 0,0 0 1 0 0,-1 0-1 0 0,0 0 1 0 0,-4 12-1 0 0,3-15-62 0 0,-1 0-1 0 0,0-1 1 0 0,-1 1-1 0 0,1-1 1 0 0,-2 1-1 0 0,1-2 1 0 0,-1 1-1 0 0,0 0 0 0 0,0-1 1 0 0,0 0-1 0 0,-13 8 1 0 0,12-9-155 0 0,0 0 0 0 0,-1-1 0 0 0,1 0 1 0 0,-1 0-1 0 0,0 0 0 0 0,0-1 0 0 0,0 0 1 0 0,-1-1-1 0 0,1 0 0 0 0,-1 0 0 0 0,-14 1 1 0 0,-30-1-104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36.766"/>
    </inkml:context>
    <inkml:brush xml:id="br0">
      <inkml:brushProperty name="width" value="0.2" units="cm"/>
      <inkml:brushProperty name="height" value="0.2" units="cm"/>
    </inkml:brush>
  </inkml:definitions>
  <inkml:trace contextRef="#ctx0" brushRef="#br0">1 97 4608 0 0,'0'8'2120'0'0,"8"-16"-1568"0"0,2 8-472 0 0,-5 0 16 0 0,11-5-56 0 0,-2 2-24 0 0,16-5-8 0 0,0 0-64 0 0,1-3 0 0 0,0-1-280 0 0,13-4-96 0 0,-13 5 208 0 0,-9-12 112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7.504"/>
    </inkml:context>
    <inkml:brush xml:id="br0">
      <inkml:brushProperty name="width" value="0.2" units="cm"/>
      <inkml:brushProperty name="height" value="0.2" units="cm"/>
    </inkml:brush>
  </inkml:definitions>
  <inkml:trace contextRef="#ctx0" brushRef="#br0">1 1 2624 0 0,'0'0'1612'0'0,"13"0"-1352"0"0,-8 2-209 0 0,0 0-1 0 0,0 0 1 0 0,1 0 0 0 0,-1 1-1 0 0,-1 0 1 0 0,1 0 0 0 0,0 0 0 0 0,-1 0-1 0 0,1 1 1 0 0,-1-1 0 0 0,0 1 0 0 0,4 6-1 0 0,20 16 167 0 0,-11-11-101 0 0,21 22 0 0 0,7 9 26 0 0,91 78 70 0 0,-1 18-20 0 0,-77-77-77 0 0,22 32-38 0 0,-61-72-57 0 0,15 22 11 0 0,-21-27-8 0 0,20 23-1 0 0,-1-10-4 0 0,29 35 7 0 0,-55-60-14 0 0,1-1 0 0 0,1 1 0 0 0,15 11 0 0 0,12 12 17 0 0,94 94 26 0 0,-56-56-15 0 0,-12 3-17 0 0,-39-49-25 0 0,24 32 1 0 0,-19-21 3 0 0,-4-2-7 0 0,-16-21 5 0 0,16 19 0 0 0,2 1 0 0 0,3 2 4 0 0,-10-15 7 0 0,24 32-1 0 0,-37-44-11 0 0,0 0-1 0 0,0-1 1 0 0,0 1-1 0 0,0-1 1 0 0,9 5-1 0 0,15 16-3 0 0,-24-20 6 0 0,16 17 7 0 0,26 21 0 0 0,51 42 11 0 0,-90-78-18 0 0,1-1 0 0 0,11 8 0 0 0,-11-9 1 0 0,1 1-1 0 0,7 9 1 0 0,16 16 24 0 0,-7-8-30 0 0,-2 1 0 0 0,40 54 0 0 0,-4 0-3 0 0,-11-14 42 0 0,-27-37-17 0 0,-14-19-15 0 0,-1 0 1 0 0,10 17-1 0 0,-5-8-1 0 0,0 0-1 0 0,1-1 0 0 0,1-1 0 0 0,1-1 1 0 0,23 21-1 0 0,-3 0 0 0 0,-26-24 4 0 0,2-1 0 0 0,17 15 0 0 0,49 32 34 0 0,69 71 1 0 0,-91-62-30 0 0,-48-59 1 0 0,-1 0-1 0 0,7 11 0 0 0,-10-15-6 0 0,-1 0 1 0 0,0 1 1 0 0,0-1-1 0 0,0 0 0 0 0,1 8 1 0 0,1 1-19 0 0,11 12 13 0 0,-13-22 1 0 0,0 0 0 0 0,0 1 0 0 0,0-1 0 0 0,0 1 1 0 0,0-1-1 0 0,1 7 0 0 0,-2-8 0 0 0,0 0-1 0 0,-1 0 1 0 0,1-1-1 0 0,0 1 1 0 0,0 0-1 0 0,0 0 1 0 0,1-1 0 0 0,1 3-1 0 0,5 9-19 0 0,-2-2-18 0 0,2 8-48 0 0,-2-5-25 0 0,-1-2-587 0 0,-5-29-890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49.955"/>
    </inkml:context>
    <inkml:brush xml:id="br0">
      <inkml:brushProperty name="width" value="0.2" units="cm"/>
      <inkml:brushProperty name="height" value="0.2" units="cm"/>
    </inkml:brush>
  </inkml:definitions>
  <inkml:trace contextRef="#ctx0" brushRef="#br0">8 1 3040 0 0,'-1'0'41'0'0,"1"0"-1"0"0,0 0 1 0 0,-1 0 0 0 0,1 0 0 0 0,-1 1 0 0 0,1-1-1 0 0,0 0 1 0 0,-1 0 0 0 0,1 1 0 0 0,0-1 0 0 0,-1 0-1 0 0,1 1 1 0 0,0-1 0 0 0,0 0 0 0 0,-1 1 0 0 0,1-1-1 0 0,0 0 1 0 0,0 1 0 0 0,0-1 0 0 0,-1 1 0 0 0,1-1-1 0 0,0 0 1 0 0,0 1 0 0 0,0-1 0 0 0,0 1 0 0 0,0-1-1 0 0,0 0 1 0 0,0 1 0 0 0,0-1 0 0 0,0 1 0 0 0,0-1-1 0 0,0 1 1 0 0,0-1 0 0 0,0 0 0 0 0,0 1 0 0 0,0-1-1 0 0,1 1 1 0 0,-1-1 0 0 0,0 0 0 0 0,0 1-1 0 0,0-1 1 0 0,1 1 0 0 0,-1-1 0 0 0,1 1 0 0 0,4 13-2 0 0,-4-3-25 0 0,1 3 31 0 0,0 1 1 0 0,6 19-1 0 0,10 26 106 0 0,-6-18-12 0 0,30 82 255 0 0,-36-105-302 0 0,6 25-1 0 0,-4-13-10 0 0,28 121 306 0 0,-34-143-360 0 0,0 0 1 0 0,-1 1-1 0 0,-1-1 1 0 0,0 0-1 0 0,0 0 1 0 0,0 0-1 0 0,-1 1 1 0 0,-1-1 0 0 0,1 0-1 0 0,-2 0 1 0 0,1-1-1 0 0,-1 1 1 0 0,-8 15-1 0 0,6-13-94 0 0,0 0 0 0 0,-15 19-1 0 0,17-26 23 0 0,0 0 0 0 0,-1 0 0 0 0,1 0 0 0 0,-1 0 0 0 0,0-1 0 0 0,0 1 0 0 0,0-1 0 0 0,-1 0 0 0 0,-6 3 0 0 0,7-5 25 0 0,0 1 0 0 0,0-1-1 0 0,0-1 1 0 0,-8 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355"/>
    </inkml:context>
    <inkml:brush xml:id="br0">
      <inkml:brushProperty name="width" value="0.2" units="cm"/>
      <inkml:brushProperty name="height" value="0.2" units="cm"/>
    </inkml:brush>
  </inkml:definitions>
  <inkml:trace contextRef="#ctx0" brushRef="#br0">11 0 3872 0 0,'-10'8'1768'0'0,"10"4"-1296"0"0,10-8-368 0 0,-10 0 24 0 0,21 4-40 0 0,-7-8-8 0 0,12 8-48 0 0,-5-8-24 0 0,28 0 16 0 0,-10 0 0 0 0,22 0 8 0 0,-17 0-192 0 0,15 0-96 0 0,-21 0 136 0 0,6 0 56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7.591"/>
    </inkml:context>
    <inkml:brush xml:id="br0">
      <inkml:brushProperty name="width" value="0.2" units="cm"/>
      <inkml:brushProperty name="height" value="0.2" units="cm"/>
    </inkml:brush>
  </inkml:definitions>
  <inkml:trace contextRef="#ctx0" brushRef="#br0">13 233 2752 0 0,'-3'-2'205'0'0,"-7"4"1721"0"0,13-3-1892 0 0,0 1 0 0 0,0-1 0 0 0,-1 0 0 0 0,1 0 0 0 0,0 1 0 0 0,-1-2 1 0 0,1 1-1 0 0,-1 0 0 0 0,1 0 0 0 0,2-3 0 0 0,6-3 13 0 0,1 2-9 0 0,0 0-1 0 0,0 0 1 0 0,1 1-1 0 0,18-3 1 0 0,55-5 73 0 0,-46 7-79 0 0,129-14 48 0 0,-23 3-20 0 0,-141 16-58 0 0,58-9 45 0 0,74-1 0 0 0,-30 11-26 0 0,63-3 8 0 0,20-20 71 0 0,-77 3-66 0 0,27-5 3 0 0,147-24 7 0 0,-227 46-39 0 0,1 3 0 0 0,69 9 0 0 0,-54-3-12 0 0,140 21 6 0 0,-142-17-3 0 0,-28-5 4 0 0,0 2-1 0 0,-1 2 1 0 0,0 2 0 0 0,66 27-1 0 0,-81-28 19 0 0,40 11-1 0 0,7 1 0 0 0,-27-8-12 0 0,-40-13 2 0 0,0 1 1 0 0,-1-1-1 0 0,1 2 1 0 0,-1-1-1 0 0,0 1 1 0 0,0 1-1 0 0,0 0 1 0 0,11 8-1 0 0,-17-9 3 0 0,0-1-1 0 0,0 0 1 0 0,-1 0-1 0 0,0 1 1 0 0,0-1-1 0 0,0 1 1 0 0,0 0-1 0 0,2 7 1 0 0,8 31 3 0 0,-11-35-10 0 0,0 0 1 0 0,0-1-1 0 0,-1 1 0 0 0,-1 14 0 0 0,1-3 5 0 0,0 12 8 0 0,0 13 12 0 0,-6 44 0 0 0,-15 50 27 0 0,13-87-31 0 0,-43 310 101 0 0,6-30-97 0 0,26-131-29 0 0,18-177 1 0 0,-4 37 1 0 0,-1 93 3 0 0,17 36-68 0 0,-9-144 51 0 0,-2-1 0 0 0,-6 50 1 0 0,-1 16 30 0 0,-4 95 18 0 0,5-86-75 0 0,0 25-70 0 0,5-91 52 0 0,0-16-79 0 0,1-1 0 0 0,7 45 0 0 0,-7-78 131 0 0,2 8-66 0 0,0 0 1 0 0,-1 0 0 0 0,0 0-1 0 0,-1 1 1 0 0,0-1 0 0 0,0 0-1 0 0,-3 11 1 0 0,-5-2 22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0.742"/>
    </inkml:context>
    <inkml:brush xml:id="br0">
      <inkml:brushProperty name="width" value="0.2" units="cm"/>
      <inkml:brushProperty name="height" value="0.2" units="cm"/>
    </inkml:brush>
  </inkml:definitions>
  <inkml:trace contextRef="#ctx0" brushRef="#br0">31 7 4448 0 0,'-31'8'2040'0'0,"41"-4"-1408"0"0,-2-4-632 0 0,5 4-8 0 0,5-4 0 0 0,5 0 8 0 0,-2 0 0 0 0,10-4 16 0 0,-6 0-240 0 0,16 0-104 0 0,-10 0-1472 0 0,3 0-664 0 0,-3 1 1256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127"/>
    </inkml:context>
    <inkml:brush xml:id="br0">
      <inkml:brushProperty name="width" value="0.2" units="cm"/>
      <inkml:brushProperty name="height" value="0.2" units="cm"/>
    </inkml:brush>
  </inkml:definitions>
  <inkml:trace contextRef="#ctx0" brushRef="#br0">20 4 4448 0 0,'-17'-4'1548'0'0,"17"4"-1529"0"0,0 0-1 0 0,0 0 1 0 0,0 0 0 0 0,0 1 0 0 0,0-1 0 0 0,0 0 0 0 0,0 0 0 0 0,0 0-1 0 0,0 0 1 0 0,0 0 0 0 0,0 0 0 0 0,0 0 0 0 0,0 1 0 0 0,0-1 0 0 0,0 0-1 0 0,0 0 1 0 0,0 0 0 0 0,0 0 0 0 0,0 0 0 0 0,0 0 0 0 0,0 0 0 0 0,0 1 0 0 0,0-1-1 0 0,0 0 1 0 0,-1 1 189 0 0,1-1-189 0 0,0 0-1 0 0,0 0 1 0 0,0 0 0 0 0,0 0 0 0 0,0 0 0 0 0,0 0 0 0 0,-1 0 0 0 0,1 0 0 0 0,0 0-1 0 0,0 0 1 0 0,0 0 0 0 0,27 6-4 0 0,48 2 0 0 0,-24-3-25 0 0,-6-1 12 0 0,39 6 30 0 0,-72-8-20 0 0,0 1 1 0 0,0 0-1 0 0,0 1 1 0 0,18 8-1 0 0,-27-11-5 0 0,0 1 0 0 0,0 0 0 0 0,0 0 0 0 0,-1 0 0 0 0,1 0 0 0 0,-1 0 0 0 0,1 1 0 0 0,-1-1 0 0 0,0 1 0 0 0,0-1 0 0 0,0 1 1 0 0,0 0-1 0 0,0 0 0 0 0,1 3 0 0 0,0 2 12 0 0,-1-1 0 0 0,0 0 0 0 0,0 1 0 0 0,1 13 0 0 0,0 2 24 0 0,-2 0-1 0 0,0 0 1 0 0,-6 44-1 0 0,0-11-17 0 0,-24 286-89 0 0,7 69 51 0 0,29 50-1918 0 0,-6-423 1670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1.669"/>
    </inkml:context>
    <inkml:brush xml:id="br0">
      <inkml:brushProperty name="width" value="0.2" units="cm"/>
      <inkml:brushProperty name="height" value="0.2" units="cm"/>
    </inkml:brush>
  </inkml:definitions>
  <inkml:trace contextRef="#ctx0" brushRef="#br0">34 17 3136 0 0,'-8'-16'2521'0'0,"8"24"-2213"0"0,1 8-221 0 0,1 0-1 0 0,3 17 1 0 0,0-6 18 0 0,30 135 345 0 0,-9-48-303 0 0,-10-39-92 0 0,-1-15-24 0 0,11 54 36 0 0,-22-84-46 0 0,0-6 17 0 0,1 39 0 0 0,-5-57-26 0 0,0 1-1 0 0,-1-1 0 0 0,0 0 0 0 0,0 0 0 0 0,0 1 1 0 0,-1-1-1 0 0,1 0 0 0 0,-2 0 0 0 0,1 0 0 0 0,-1-1 1 0 0,-3 7-1 0 0,3-8-40 0 0,1 0 1 0 0,-1 0-1 0 0,0-1 1 0 0,-1 1-1 0 0,-3 3 1 0 0,5-6-55 0 0,1 0 0 0 0,-1 0 0 0 0,0 0 0 0 0,0 0 0 0 0,1 0 0 0 0,-1 0 0 0 0,0 0 1 0 0,0 0-1 0 0,0-1 0 0 0,0 1 0 0 0,0-1 0 0 0,0 0 0 0 0,0 1 0 0 0,0-1 0 0 0,-3 0 0 0 0,0-1-82 0 0,1 1 0 0 0,0-1 0 0 0,0 0 0 0 0,0-1-1 0 0,0 1 1 0 0,0-1 0 0 0,0 0 0 0 0,0 0-1 0 0,1 0 1 0 0,-1 0 0 0 0,1 0 0 0 0,-7-6 0 0 0,-27-36-270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054"/>
    </inkml:context>
    <inkml:brush xml:id="br0">
      <inkml:brushProperty name="width" value="0.2" units="cm"/>
      <inkml:brushProperty name="height" value="0.2" units="cm"/>
    </inkml:brush>
  </inkml:definitions>
  <inkml:trace contextRef="#ctx0" brushRef="#br0">5 9 3840 0 0,'-5'-4'1768'0'0,"13"8"-1064"0"0,2-4-560 0 0,-2 0-32 0 0,15 0-72 0 0,-6 0-32 0 0,22-4 0 0 0,-8-1-400 0 0,26 10-152 0 0,-13-5 272 0 0,17 0 136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433"/>
    </inkml:context>
    <inkml:brush xml:id="br0">
      <inkml:brushProperty name="width" value="0.2" units="cm"/>
      <inkml:brushProperty name="height" value="0.2" units="cm"/>
    </inkml:brush>
  </inkml:definitions>
  <inkml:trace contextRef="#ctx0" brushRef="#br0">0 0 4128 0 0,'0'0'2456'0'0,"8"0"-2376"0"0,-3 0-24 0 0,13 0-32 0 0,-5 0 0 0 0,18 0-16 0 0,-13 0-392 0 0,21 0-176 0 0,-4 0 256 0 0,17 0 160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2.813"/>
    </inkml:context>
    <inkml:brush xml:id="br0">
      <inkml:brushProperty name="width" value="0.2" units="cm"/>
      <inkml:brushProperty name="height" value="0.2" units="cm"/>
    </inkml:brush>
  </inkml:definitions>
  <inkml:trace contextRef="#ctx0" brushRef="#br0">13 25 4320 0 0,'-11'-20'1393'0'0,"9"16"-514"0"0,13 5-847 0 0,0 1 0 0 0,0 0 1 0 0,-1 1-1 0 0,1 1 0 0 0,-1-1 0 0 0,0 2 1 0 0,10 5-1 0 0,20 7-2 0 0,54 8-4 0 0,-65-18-7 0 0,0 1 0 0 0,35 14-1 0 0,-61-21-9 0 0,-1 1 0 0 0,0-1-1 0 0,0 1 1 0 0,0-1 0 0 0,0 1 0 0 0,0 0-1 0 0,0 0 1 0 0,0 0 0 0 0,-1 0-1 0 0,1 0 1 0 0,-1 0 0 0 0,1 1-1 0 0,-1-1 1 0 0,0 0 0 0 0,0 1-1 0 0,0-1 1 0 0,0 1 0 0 0,0-1-1 0 0,-1 1 1 0 0,1 0 0 0 0,-1-1-1 0 0,1 1 1 0 0,-1 5 0 0 0,0 6 21 0 0,-1 1 0 0 0,0-1 1 0 0,-4 18-1 0 0,2-14-1 0 0,-17 104 29 0 0,3-32-68 0 0,-35 220 62 0 0,24-37-615 0 0,27-220 473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394"/>
    </inkml:context>
    <inkml:brush xml:id="br0">
      <inkml:brushProperty name="width" value="0.2" units="cm"/>
      <inkml:brushProperty name="height" value="0.2" units="cm"/>
    </inkml:brush>
  </inkml:definitions>
  <inkml:trace contextRef="#ctx0" brushRef="#br0">97 0 2848 0 0,'0'0'2065'0'0,"-1"2"-1957"0"0,-20 48 4 0 0,2 1-1 0 0,-19 84 0 0 0,32-101-118 0 0,1 0 0 0 0,1 1 0 0 0,2-1 0 0 0,2 1 0 0 0,4 41 0 0 0,-2-59-126 0 0,0 0-1 0 0,2 0 1 0 0,0-1-1 0 0,1 1 1 0 0,0-1-1 0 0,1 0 1 0 0,15 27-1 0 0,-17-37 97 0 0,1 0 0 0 0,0 0-1 0 0,9 9 1 0 0,-14-15 37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8.990"/>
    </inkml:context>
    <inkml:brush xml:id="br0">
      <inkml:brushProperty name="width" value="0.2" units="cm"/>
      <inkml:brushProperty name="height" value="0.2" units="cm"/>
    </inkml:brush>
  </inkml:definitions>
  <inkml:trace contextRef="#ctx0" brushRef="#br0">126 352 3360 0 0,'0'-2'158'0'0,"0"1"-100"0"0,0 1 0 0 0,0 0 1 0 0,0-1-1 0 0,0 1 0 0 0,0-1 1 0 0,-1 1-1 0 0,1 0 0 0 0,0-1 1 0 0,0 1-1 0 0,0 0 0 0 0,0-1 1 0 0,0 1-1 0 0,-1 0 0 0 0,1-1 1 0 0,0 1-1 0 0,0 0 0 0 0,-1-1 1 0 0,1 1-1 0 0,0 0 0 0 0,0-1 1 0 0,-1 1-1 0 0,1 0 0 0 0,0 0 1 0 0,-4-1 653 0 0,-1-7-550 0 0,5 7-165 0 0,-1 0 1 0 0,0 1 0 0 0,1-1-1 0 0,-1 1 1 0 0,0-1-1 0 0,0 0 1 0 0,0 1 0 0 0,1 0-1 0 0,-1-1 1 0 0,0 1 0 0 0,0-1-1 0 0,0 1 1 0 0,0 0-1 0 0,0 0 1 0 0,0 0 0 0 0,0-1-1 0 0,0 1 1 0 0,0 0-1 0 0,0 0 1 0 0,-1 0 0 0 0,0 1-6 0 0,1 0 1 0 0,0-1 0 0 0,0 1-1 0 0,-1 0 1 0 0,1 0-1 0 0,0 0 1 0 0,0 0 0 0 0,0 0-1 0 0,0 0 1 0 0,0 0 0 0 0,0 0-1 0 0,1 0 1 0 0,-2 2-1 0 0,-12 22-71 0 0,1 0-1 0 0,1 0 0 0 0,-17 53 0 0 0,28-75 74 0 0,-1 2-7 0 0,0 1-1 0 0,1 0 1 0 0,0-1-1 0 0,0 1 1 0 0,0 7-1 0 0,1-12 15 0 0,0 0-1 0 0,-1 0 0 0 0,1 0 0 0 0,0 0 0 0 0,0 0 1 0 0,0-1-1 0 0,1 1 0 0 0,-1 0 0 0 0,0 0 1 0 0,0 0-1 0 0,0 0 0 0 0,1 0 0 0 0,-1 0 1 0 0,0 0-1 0 0,1-1 0 0 0,-1 1 0 0 0,1 0 0 0 0,-1 0 1 0 0,1-1-1 0 0,-1 1 0 0 0,1 0 0 0 0,0 0 1 0 0,-1-1-1 0 0,1 1 0 0 0,0-1 0 0 0,-1 1 0 0 0,1-1 1 0 0,0 1-1 0 0,0-1 0 0 0,0 1 0 0 0,-1-1 1 0 0,1 0-1 0 0,0 1 0 0 0,0-1 0 0 0,0 0 0 0 0,0 0 1 0 0,0 1-1 0 0,1-1 0 0 0,0 0 4 0 0,-1-1 0 0 0,1 1 0 0 0,0 0 1 0 0,-1-1-1 0 0,1 1 0 0 0,-1-1 0 0 0,1 1 0 0 0,0-1 0 0 0,-1 0 0 0 0,1 1 0 0 0,-1-1 0 0 0,0 0 0 0 0,1 0 0 0 0,-1 0 1 0 0,0 0-1 0 0,0 0 0 0 0,1-1 0 0 0,1-1 0 0 0,2-3 10 0 0,4-4 4 0 0,0 0 0 0 0,0-1-1 0 0,-1 0 1 0 0,11-20 0 0 0,19-47 15 0 0,-38 78-32 0 0,14-31 18 0 0,74-181 204 0 0,-70 166-91 0 0,-10 26 38 0 0,0-1 0 0 0,5-24 0 0 0,-12 44-167 0 0,-1 0-1 0 0,0 0 1 0 0,0 0 0 0 0,0 0 0 0 0,0 0 0 0 0,0 0-1 0 0,0 0 1 0 0,0 0 0 0 0,0 0 0 0 0,0 0 0 0 0,-1 0-1 0 0,1-1 1 0 0,-4 2 0 0 0,-1 8-4 0 0,0 2 0 0 0,1 0-1 0 0,-3 14 0 0 0,-2 19-43 0 0,-4 44-1 0 0,11-69-113 0 0,1 0-1 0 0,1 0 0 0 0,4 33 0 0 0,-3-41 32 0 0,1-1 0 0 0,1 0 0 0 0,-1 1-1 0 0,2-1 1 0 0,-1 0 0 0 0,1 0 0 0 0,0-1-1 0 0,9 14 1 0 0,-9-17 86 0 0,1-1 0 0 0,-1 1-1 0 0,7 5 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361"/>
    </inkml:context>
    <inkml:brush xml:id="br0">
      <inkml:brushProperty name="width" value="0.2" units="cm"/>
      <inkml:brushProperty name="height" value="0.2" units="cm"/>
    </inkml:brush>
  </inkml:definitions>
  <inkml:trace contextRef="#ctx0" brushRef="#br0">1 394 3232 0 0,'0'0'2232'0'0,"0"3"-2024"0"0,0 5-208 0 0,0-4-24 0 0,0 20 16 0 0,0-5 0 0 0,0 12 8 0 0,0-7-200 0 0,5 7-64 0 0,-5-8 136 0 0,3-4 64 0 0</inkml:trace>
  <inkml:trace contextRef="#ctx0" brushRef="#br0" timeOffset="1">57 3 3872 0 0,'-4'-3'1768'0'0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0:59.750"/>
    </inkml:context>
    <inkml:brush xml:id="br0">
      <inkml:brushProperty name="width" value="0.2" units="cm"/>
      <inkml:brushProperty name="height" value="0.2" units="cm"/>
    </inkml:brush>
  </inkml:definitions>
  <inkml:trace contextRef="#ctx0" brushRef="#br0">129 0 3488 0 0,'-8'1'293'0'0,"-16"2"660"0"0,23-3-898 0 0,0 0-1 0 0,0 0 1 0 0,-1 0-1 0 0,1 1 1 0 0,0-1-1 0 0,0 0 1 0 0,0 1-1 0 0,0-1 1 0 0,0 1-1 0 0,0-1 1 0 0,0 1-1 0 0,0 0 1 0 0,0-1-1 0 0,-1 3 1 0 0,-4 3 34 0 0,5-6-89 0 0,0 1 0 0 0,1-1 0 0 0,-1 1 0 0 0,1-1 0 0 0,-1 1 0 0 0,1-1 0 0 0,-1 1 0 0 0,1-1 0 0 0,0 1 0 0 0,-1 0 0 0 0,1-1 0 0 0,0 1 0 0 0,-1 0 0 0 0,1-1 0 0 0,0 2 0 0 0,-18 38-26 0 0,5-12 9 0 0,4-6 3 0 0,6-13 8 0 0,-1 0-1 0 0,1 0 1 0 0,1 0-1 0 0,-3 12 1 0 0,2-1-5 0 0,-3 22-18 0 0,6-38 29 0 0,0-1-1 0 0,0 0 1 0 0,0 0-1 0 0,1 1 1 0 0,-1-1-1 0 0,1 0 1 0 0,0 0-1 0 0,0 0 1 0 0,0 0-1 0 0,3 5 0 0 0,-4-7 4 0 0,1 0-1 0 0,0 0 1 0 0,-1 0-1 0 0,1 0 1 0 0,0-1-1 0 0,0 1 0 0 0,0 0 1 0 0,0 0-1 0 0,0-1 1 0 0,0 1-1 0 0,0-1 0 0 0,0 1 1 0 0,0-1-1 0 0,0 1 1 0 0,0-1-1 0 0,0 0 0 0 0,0 0 1 0 0,2 1-1 0 0,1-1 7 0 0,0 1 0 0 0,1-1 1 0 0,-1 0-1 0 0,0 0 0 0 0,5-1 0 0 0,3-2 14 0 0,0 1 1 0 0,20-8-1 0 0,-3-4-10 0 0,-25 11-1 0 0,0 1 0 0 0,1-1 0 0 0,-1 1 0 0 0,1 0 0 0 0,-1 1 0 0 0,1-1-1 0 0,0 1 1 0 0,8-1 0 0 0,-13 2-10 0 0,1 0 1 0 0,0 0-1 0 0,-1 0 0 0 0,1 0 0 0 0,-1 1 1 0 0,1-1-1 0 0,0 0 0 0 0,-1 1 0 0 0,1-1 1 0 0,-1 0-1 0 0,1 1 0 0 0,-1-1 0 0 0,1 1 1 0 0,-1-1-1 0 0,1 1 0 0 0,-1-1 0 0 0,1 1 1 0 0,-1-1-1 0 0,1 2 0 0 0,8 14 5 0 0,-5-7-2 0 0,-1-5-132 0 0,1 1 0 0 0,-1-1 0 0 0,1 0-1 0 0,0 0 1 0 0,0 0 0 0 0,0-1-1 0 0,1 1 1 0 0,0-1 0 0 0,-1 0-1 0 0,1 0 1 0 0,0-1 0 0 0,0 1-1 0 0,0-1 1 0 0,1 0 0 0 0,-1 0-1 0 0,0-1 1 0 0,1 0 0 0 0,-1 0-1 0 0,9 1 1 0 0,11-2-173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6:12:08.485"/>
    </inkml:context>
    <inkml:brush xml:id="br0">
      <inkml:brushProperty name="width" value="0.2" units="cm"/>
      <inkml:brushProperty name="height" value="0.2" units="cm"/>
    </inkml:brush>
  </inkml:definitions>
  <inkml:trace contextRef="#ctx0" brushRef="#br0">8 80 2752 0 0,'-8'0'1116'0'0,"16"0"-49"0"0,-6 0-833 0 0,99 6 360 0 0,-66-3-479 0 0,291 8 323 0 0,14-24-270 0 0,52-9-23 0 0,-38 7-96 0 0,-24 16-75 0 0,-106 2 175 0 0,-95-3-109 0 0,-125-1-77 0 0,1 0 1 0 0,0 0-1 0 0,0 0 1 0 0,-1-1-1 0 0,1 1 0 0 0,6-4 1 0 0,14-5 37 0 0,-20 9-3 0 0,-1 0-1 0 0,0 0 1 0 0,0 0-1 0 0,0-1 1 0 0,1 1-1 0 0,-1-1 1 0 0,-1 0-1 0 0,1 0 0 0 0,0-1 1 0 0,0 1-1 0 0,4-6 1 0 0,-6 8-19 0 0,-1-1 0 0 0,0 0 0 0 0,1 1 1 0 0,-1-1-1 0 0,0 1 0 0 0,1-1 0 0 0,-1 1 0 0 0,1-1 0 0 0,-1 1 1 0 0,1 0-1 0 0,-1 0 0 0 0,1 0 0 0 0,-1 0 0 0 0,1 0 1 0 0,-1 0-1 0 0,1 0 0 0 0,-1 1 0 0 0,1-1 0 0 0,-1 0 0 0 0,0 1 1 0 0,1-1-1 0 0,-1 1 0 0 0,2 0 0 0 0,-1 0-181 0 0,1 0 1 0 0,-1 0-1 0 0,1-1 0 0 0,-1 1 0 0 0,1-1 0 0 0,0 0 1 0 0,-1 0-1 0 0,4 0 0 0 0,4-2-78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305"/>
    </inkml:context>
    <inkml:brush xml:id="br0">
      <inkml:brushProperty name="width" value="0.2" units="cm"/>
      <inkml:brushProperty name="height" value="0.2" units="cm"/>
    </inkml:brush>
  </inkml:definitions>
  <inkml:trace contextRef="#ctx0" brushRef="#br0">187 126 2016 0 0,'11'-38'668'0'0,"-11"36"-623"0"0,1 1 1 0 0,0-1-1 0 0,-1 0 1 0 0,1 0-1 0 0,-1 0 0 0 0,0 0 1 0 0,1 0-1 0 0,-1 0 1 0 0,0 0-1 0 0,0 0 0 0 0,-1-3 1 0 0,0-9 526 0 0,1 6 157 0 0,0 4-567 0 0,1 0 0 0 0,-1 1 0 0 0,-1-1 1 0 0,1 1-1 0 0,-2-7 0 0 0,2 9-156 0 0,0 0-1 0 0,0 1 1 0 0,0-1-1 0 0,-1 1 1 0 0,1-1-1 0 0,0 0 1 0 0,-1 1 0 0 0,1-1-1 0 0,0 1 1 0 0,-1-1-1 0 0,1 1 1 0 0,-1-1 0 0 0,1 1-1 0 0,-1 0 1 0 0,1-1-1 0 0,-1 1 1 0 0,1 0 0 0 0,-1-1-1 0 0,0 1 1 0 0,1 0-1 0 0,-1-1 1 0 0,1 1 0 0 0,-1 0-1 0 0,0 0 1 0 0,1 0-1 0 0,-1 0 1 0 0,0 0 0 0 0,1 0-1 0 0,-1-1 1 0 0,0 2-1 0 0,1-1 1 0 0,-1 0 0 0 0,0 0-1 0 0,1 0 1 0 0,-1 0-1 0 0,1 0 1 0 0,-1 0 0 0 0,-1 1-1 0 0,-4 1-9 0 0,-1 1-1 0 0,1 0 1 0 0,0 0 0 0 0,0 0-1 0 0,0 0 1 0 0,0 1 0 0 0,1 0-1 0 0,0 1 1 0 0,-7 6-1 0 0,-2 3-31 0 0,-23 32 0 0 0,35-43 33 0 0,0-1-1 0 0,0 1 1 0 0,0 0-1 0 0,1 0 1 0 0,-1 0-1 0 0,1 0 1 0 0,0 1-1 0 0,0-1 1 0 0,0 0-1 0 0,0 0 1 0 0,0 1 0 0 0,1-1-1 0 0,0 1 1 0 0,-1-1-1 0 0,1 0 1 0 0,1 1-1 0 0,-1-1 1 0 0,1 7-1 0 0,0-7 6 0 0,1 0 0 0 0,-1 0-1 0 0,0-1 1 0 0,1 1 0 0 0,-1-1-1 0 0,1 1 1 0 0,0-1 0 0 0,0 1-1 0 0,0-1 1 0 0,0 0 0 0 0,0 0-1 0 0,1 0 1 0 0,-1 0 0 0 0,0 0-1 0 0,1-1 1 0 0,0 1 0 0 0,-1-1-1 0 0,1 1 1 0 0,0-1 0 0 0,0 0-1 0 0,4 1 1 0 0,2 0 11 0 0,-1 0 1 0 0,1 0-1 0 0,0-1 0 0 0,8 1 1 0 0,-13-2 0 0 0,0 0-1 0 0,0 0 1 0 0,0-1 0 0 0,0 1 0 0 0,0-1 0 0 0,0 0 0 0 0,0 0 0 0 0,0-1 0 0 0,0 1-1 0 0,-1-1 1 0 0,5-2 0 0 0,6 1 100 0 0,-14 3-105 0 0,1 1 0 0 0,-1-1-1 0 0,1 0 1 0 0,-1 0-1 0 0,1 0 1 0 0,-1 0-1 0 0,1 0 1 0 0,-1 0-1 0 0,1 0 1 0 0,-1 0 0 0 0,1-1-1 0 0,-1 1 1 0 0,1 0-1 0 0,-1 0 1 0 0,1 0-1 0 0,-1 0 1 0 0,1-1 0 0 0,-1 1-1 0 0,0 0 1 0 0,1 0-1 0 0,-1-1 1 0 0,1 1-1 0 0,-1 0 1 0 0,0-1-1 0 0,1 1 1 0 0,-1-1 0 0 0,0 1-1 0 0,1 0 1 0 0,-1-1-1 0 0,0 1 1 0 0,1-1-1 0 0,-1 1 1 0 0,0-2-1 0 0,0 2 62 0 0,2 1-20 0 0,-1 1-41 0 0,1 0-1 0 0,-1 0 0 0 0,1 0 0 0 0,-1 0 0 0 0,0 0 0 0 0,0 0 1 0 0,1 1-1 0 0,-2-1 0 0 0,1 0 0 0 0,0 1 0 0 0,0-1 0 0 0,0 4 1 0 0,0 31 40 0 0,-1-26-35 0 0,-19 250 137 0 0,15-220-134 0 0,-1-2 7 0 0,-1-1 1 0 0,-15 49-1 0 0,15-66-11 0 0,-1-1-1 0 0,-1 0 1 0 0,-11 20 0 0 0,15-32-16 0 0,0-1 0 0 0,-1 1 0 0 0,0-1 0 0 0,0 0 0 0 0,-1 0 0 0 0,0 0-1 0 0,0-1 1 0 0,0 0 0 0 0,-1 0 0 0 0,-11 7 0 0 0,17-12-4 0 0,-1 0 0 0 0,1 0-1 0 0,-1 0 1 0 0,1-1-1 0 0,-1 1 1 0 0,1 0 0 0 0,-1-1-1 0 0,1 1 1 0 0,-1-1-1 0 0,1 1 1 0 0,-1-1-1 0 0,0 0 1 0 0,1 0 0 0 0,-1 0-1 0 0,1 0 1 0 0,-1 0-1 0 0,0 0 1 0 0,1 0-1 0 0,-1 0 1 0 0,0-1 0 0 0,1 1-1 0 0,-1-1 1 0 0,1 1-1 0 0,-1-1 1 0 0,1 1 0 0 0,-1-1-1 0 0,1 0 1 0 0,0 0-1 0 0,-1 0 1 0 0,1 0-1 0 0,0 0 1 0 0,-1 0 0 0 0,1 0-1 0 0,0 0 1 0 0,0-1-1 0 0,0 1 1 0 0,0 0-1 0 0,0-1 1 0 0,0-1 0 0 0,-3-3-13 0 0,2-1 1 0 0,-1 0-1 0 0,1 0 1 0 0,0 0 0 0 0,0 0-1 0 0,1 0 1 0 0,-1-9-1 0 0,1 3 0 0 0,0 0 0 0 0,1 0-1 0 0,0 1 1 0 0,1-1-1 0 0,0 0 1 0 0,1 0 0 0 0,0 0-1 0 0,2 1 1 0 0,4-16-1 0 0,15-22-5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0.914"/>
    </inkml:context>
    <inkml:brush xml:id="br0">
      <inkml:brushProperty name="width" value="0.2" units="cm"/>
      <inkml:brushProperty name="height" value="0.2" units="cm"/>
    </inkml:brush>
  </inkml:definitions>
  <inkml:trace contextRef="#ctx0" brushRef="#br0">1 48 3712 0 0,'0'8'2480'0'0,"8"-8"-2336"0"0,-3 0-40 0 0,13-3-64 0 0,-5-2-32 0 0,21 2 0 0 0,-3-2-8 0 0,9-2 16 0 0,-6-1-288 0 0,7 0-120 0 0,-11 0 200 0 0,1 0 96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279"/>
    </inkml:context>
    <inkml:brush xml:id="br0">
      <inkml:brushProperty name="width" value="0.2" units="cm"/>
      <inkml:brushProperty name="height" value="0.2" units="cm"/>
    </inkml:brush>
  </inkml:definitions>
  <inkml:trace contextRef="#ctx0" brushRef="#br0">1 31 3456 0 0,'0'-5'1584'0'0,"3"5"-1008"0"0,12 0-488 0 0,-2 0-48 0 0,17-3-48 0 0,-4 3 0 0 0,13-3 8 0 0,-8 3-552 0 0,9-5-240 0 0,-5 2 400 0 0,8-9 192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1.661"/>
    </inkml:context>
    <inkml:brush xml:id="br0">
      <inkml:brushProperty name="width" value="0.2" units="cm"/>
      <inkml:brushProperty name="height" value="0.2" units="cm"/>
    </inkml:brush>
  </inkml:definitions>
  <inkml:trace contextRef="#ctx0" brushRef="#br0">45 22 4032 0 0,'-12'-21'2720'0'0,"11"29"-2418"0"0,1-7-386 0 0,0 18 70 0 0,-2 27 28 0 0,-13 126 37 0 0,1 112-1705 0 0,14-231 1100 0 0,0-14 269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2.081"/>
    </inkml:context>
    <inkml:brush xml:id="br0">
      <inkml:brushProperty name="width" value="0.2" units="cm"/>
      <inkml:brushProperty name="height" value="0.2" units="cm"/>
    </inkml:brush>
  </inkml:definitions>
  <inkml:trace contextRef="#ctx0" brushRef="#br0">19 20 4384 0 0,'-18'-19'2816'0'0,"28"27"-2738"0"0,12 22-83 0 0,-13-16 6 0 0,-2 0 0 0 0,0 1-1 0 0,0-1 1 0 0,-2 2 0 0 0,0-1 0 0 0,3 17-1 0 0,12 96 14 0 0,-15-72-544 0 0,-2 1 0 0 0,-6 78 0 0 0,1-114 89 0 0,-5 89-1636 0 0,-2-12 685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4.103"/>
    </inkml:context>
    <inkml:brush xml:id="br0">
      <inkml:brushProperty name="width" value="0.2" units="cm"/>
      <inkml:brushProperty name="height" value="0.2" units="cm"/>
    </inkml:brush>
  </inkml:definitions>
  <inkml:trace contextRef="#ctx0" brushRef="#br0">0 0 2784 0 0,'0'0'1584'0'0,"1"16"-1237"0"0,3-4-248 0 0,0 1 1 0 0,-1-1-1 0 0,-1 1 1 0 0,1 17 0 0 0,0-7-8 0 0,0 43 98 0 0,0-48-161 0 0,-1-3-3 0 0,1 24 0 0 0,1 21 31 0 0,0 5 8 0 0,-4 128 67 0 0,0 156 28 0 0,1-245-126 0 0,-3 123 15 0 0,-5 142 3 0 0,10 14-32 0 0,-3 14 24 0 0,7-109-7 0 0,-4-214-33 0 0,-2-29 0 0 0,32 555 75 0 0,-27-354-24 0 0,-7-157-30 0 0,2-70-29 0 0,1-1 0 0 0,5 22 0 0 0,-1-5-11 0 0,7 44 1 0 0,25 79 0 0 0,-14-58-1112 0 0,-24-100 1047 0 0,0 1 0 0 0,0 0 0 0 0,1-1 0 0 0,-1 1 0 0 0,0 0 0 0 0,0 0 0 0 0,0-1 0 0 0,1 1 0 0 0,-1 0 0 0 0,0-1 0 0 0,0 1 0 0 0,0 0 0 0 0,0-1 0 0 0,-1 1 0 0 0,1 0 0 0 0,0 0 0 0 0,0-1 0 0 0,0 1 0 0 0,0 0 0 0 0,-1-1 0 0 0,1 1 0 0 0,0 0 0 0 0,-1-1 0 0 0,1 1 0 0 0,-1-1 0 0 0,1 1 0 0 0,0 0 0 0 0,-2 0 0 0 0,2-1 79 0 0,0 0-16 0 0,0 0-1 0 0,0 0 1 0 0,0 0-1 0 0,0 0 1 0 0,0 0-1 0 0,-1 0 1 0 0,1 0-1 0 0,0 0 1 0 0,0 1 0 0 0,0-1-1 0 0,0 0 1 0 0,0 0-1 0 0,0 0 1 0 0,-1 0-1 0 0,1 0 1 0 0,0 0-1 0 0,0 0 1 0 0,0 0 0 0 0,0 0-1 0 0,0 0 1 0 0,-1 0-1 0 0,1 0 1 0 0,0 0-1 0 0,0-1 1 0 0,0 1-1 0 0,0 0 1 0 0,0 0-1 0 0,-1 0 1 0 0,1 0 0 0 0,0 0-1 0 0,0 0 1 0 0,0 0-1 0 0,0 0 1 0 0,0 0-1 0 0,0 0 1 0 0,0 0-1 0 0,0-1 1 0 0,-1 1 0 0 0,1 0-1 0 0,0 0 1 0 0,0 0-1 0 0,0 0 1 0 0,0 0-1 0 0,0 0 1 0 0,0-1-1 0 0,0 1 1 0 0,0 0 0 0 0,0 0-1 0 0,0 0 1 0 0,0 0-1 0 0,0 0 1 0 0,0-1-1 0 0,0 1 1 0 0,0 0-1 0 0,0 0 1 0 0,-8-28-603 0 0,0-4 318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5.209"/>
    </inkml:context>
    <inkml:brush xml:id="br0">
      <inkml:brushProperty name="width" value="0.2" units="cm"/>
      <inkml:brushProperty name="height" value="0.2" units="cm"/>
    </inkml:brush>
  </inkml:definitions>
  <inkml:trace contextRef="#ctx0" brushRef="#br0">1 0 3552 0 0,'1'4'1993'0'0,"-1"-4"-1971"0"0,0 0 1 0 0,0 0 0 0 0,0 1 0 0 0,10 2-4 0 0,0 0 1 0 0,-1 0-1 0 0,1 0 1 0 0,0-1-1 0 0,1-1 1 0 0,16 1-1 0 0,-12-1 3 0 0,172 12 81 0 0,-27-7-32 0 0,-101-5-47 0 0,232 7 74 0 0,12 1 34 0 0,37-2-89 0 0,5-11-10 0 0,-109-2-3 0 0,-175 5-29 0 0,251-3 6 0 0,58 1 25 0 0,-190 5-20 0 0,3 6-24 0 0,-167-7 12 0 0,17 3 0 0 0,53-2 0 0 0,169-23 53 0 0,120-7-8 0 0,-170 27-17 0 0,-111 2-9 0 0,-3 5-2 0 0,-7-6-997 0 0,-92 4-550 0 0,-1-3 1222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6.482"/>
    </inkml:context>
    <inkml:brush xml:id="br0">
      <inkml:brushProperty name="width" value="0.2" units="cm"/>
      <inkml:brushProperty name="height" value="0.2" units="cm"/>
    </inkml:brush>
  </inkml:definitions>
  <inkml:trace contextRef="#ctx0" brushRef="#br0">15 164 3072 0 0,'0'12'469'0'0,"-1"1"-1"0"0,0-1 1 0 0,-4 13 0 0 0,2-13-435 0 0,2 0 1 0 0,-1 0 0 0 0,1 0 0 0 0,1 0 0 0 0,1 14-1 0 0,0 0 8 0 0,0 0 8 0 0,1 0-1 0 0,8 34 1 0 0,-2-15 1 0 0,-6-31-29 0 0,1 0-1 0 0,0-1 1 0 0,1 1-1 0 0,1 0 1 0 0,0-1 0 0 0,0 0-1 0 0,2 0 1 0 0,-1-1-1 0 0,2 0 1 0 0,12 17-1 0 0,-18-26-7 0 0,1 0-1 0 0,0 0 1 0 0,1 0-1 0 0,-1 0 0 0 0,0-1 1 0 0,1 1-1 0 0,-1-1 1 0 0,1 0-1 0 0,0 0 0 0 0,0 0 1 0 0,0 0-1 0 0,0-1 1 0 0,0 0-1 0 0,0 0 0 0 0,0 0 1 0 0,0 0-1 0 0,1 0 1 0 0,-1-1-1 0 0,0 0 0 0 0,6 0 1 0 0,1-2 23 0 0,0 0 1 0 0,0 0 0 0 0,0-1-1 0 0,0-1 1 0 0,-1 0-1 0 0,0 0 1 0 0,1-1 0 0 0,-1 0-1 0 0,-1-1 1 0 0,1 0-1 0 0,-1-1 1 0 0,0 0 0 0 0,-1 0-1 0 0,10-10 1 0 0,-8 6-2 0 0,0-1 0 0 0,0 0 1 0 0,-1 0-1 0 0,-1-1 0 0 0,0 0 0 0 0,-1-1 1 0 0,0 0-1 0 0,-1 0 0 0 0,8-29 0 0 0,-7 14-4 0 0,-2 0-1 0 0,-1-1 0 0 0,-1 0 1 0 0,-1-37-1 0 0,-2 50 5 0 0,-1 0 0 0 0,-1 0 0 0 0,-1 0 0 0 0,0 0 0 0 0,-1 1 1 0 0,-1-1-1 0 0,-1 1 0 0 0,-13-27 0 0 0,16 37-30 0 0,-1 0 0 0 0,0 0 0 0 0,-1 1 0 0 0,1 0 0 0 0,-1-1 0 0 0,0 2-1 0 0,0-1 1 0 0,0 1 0 0 0,-1-1 0 0 0,0 1 0 0 0,-8-4 0 0 0,4 3-5 0 0,-1 1 0 0 0,0 0 0 0 0,1 0-1 0 0,-1 1 1 0 0,-21-3 0 0 0,21 6-129 0 0,0-1 1 0 0,0 2 0 0 0,0 0-1 0 0,0 0 1 0 0,0 1-1 0 0,1 0 1 0 0,-1 0 0 0 0,-18 8-1 0 0,16-6-93 0 0,-1 0 45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8.322"/>
    </inkml:context>
    <inkml:brush xml:id="br0">
      <inkml:brushProperty name="width" value="0.2" units="cm"/>
      <inkml:brushProperty name="height" value="0.2" units="cm"/>
    </inkml:brush>
  </inkml:definitions>
  <inkml:trace contextRef="#ctx0" brushRef="#br0">84 0 2720 0 0,'0'0'3181'0'0,"0"9"-3169"0"0,-17 280 204 0 0,6-186-134 0 0,-8 126 43 0 0,11-37-64 0 0,-20 824 251 0 0,28-918-307 0 0,1 132 3 0 0,3 140 54 0 0,-4-365-62 0 0,1 16 0 0 0,2 1 0 0 0,0-1 0 0 0,8 29 0 0 0,-7-28 0 0 0,-2-14 8 0 0,-1 0-1 0 0,1-1 1 0 0,0 1-1 0 0,1 0 1 0 0,5 9-1 0 0,0 0 5 0 0,-7-12-8 0 0,1-1 1 0 0,0 0 0 0 0,1 0-1 0 0,3 5 1 0 0,-5-7-3 0 0,0-1 0 0 0,0 0 0 0 0,0 0 0 0 0,1 1 0 0 0,-1-1 0 0 0,1 0-1 0 0,-1 0 1 0 0,0 0 0 0 0,1-1 0 0 0,0 1 0 0 0,-1 0 0 0 0,1-1 0 0 0,-1 1 0 0 0,1-1 0 0 0,3 1-1 0 0,20 1 35 0 0,0-1-1 0 0,27-2 0 0 0,-3 0-14 0 0,154 10 30 0 0,12 1-26 0 0,-89-11-11 0 0,217-33 0 0 0,1-9-21 0 0,-284 37 13 0 0,0 2-1 0 0,72 4 0 0 0,126 22 9 0 0,-39 8-46 0 0,-186-25 30 0 0,86 12 2 0 0,83 13 4 0 0,-175-23 5 0 0,-20-5 0 0 0,1 0-1 0 0,-1-1 1 0 0,1 1 0 0 0,11-1-1 0 0,42 4-10 0 0,-53-5-16 0 0,0 0 1 0 0,0 0-1 0 0,0-1 1 0 0,0 0-1 0 0,0 0 1 0 0,-1-1 0 0 0,1 0-1 0 0,0 0 1 0 0,7-4-1 0 0,-12 4 5 0 0,1 1 0 0 0,-1 0-1 0 0,0 1 1 0 0,0-1 0 0 0,1 0 0 0 0,-1 1 0 0 0,0 0-1 0 0,1 0 1 0 0,-1 0 0 0 0,0 0 0 0 0,5 1-1 0 0,-4 0-3 0 0,1-1-1 0 0,-1 0 1 0 0,1 0-1 0 0,8-1 0 0 0,-4-3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17:01:09.674"/>
    </inkml:context>
    <inkml:brush xml:id="br0">
      <inkml:brushProperty name="width" value="0.2" units="cm"/>
      <inkml:brushProperty name="height" value="0.2" units="cm"/>
    </inkml:brush>
  </inkml:definitions>
  <inkml:trace contextRef="#ctx0" brushRef="#br0">1 3 3136 0 0,'5'-2'2621'0'0,"-5"2"-2548"0"0,12 1-164 0 0,0 1 244 0 0,48 5 53 0 0,129 8 141 0 0,22-4-240 0 0,-173-9-91 0 0,321 9 53 0 0,16 1-52 0 0,446 19 43 0 0,-606-19-12 0 0,3 10-6 0 0,-98-7-5 0 0,-93-11-33 0 0,12 1-1 0 0,-3 0 11 0 0,-33-5-13 0 0,0 0 1 0 0,0 1-1 0 0,0-1 0 0 0,0 1 0 0 0,0 0 0 0 0,0 0 0 0 0,0 0 0 0 0,-1 1 0 0 0,1-1 0 0 0,0 0 0 0 0,0 1 0 0 0,-1 0 0 0 0,1 0 0 0 0,-1 0 0 0 0,0 0 0 0 0,3 2 0 0 0,-2-1 9 0 0,-1 1 0 0 0,1-1 0 0 0,0 0 0 0 0,-1 1 0 0 0,0-1 1 0 0,0 1-1 0 0,0 0 0 0 0,0 0 0 0 0,-1 0 0 0 0,1 0 0 0 0,0 4 0 0 0,1 20 35 0 0,-1 0 1 0 0,-2 48-1 0 0,-1-20-21 0 0,-5 119 31 0 0,4-143-44 0 0,-14 189 51 0 0,2-74-35 0 0,0-7-2 0 0,0 126 2 0 0,5 264-9 0 0,9-504-19 0 0,11 131 38 0 0,-1-39-43 0 0,4 112-6 0 0,1-150-90 0 0,-4-26-1084 0 0,-9-32 758 0 0,5-7 196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8/25/2022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85</a:t>
            </a:fld>
            <a:endParaRPr lang="en-US"/>
          </a:p>
        </p:txBody>
      </p:sp>
    </p:spTree>
    <p:extLst>
      <p:ext uri="{BB962C8B-B14F-4D97-AF65-F5344CB8AC3E}">
        <p14:creationId xmlns:p14="http://schemas.microsoft.com/office/powerpoint/2010/main" val="405576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F2B04-31AE-4D65-92B9-A27DED469D8F}" type="slidenum">
              <a:rPr lang="en-US" smtClean="0"/>
              <a:t>134</a:t>
            </a:fld>
            <a:endParaRPr lang="en-US"/>
          </a:p>
        </p:txBody>
      </p:sp>
    </p:spTree>
    <p:extLst>
      <p:ext uri="{BB962C8B-B14F-4D97-AF65-F5344CB8AC3E}">
        <p14:creationId xmlns:p14="http://schemas.microsoft.com/office/powerpoint/2010/main" val="3600347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181</a:t>
            </a:fld>
            <a:endParaRPr lang="en-US"/>
          </a:p>
        </p:txBody>
      </p:sp>
    </p:spTree>
    <p:extLst>
      <p:ext uri="{BB962C8B-B14F-4D97-AF65-F5344CB8AC3E}">
        <p14:creationId xmlns:p14="http://schemas.microsoft.com/office/powerpoint/2010/main" val="4138722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189</a:t>
            </a:fld>
            <a:endParaRPr lang="en-US"/>
          </a:p>
        </p:txBody>
      </p:sp>
    </p:spTree>
    <p:extLst>
      <p:ext uri="{BB962C8B-B14F-4D97-AF65-F5344CB8AC3E}">
        <p14:creationId xmlns:p14="http://schemas.microsoft.com/office/powerpoint/2010/main" val="3350685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28800"/>
            <a:ext cx="103632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914400" y="2895600"/>
            <a:ext cx="8534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221892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41570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95750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6"/>
            <a:ext cx="10287000" cy="1729047"/>
          </a:xfrm>
        </p:spPr>
        <p:txBody>
          <a:bodyPr anchor="ct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485900" y="4239491"/>
            <a:ext cx="9144000" cy="1379915"/>
          </a:xfrm>
        </p:spPr>
        <p:txBody>
          <a:bodyPr anchor="t"/>
          <a:lstStyle>
            <a:lvl1pPr marL="0" indent="0" algn="ctr" defTabSz="285732" rtl="0" eaLnBrk="0" fontAlgn="base" hangingPunct="0">
              <a:spcBef>
                <a:spcPct val="20000"/>
              </a:spcBef>
              <a:spcAft>
                <a:spcPct val="0"/>
              </a:spcAft>
              <a:buFont typeface="Arial" charset="0"/>
              <a:buNone/>
              <a:defRPr lang="en-US" sz="3300" b="0" i="0" kern="1200">
                <a:solidFill>
                  <a:schemeClr val="tx1">
                    <a:tint val="75000"/>
                  </a:schemeClr>
                </a:solidFill>
                <a:latin typeface="Arial" charset="0"/>
                <a:ea typeface="Arial" charset="0"/>
                <a:cs typeface="Arial"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14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7"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394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128061"/>
            <a:ext cx="10363200" cy="1832235"/>
          </a:xfrm>
          <a:noFill/>
        </p:spPr>
        <p:txBody>
          <a:bodyPr anchor="t"/>
          <a:lstStyle>
            <a:lvl1pPr algn="l">
              <a:defRPr sz="3600" b="1" cap="all"/>
            </a:lvl1pPr>
          </a:lstStyle>
          <a:p>
            <a:r>
              <a:rPr lang="en-US" dirty="0"/>
              <a:t>Click to edit Section Header style</a:t>
            </a:r>
          </a:p>
        </p:txBody>
      </p:sp>
      <p:sp>
        <p:nvSpPr>
          <p:cNvPr id="3" name="Text Placeholder 2"/>
          <p:cNvSpPr>
            <a:spLocks noGrp="1"/>
          </p:cNvSpPr>
          <p:nvPr>
            <p:ph type="body" idx="1"/>
          </p:nvPr>
        </p:nvSpPr>
        <p:spPr>
          <a:xfrm>
            <a:off x="963084" y="4258919"/>
            <a:ext cx="10363200" cy="1500187"/>
          </a:xfrm>
        </p:spPr>
        <p:txBody>
          <a:bodyPr anchor="t"/>
          <a:lstStyle>
            <a:lvl1pPr marL="0" indent="0">
              <a:buNone/>
              <a:defRPr sz="3000">
                <a:solidFill>
                  <a:schemeClr val="tx1">
                    <a:tint val="75000"/>
                  </a:schemeClr>
                </a:solidFill>
              </a:defRPr>
            </a:lvl1pPr>
            <a:lvl2pPr marL="285732" indent="0">
              <a:buNone/>
              <a:defRPr sz="1125">
                <a:solidFill>
                  <a:schemeClr val="tx1">
                    <a:tint val="75000"/>
                  </a:schemeClr>
                </a:solidFill>
              </a:defRPr>
            </a:lvl2pPr>
            <a:lvl3pPr marL="571464" indent="0">
              <a:buNone/>
              <a:defRPr sz="1000">
                <a:solidFill>
                  <a:schemeClr val="tx1">
                    <a:tint val="75000"/>
                  </a:schemeClr>
                </a:solidFill>
              </a:defRPr>
            </a:lvl3pPr>
            <a:lvl4pPr marL="857195" indent="0">
              <a:buNone/>
              <a:defRPr sz="875">
                <a:solidFill>
                  <a:schemeClr val="tx1">
                    <a:tint val="75000"/>
                  </a:schemeClr>
                </a:solidFill>
              </a:defRPr>
            </a:lvl4pPr>
            <a:lvl5pPr marL="1142926" indent="0">
              <a:buNone/>
              <a:defRPr sz="875">
                <a:solidFill>
                  <a:schemeClr val="tx1">
                    <a:tint val="75000"/>
                  </a:schemeClr>
                </a:solidFill>
              </a:defRPr>
            </a:lvl5pPr>
            <a:lvl6pPr marL="1428657" indent="0">
              <a:buNone/>
              <a:defRPr sz="875">
                <a:solidFill>
                  <a:schemeClr val="tx1">
                    <a:tint val="75000"/>
                  </a:schemeClr>
                </a:solidFill>
              </a:defRPr>
            </a:lvl6pPr>
            <a:lvl7pPr marL="1714389" indent="0">
              <a:buNone/>
              <a:defRPr sz="875">
                <a:solidFill>
                  <a:schemeClr val="tx1">
                    <a:tint val="75000"/>
                  </a:schemeClr>
                </a:solidFill>
              </a:defRPr>
            </a:lvl7pPr>
            <a:lvl8pPr marL="2000120" indent="0">
              <a:buNone/>
              <a:defRPr sz="875">
                <a:solidFill>
                  <a:schemeClr val="tx1">
                    <a:tint val="75000"/>
                  </a:schemeClr>
                </a:solidFill>
              </a:defRPr>
            </a:lvl8pPr>
            <a:lvl9pPr marL="2285852" indent="0">
              <a:buNone/>
              <a:defRPr sz="8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7"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70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111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4"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
        <p:nvSpPr>
          <p:cNvPr id="7"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11"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367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2749317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52259"/>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spTree>
    <p:extLst>
      <p:ext uri="{BB962C8B-B14F-4D97-AF65-F5344CB8AC3E}">
        <p14:creationId xmlns:p14="http://schemas.microsoft.com/office/powerpoint/2010/main" val="1942274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766733" y="273054"/>
            <a:ext cx="6815667" cy="5853113"/>
          </a:xfrm>
        </p:spPr>
        <p:txBody>
          <a:bodyPr/>
          <a:lstStyle>
            <a:lvl1pPr>
              <a:defRPr sz="2400"/>
            </a:lvl1pPr>
            <a:lvl2pPr>
              <a:defRPr sz="1800"/>
            </a:lvl2pPr>
            <a:lvl3pPr>
              <a:defRPr sz="1600"/>
            </a:lvl3pPr>
            <a:lvl4pPr>
              <a:defRPr sz="1400"/>
            </a:lvl4pPr>
            <a:lvl5pPr>
              <a:defRPr sz="1400"/>
            </a:lvl5pPr>
            <a:lvl6pPr>
              <a:defRPr sz="1250"/>
            </a:lvl6pPr>
            <a:lvl7pPr>
              <a:defRPr sz="1250"/>
            </a:lvl7pPr>
            <a:lvl8pPr>
              <a:defRPr sz="1250"/>
            </a:lvl8pPr>
            <a:lvl9pPr>
              <a:defRPr sz="1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3"/>
            <a:ext cx="4011084" cy="4691063"/>
          </a:xfrm>
        </p:spPr>
        <p:txBody>
          <a:bodyPr/>
          <a:lstStyle>
            <a:lvl1pPr marL="0" indent="0">
              <a:buNone/>
              <a:defRPr sz="20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29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892692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rtlCol="0">
            <a:normAutofit/>
          </a:bodyPr>
          <a:lstStyle>
            <a:lvl1pPr marL="0" indent="0">
              <a:buNone/>
              <a:defRPr sz="2000"/>
            </a:lvl1pPr>
            <a:lvl2pPr marL="285732" indent="0">
              <a:buNone/>
              <a:defRPr sz="1750"/>
            </a:lvl2pPr>
            <a:lvl3pPr marL="571464" indent="0">
              <a:buNone/>
              <a:defRPr sz="1500"/>
            </a:lvl3pPr>
            <a:lvl4pPr marL="857195" indent="0">
              <a:buNone/>
              <a:defRPr sz="1250"/>
            </a:lvl4pPr>
            <a:lvl5pPr marL="1142926" indent="0">
              <a:buNone/>
              <a:defRPr sz="1250"/>
            </a:lvl5pPr>
            <a:lvl6pPr marL="1428657" indent="0">
              <a:buNone/>
              <a:defRPr sz="1250"/>
            </a:lvl6pPr>
            <a:lvl7pPr marL="1714389" indent="0">
              <a:buNone/>
              <a:defRPr sz="1250"/>
            </a:lvl7pPr>
            <a:lvl8pPr marL="2000120" indent="0">
              <a:buNone/>
              <a:defRPr sz="1250"/>
            </a:lvl8pPr>
            <a:lvl9pPr marL="2285852" indent="0">
              <a:buNone/>
              <a:defRPr sz="1250"/>
            </a:lvl9pPr>
          </a:lstStyle>
          <a:p>
            <a:pPr lvl="0"/>
            <a:r>
              <a:rPr lang="en-US" noProof="0"/>
              <a:t>Click icon to add picture</a:t>
            </a:r>
          </a:p>
        </p:txBody>
      </p:sp>
      <p:sp>
        <p:nvSpPr>
          <p:cNvPr id="4" name="Text Placeholder 3"/>
          <p:cNvSpPr>
            <a:spLocks noGrp="1"/>
          </p:cNvSpPr>
          <p:nvPr>
            <p:ph type="body" sz="half" idx="2"/>
          </p:nvPr>
        </p:nvSpPr>
        <p:spPr>
          <a:xfrm>
            <a:off x="2389719" y="5367340"/>
            <a:ext cx="7315200" cy="804863"/>
          </a:xfrm>
        </p:spPr>
        <p:txBody>
          <a:bodyPr/>
          <a:lstStyle>
            <a:lvl1pPr marL="0" indent="0">
              <a:buNone/>
              <a:defRPr sz="1600"/>
            </a:lvl1pPr>
            <a:lvl2pPr marL="285732" indent="0">
              <a:buNone/>
              <a:defRPr sz="750"/>
            </a:lvl2pPr>
            <a:lvl3pPr marL="571464" indent="0">
              <a:buNone/>
              <a:defRPr sz="625"/>
            </a:lvl3pPr>
            <a:lvl4pPr marL="857195" indent="0">
              <a:buNone/>
              <a:defRPr sz="563"/>
            </a:lvl4pPr>
            <a:lvl5pPr marL="1142926" indent="0">
              <a:buNone/>
              <a:defRPr sz="563"/>
            </a:lvl5pPr>
            <a:lvl6pPr marL="1428657" indent="0">
              <a:buNone/>
              <a:defRPr sz="563"/>
            </a:lvl6pPr>
            <a:lvl7pPr marL="1714389" indent="0">
              <a:buNone/>
              <a:defRPr sz="563"/>
            </a:lvl7pPr>
            <a:lvl8pPr marL="2000120" indent="0">
              <a:buNone/>
              <a:defRPr sz="563"/>
            </a:lvl8pPr>
            <a:lvl9pPr marL="2285852" indent="0">
              <a:buNone/>
              <a:defRPr sz="563"/>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9"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0082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128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C199840-EED6-4E7F-ABD0-291243E0C4FC}" type="slidenum">
              <a:rPr lang="en-US" smtClean="0"/>
              <a:t>‹#›</a:t>
            </a:fld>
            <a:endParaRPr lang="en-US"/>
          </a:p>
        </p:txBody>
      </p:sp>
      <p:pic>
        <p:nvPicPr>
          <p:cNvPr id="8" name="Picture 8" descr="PublicHealth_white.ai"/>
          <p:cNvPicPr>
            <a:picLocks noChangeAspect="1"/>
          </p:cNvPicPr>
          <p:nvPr/>
        </p:nvPicPr>
        <p:blipFill rotWithShape="1">
          <a:blip r:embed="rId2">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513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59155"/>
            <a:ext cx="10363200" cy="1470025"/>
          </a:xfrm>
          <a:prstGeom prst="rect">
            <a:avLst/>
          </a:prstGeom>
        </p:spPr>
        <p:txBody>
          <a:bodyPr/>
          <a:lstStyle>
            <a:lvl1pPr>
              <a:defRPr sz="3600" b="1" i="0">
                <a:solidFill>
                  <a:srgbClr val="026CB6"/>
                </a:solidFill>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z="3000" b="0" i="0">
                <a:solidFill>
                  <a:srgbClr val="152259"/>
                </a:solidFill>
                <a:latin typeface="Arial" charset="0"/>
                <a:ea typeface="Arial" charset="0"/>
                <a:cs typeface="Arial" charset="0"/>
              </a:defRPr>
            </a:lvl1pPr>
            <a:lvl2pPr marL="285732" indent="0" algn="ctr">
              <a:buNone/>
              <a:defRPr>
                <a:solidFill>
                  <a:schemeClr val="tx1">
                    <a:tint val="75000"/>
                  </a:schemeClr>
                </a:solidFill>
              </a:defRPr>
            </a:lvl2pPr>
            <a:lvl3pPr marL="571464" indent="0" algn="ctr">
              <a:buNone/>
              <a:defRPr>
                <a:solidFill>
                  <a:schemeClr val="tx1">
                    <a:tint val="75000"/>
                  </a:schemeClr>
                </a:solidFill>
              </a:defRPr>
            </a:lvl3pPr>
            <a:lvl4pPr marL="857195" indent="0" algn="ctr">
              <a:buNone/>
              <a:defRPr>
                <a:solidFill>
                  <a:schemeClr val="tx1">
                    <a:tint val="75000"/>
                  </a:schemeClr>
                </a:solidFill>
              </a:defRPr>
            </a:lvl4pPr>
            <a:lvl5pPr marL="1142926" indent="0" algn="ctr">
              <a:buNone/>
              <a:defRPr>
                <a:solidFill>
                  <a:schemeClr val="tx1">
                    <a:tint val="75000"/>
                  </a:schemeClr>
                </a:solidFill>
              </a:defRPr>
            </a:lvl5pPr>
            <a:lvl6pPr marL="1428657" indent="0" algn="ctr">
              <a:buNone/>
              <a:defRPr>
                <a:solidFill>
                  <a:schemeClr val="tx1">
                    <a:tint val="75000"/>
                  </a:schemeClr>
                </a:solidFill>
              </a:defRPr>
            </a:lvl6pPr>
            <a:lvl7pPr marL="1714389" indent="0" algn="ctr">
              <a:buNone/>
              <a:defRPr>
                <a:solidFill>
                  <a:schemeClr val="tx1">
                    <a:tint val="75000"/>
                  </a:schemeClr>
                </a:solidFill>
              </a:defRPr>
            </a:lvl7pPr>
            <a:lvl8pPr marL="2000120" indent="0" algn="ctr">
              <a:buNone/>
              <a:defRPr>
                <a:solidFill>
                  <a:schemeClr val="tx1">
                    <a:tint val="75000"/>
                  </a:schemeClr>
                </a:solidFill>
              </a:defRPr>
            </a:lvl8pPr>
            <a:lvl9pPr marL="2285852" indent="0" algn="ctr">
              <a:buNone/>
              <a:defRPr>
                <a:solidFill>
                  <a:schemeClr val="tx1">
                    <a:tint val="75000"/>
                  </a:schemeClr>
                </a:solidFill>
              </a:defRPr>
            </a:lvl9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4033631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YaleNew" charset="0"/>
              <a:ea typeface="YaleNew" charset="0"/>
              <a:cs typeface="YaleNew" charset="0"/>
            </a:endParaRPr>
          </a:p>
        </p:txBody>
      </p:sp>
      <p:sp>
        <p:nvSpPr>
          <p:cNvPr id="3" name="Content Placeholder 2"/>
          <p:cNvSpPr>
            <a:spLocks noGrp="1"/>
          </p:cNvSpPr>
          <p:nvPr>
            <p:ph idx="1"/>
          </p:nvPr>
        </p:nvSpPr>
        <p:spPr/>
        <p:txBody>
          <a:bodyPr/>
          <a:lstStyle>
            <a:lvl1pPr>
              <a:defRPr>
                <a:latin typeface="Tahoma" charset="0"/>
                <a:ea typeface="Tahoma" charset="0"/>
                <a:cs typeface="Tahoma" charset="0"/>
              </a:defRPr>
            </a:lvl1pPr>
            <a:lvl2pPr>
              <a:defRPr>
                <a:latin typeface="Tahoma" charset="0"/>
                <a:ea typeface="Tahoma" charset="0"/>
                <a:cs typeface="Tahoma" charset="0"/>
              </a:defRPr>
            </a:lvl2pPr>
            <a:lvl3pPr>
              <a:defRPr>
                <a:latin typeface="Tahoma" charset="0"/>
                <a:ea typeface="Tahoma" charset="0"/>
                <a:cs typeface="Tahoma" charset="0"/>
              </a:defRPr>
            </a:lvl3pPr>
            <a:lvl4pPr>
              <a:defRPr>
                <a:latin typeface="Tahoma" charset="0"/>
                <a:ea typeface="Tahoma" charset="0"/>
                <a:cs typeface="Tahoma" charset="0"/>
              </a:defRPr>
            </a:lvl4pPr>
            <a:lvl5pPr>
              <a:defRPr>
                <a:latin typeface="Tahoma" charset="0"/>
                <a:ea typeface="Tahoma" charset="0"/>
                <a:cs typeface="Tahom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59078"/>
            <a:ext cx="10972800" cy="1049867"/>
          </a:xfrm>
          <a:prstGeom prst="rect">
            <a:avLst/>
          </a:prstGeom>
        </p:spPr>
        <p:txBody>
          <a:bodyPr/>
          <a:lstStyle>
            <a:lvl1pPr algn="l">
              <a:defRPr>
                <a:solidFill>
                  <a:schemeClr val="bg1"/>
                </a:solidFill>
                <a:latin typeface="Arial" charset="0"/>
                <a:ea typeface="Arial" charset="0"/>
                <a:cs typeface="Arial"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45356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a:solidFill>
                <a:srgbClr val="FFFFFF"/>
              </a:solidFill>
              <a:latin typeface="Calibri" charset="0"/>
            </a:endParaRPr>
          </a:p>
        </p:txBody>
      </p:sp>
      <p:sp>
        <p:nvSpPr>
          <p:cNvPr id="2" name="Title 1"/>
          <p:cNvSpPr>
            <a:spLocks noGrp="1"/>
          </p:cNvSpPr>
          <p:nvPr>
            <p:ph type="title"/>
          </p:nvPr>
        </p:nvSpPr>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4165600" y="6356354"/>
            <a:ext cx="3860800" cy="365125"/>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1597720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AC74033-574B-B54A-A70F-A098B2867853}" type="datetimeFigureOut">
              <a:rPr lang="en-US"/>
              <a:pPr>
                <a:defRPr/>
              </a:pPr>
              <a:t>8/25/2022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609D0A9-CDD9-644B-87D4-01F1EEDE072D}" type="slidenum">
              <a:rPr lang="en-US" altLang="x-none"/>
              <a:pPr/>
              <a:t>‹#›</a:t>
            </a:fld>
            <a:endParaRPr lang="en-US" altLang="x-none"/>
          </a:p>
        </p:txBody>
      </p:sp>
    </p:spTree>
    <p:extLst>
      <p:ext uri="{BB962C8B-B14F-4D97-AF65-F5344CB8AC3E}">
        <p14:creationId xmlns:p14="http://schemas.microsoft.com/office/powerpoint/2010/main" val="2760288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7DEB4F1-7B2A-904B-A74B-4EF57CF04C35}" type="datetimeFigureOut">
              <a:rPr lang="en-US"/>
              <a:pPr>
                <a:defRPr/>
              </a:pPr>
              <a:t>8/25/2022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6D456CE-2000-5549-9DC9-0922614BE3BD}" type="slidenum">
              <a:rPr lang="en-US" altLang="x-none"/>
              <a:pPr/>
              <a:t>‹#›</a:t>
            </a:fld>
            <a:endParaRPr lang="en-US" altLang="x-none"/>
          </a:p>
        </p:txBody>
      </p:sp>
    </p:spTree>
    <p:extLst>
      <p:ext uri="{BB962C8B-B14F-4D97-AF65-F5344CB8AC3E}">
        <p14:creationId xmlns:p14="http://schemas.microsoft.com/office/powerpoint/2010/main" val="16610919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7" name="Date Placeholder 3"/>
          <p:cNvSpPr>
            <a:spLocks noGrp="1"/>
          </p:cNvSpPr>
          <p:nvPr>
            <p:ph type="dt" sz="half" idx="10"/>
          </p:nvPr>
        </p:nvSpPr>
        <p:spPr/>
        <p:txBody>
          <a:bodyPr/>
          <a:lstStyle>
            <a:lvl1pPr>
              <a:defRPr/>
            </a:lvl1pPr>
          </a:lstStyle>
          <a:p>
            <a:pPr>
              <a:defRPr/>
            </a:pPr>
            <a:fld id="{BCB13426-09C3-5741-ABE6-891C062AF829}" type="datetimeFigureOut">
              <a:rPr lang="en-US"/>
              <a:pPr>
                <a:defRPr/>
              </a:pPr>
              <a:t>8/25/2022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3DF987A-4EEB-7F4C-A0AD-98FBA54E3792}" type="slidenum">
              <a:rPr lang="en-US" altLang="x-none"/>
              <a:pPr/>
              <a:t>‹#›</a:t>
            </a:fld>
            <a:endParaRPr lang="en-US" altLang="x-none"/>
          </a:p>
        </p:txBody>
      </p:sp>
      <p:sp>
        <p:nvSpPr>
          <p:cNvPr id="10" name="Text Placeholder 2"/>
          <p:cNvSpPr>
            <a:spLocks noGrp="1"/>
          </p:cNvSpPr>
          <p:nvPr>
            <p:ph type="body" idx="1"/>
          </p:nvPr>
        </p:nvSpPr>
        <p:spPr>
          <a:xfrm>
            <a:off x="609602" y="1535115"/>
            <a:ext cx="5386919"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1" name="Content Placeholder 3"/>
          <p:cNvSpPr>
            <a:spLocks noGrp="1"/>
          </p:cNvSpPr>
          <p:nvPr>
            <p:ph sz="half" idx="2"/>
          </p:nvPr>
        </p:nvSpPr>
        <p:spPr>
          <a:xfrm>
            <a:off x="609602" y="2174875"/>
            <a:ext cx="5386919" cy="3951288"/>
          </a:xfrm>
        </p:spPr>
        <p:txBody>
          <a:bodyPr/>
          <a:lstStyle>
            <a:lvl1pPr>
              <a:defRPr sz="2100"/>
            </a:lvl1pPr>
            <a:lvl2pPr>
              <a:defRPr sz="1800"/>
            </a:lvl2pPr>
            <a:lvl3pPr>
              <a:defRPr sz="1500"/>
            </a:lvl3pPr>
            <a:lvl4pPr>
              <a:defRPr sz="1350"/>
            </a:lvl4pPr>
            <a:lvl5pPr>
              <a:defRPr sz="14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4"/>
          <p:cNvSpPr>
            <a:spLocks noGrp="1"/>
          </p:cNvSpPr>
          <p:nvPr>
            <p:ph type="body" sz="quarter" idx="3"/>
          </p:nvPr>
        </p:nvSpPr>
        <p:spPr>
          <a:xfrm>
            <a:off x="6193370" y="1535115"/>
            <a:ext cx="5389033" cy="639763"/>
          </a:xfrm>
        </p:spPr>
        <p:txBody>
          <a:bodyPr anchor="b"/>
          <a:lstStyle>
            <a:lvl1pPr marL="0" indent="0">
              <a:buNone/>
              <a:defRPr sz="1950" b="1"/>
            </a:lvl1pPr>
            <a:lvl2pPr marL="285732" indent="0">
              <a:buNone/>
              <a:defRPr sz="1250" b="1"/>
            </a:lvl2pPr>
            <a:lvl3pPr marL="571464" indent="0">
              <a:buNone/>
              <a:defRPr sz="1125" b="1"/>
            </a:lvl3pPr>
            <a:lvl4pPr marL="857195" indent="0">
              <a:buNone/>
              <a:defRPr sz="1000" b="1"/>
            </a:lvl4pPr>
            <a:lvl5pPr marL="1142926" indent="0">
              <a:buNone/>
              <a:defRPr sz="1000" b="1"/>
            </a:lvl5pPr>
            <a:lvl6pPr marL="1428657" indent="0">
              <a:buNone/>
              <a:defRPr sz="1000" b="1"/>
            </a:lvl6pPr>
            <a:lvl7pPr marL="1714389" indent="0">
              <a:buNone/>
              <a:defRPr sz="1000" b="1"/>
            </a:lvl7pPr>
            <a:lvl8pPr marL="2000120" indent="0">
              <a:buNone/>
              <a:defRPr sz="1000" b="1"/>
            </a:lvl8pPr>
            <a:lvl9pPr marL="2285852" indent="0">
              <a:buNone/>
              <a:defRPr sz="1000" b="1"/>
            </a:lvl9pPr>
          </a:lstStyle>
          <a:p>
            <a:pPr lvl="0"/>
            <a:r>
              <a:rPr lang="en-US"/>
              <a:t>Click to edit Master text styles</a:t>
            </a:r>
          </a:p>
        </p:txBody>
      </p:sp>
      <p:sp>
        <p:nvSpPr>
          <p:cNvPr id="13"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500"/>
            </a:lvl3pPr>
            <a:lvl4pPr>
              <a:defRPr sz="1350"/>
            </a:lvl4pPr>
            <a:lvl5pPr>
              <a:defRPr sz="1000"/>
            </a:lvl5pPr>
            <a:lvl6pPr>
              <a:defRPr sz="1000"/>
            </a:lvl6pPr>
            <a:lvl7pPr>
              <a:defRPr sz="1000"/>
            </a:lvl7pPr>
            <a:lvl8pPr>
              <a:defRPr sz="1000"/>
            </a:lvl8pPr>
            <a:lvl9pPr>
              <a:defRPr sz="1000"/>
            </a:lvl9pPr>
          </a:lstStyle>
          <a:p>
            <a:pPr marL="214299" marR="0" lvl="0"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Click to edit Master text styles</a:t>
            </a:r>
          </a:p>
          <a:p>
            <a:pPr marL="214299" marR="0" lvl="1"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Second level</a:t>
            </a:r>
          </a:p>
          <a:p>
            <a:pPr marL="214299" marR="0" lvl="2"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Third level</a:t>
            </a:r>
          </a:p>
          <a:p>
            <a:pPr marL="214299" marR="0" lvl="3" indent="-214299" algn="l" defTabSz="285732" rtl="0" eaLnBrk="0" fontAlgn="base" latinLnBrk="0" hangingPunct="0">
              <a:lnSpc>
                <a:spcPct val="100000"/>
              </a:lnSpc>
              <a:spcBef>
                <a:spcPct val="20000"/>
              </a:spcBef>
              <a:spcAft>
                <a:spcPct val="0"/>
              </a:spcAft>
              <a:buClrTx/>
              <a:buSzTx/>
              <a:buFont typeface="Arial" charset="0"/>
              <a:buChar char="•"/>
              <a:tabLst/>
              <a:defRPr/>
            </a:pPr>
            <a:r>
              <a:rPr lang="en-US"/>
              <a:t>Fourth level</a:t>
            </a:r>
          </a:p>
        </p:txBody>
      </p:sp>
    </p:spTree>
    <p:extLst>
      <p:ext uri="{BB962C8B-B14F-4D97-AF65-F5344CB8AC3E}">
        <p14:creationId xmlns:p14="http://schemas.microsoft.com/office/powerpoint/2010/main" val="207602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81887E-DFD8-7247-8AD5-DE1B4EFFC077}" type="datetimeFigureOut">
              <a:rPr lang="en-US"/>
              <a:pPr>
                <a:defRPr/>
              </a:pPr>
              <a:t>8/25/2022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49A41F-70F8-5E4B-8FE8-3CE7D8D4B3EA}" type="slidenum">
              <a:rPr lang="en-US" altLang="x-none"/>
              <a:pPr/>
              <a:t>‹#›</a:t>
            </a:fld>
            <a:endParaRPr lang="en-US" altLang="x-none"/>
          </a:p>
        </p:txBody>
      </p:sp>
    </p:spTree>
    <p:extLst>
      <p:ext uri="{BB962C8B-B14F-4D97-AF65-F5344CB8AC3E}">
        <p14:creationId xmlns:p14="http://schemas.microsoft.com/office/powerpoint/2010/main" val="112346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946645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fld id="{D8C6040E-280C-0A43-BFE7-AF449BD1F719}" type="datetimeFigureOut">
              <a:rPr lang="en-US" smtClean="0"/>
              <a:pPr>
                <a:defRPr/>
              </a:pPr>
              <a:t>8/25/2022</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F39128A5-1875-9A48-BF08-030D90265C53}" type="slidenum">
              <a:rPr lang="en-US" altLang="x-none" smtClean="0"/>
              <a:pPr/>
              <a:t>‹#›</a:t>
            </a:fld>
            <a:endParaRPr lang="en-US" altLang="x-none"/>
          </a:p>
        </p:txBody>
      </p:sp>
    </p:spTree>
    <p:extLst>
      <p:ext uri="{BB962C8B-B14F-4D97-AF65-F5344CB8AC3E}">
        <p14:creationId xmlns:p14="http://schemas.microsoft.com/office/powerpoint/2010/main" val="612761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54075"/>
          </a:xfrm>
        </p:spPr>
        <p:txBody>
          <a:bodyPr/>
          <a:lstStyle>
            <a:lvl1pPr>
              <a:defRPr b="1" i="0">
                <a:latin typeface="Arial" charset="0"/>
                <a:ea typeface="Arial" charset="0"/>
                <a:cs typeface="Arial"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DB69226D-C264-4346-9221-97A5C8B96C36}" type="datetimeFigureOut">
              <a:rPr lang="en-US" smtClean="0"/>
              <a:pPr/>
              <a:t>8/25/2022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6409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solidFill>
                  <a:srgbClr val="000000"/>
                </a:solidFill>
                <a:latin typeface="YaleNew" charset="0"/>
                <a:ea typeface="YaleNew" charset="0"/>
                <a:cs typeface="YaleNew" charset="0"/>
              </a:defRPr>
            </a:lvl1pPr>
          </a:lstStyle>
          <a:p>
            <a:fld id="{DB69226D-C264-4346-9221-97A5C8B96C36}" type="datetimeFigureOut">
              <a:rPr lang="en-US" smtClean="0"/>
              <a:pPr/>
              <a:t>8/25/2022</a:t>
            </a:fld>
            <a:endParaRPr lang="en-US"/>
          </a:p>
        </p:txBody>
      </p:sp>
      <p:sp>
        <p:nvSpPr>
          <p:cNvPr id="3" name="Footer Placeholder 2"/>
          <p:cNvSpPr>
            <a:spLocks noGrp="1"/>
          </p:cNvSpPr>
          <p:nvPr>
            <p:ph type="ftr" sz="quarter" idx="11"/>
          </p:nvPr>
        </p:nvSpPr>
        <p:spPr/>
        <p:txBody>
          <a:bodyPr/>
          <a:lstStyle>
            <a:lvl1pPr>
              <a:defRPr b="0" i="0">
                <a:solidFill>
                  <a:srgbClr val="000000"/>
                </a:solidFill>
                <a:latin typeface="YaleNew" charset="0"/>
                <a:ea typeface="YaleNew" charset="0"/>
                <a:cs typeface="YaleNew" charset="0"/>
              </a:defRPr>
            </a:lvl1pPr>
          </a:lstStyle>
          <a:p>
            <a:endParaRPr lang="en-US"/>
          </a:p>
        </p:txBody>
      </p:sp>
      <p:sp>
        <p:nvSpPr>
          <p:cNvPr id="4" name="Slide Number Placeholder 3"/>
          <p:cNvSpPr>
            <a:spLocks noGrp="1"/>
          </p:cNvSpPr>
          <p:nvPr>
            <p:ph type="sldNum" sz="quarter" idx="12"/>
          </p:nvPr>
        </p:nvSpPr>
        <p:spPr/>
        <p:txBody>
          <a:bodyPr/>
          <a:lstStyle>
            <a:lvl1pPr>
              <a:defRPr b="0" i="0">
                <a:solidFill>
                  <a:srgbClr val="000000"/>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4156759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3440"/>
          </a:xfrm>
        </p:spPr>
        <p:txBody>
          <a:bodyPr/>
          <a:lstStyle>
            <a:lvl1pPr>
              <a:defRPr b="1" i="0">
                <a:solidFill>
                  <a:schemeClr val="bg1"/>
                </a:solidFill>
                <a:latin typeface="Arial" charset="0"/>
                <a:ea typeface="Arial" charset="0"/>
                <a:cs typeface="Arial"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b="0" i="0">
                <a:latin typeface="YaleNew" charset="0"/>
                <a:ea typeface="YaleNew" charset="0"/>
                <a:cs typeface="YaleNew" charset="0"/>
              </a:defRPr>
            </a:lvl1pPr>
          </a:lstStyle>
          <a:p>
            <a:fld id="{6CAA5BD7-210A-5F47-8AAC-6F856516A132}" type="datetimeFigureOut">
              <a:rPr lang="en-US" smtClean="0"/>
              <a:pPr/>
              <a:t>8/25/2022</a:t>
            </a:fld>
            <a:endParaRPr lang="en-US"/>
          </a:p>
        </p:txBody>
      </p:sp>
      <p:sp>
        <p:nvSpPr>
          <p:cNvPr id="4" name="Footer Placeholder 3"/>
          <p:cNvSpPr>
            <a:spLocks noGrp="1"/>
          </p:cNvSpPr>
          <p:nvPr>
            <p:ph type="ftr" sz="quarter" idx="11"/>
          </p:nvPr>
        </p:nvSpPr>
        <p:spPr/>
        <p:txBody>
          <a:bodyPr/>
          <a:lstStyle>
            <a:lvl1pPr>
              <a:defRPr b="0" i="0">
                <a:latin typeface="YaleNew" charset="0"/>
                <a:ea typeface="YaleNew" charset="0"/>
                <a:cs typeface="YaleNew" charset="0"/>
              </a:defRPr>
            </a:lvl1pPr>
          </a:lstStyle>
          <a:p>
            <a:endParaRPr lang="en-US"/>
          </a:p>
        </p:txBody>
      </p:sp>
      <p:sp>
        <p:nvSpPr>
          <p:cNvPr id="5" name="Slide Number Placeholder 4"/>
          <p:cNvSpPr>
            <a:spLocks noGrp="1"/>
          </p:cNvSpPr>
          <p:nvPr>
            <p:ph type="sldNum" sz="quarter" idx="12"/>
          </p:nvPr>
        </p:nvSpPr>
        <p:spPr/>
        <p:txBody>
          <a:bodyPr/>
          <a:lstStyle>
            <a:lvl1pPr>
              <a:defRPr b="0" i="0">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3096158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AA5BD7-210A-5F47-8AAC-6F856516A132}" type="datetimeFigureOut">
              <a:rPr lang="en-US" smtClean="0"/>
              <a:t>8/25/2022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AD550-8226-F942-8052-EF7EFB1A88CE}" type="slidenum">
              <a:rPr lang="en-US" smtClean="0"/>
              <a:t>‹#›</a:t>
            </a:fld>
            <a:endParaRPr lang="en-US"/>
          </a:p>
        </p:txBody>
      </p:sp>
    </p:spTree>
    <p:extLst>
      <p:ext uri="{BB962C8B-B14F-4D97-AF65-F5344CB8AC3E}">
        <p14:creationId xmlns:p14="http://schemas.microsoft.com/office/powerpoint/2010/main" val="2066870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F0CF78-BAF2-4139-91F3-215362EF2725}"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63166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F0CF78-BAF2-4139-91F3-215362EF2725}" type="datetimeFigureOut">
              <a:rPr lang="en-US" smtClean="0"/>
              <a:t>8/25/2022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6396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F0CF78-BAF2-4139-91F3-215362EF2725}" type="datetimeFigureOut">
              <a:rPr lang="en-US" smtClean="0"/>
              <a:t>8/25/2022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82645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8/25/2022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106740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88390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6752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emf"/><Relationship Id="rId5" Type="http://schemas.openxmlformats.org/officeDocument/2006/relationships/tags" Target="../tags/tag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8/25/2022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3" name="Rectangle 12"/>
          <p:cNvSpPr/>
          <p:nvPr userDrawn="1"/>
        </p:nvSpPr>
        <p:spPr>
          <a:xfrm>
            <a:off x="0" y="0"/>
            <a:ext cx="12192000" cy="3048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626667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45F0CF78-BAF2-4139-91F3-215362EF2725}" type="datetimeFigureOut">
              <a:rPr lang="en-US" smtClean="0"/>
              <a:t>8/25/2022</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50" b="0"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7C199840-EED6-4E7F-ABD0-291243E0C4FC}" type="slidenum">
              <a:rPr lang="en-US" smtClean="0"/>
              <a:t>‹#›</a:t>
            </a:fld>
            <a:endParaRPr lang="en-US"/>
          </a:p>
        </p:txBody>
      </p:sp>
      <p:sp>
        <p:nvSpPr>
          <p:cNvPr id="8" name="Rectangle 7">
            <a:extLst>
              <a:ext uri="{FF2B5EF4-FFF2-40B4-BE49-F238E27FC236}">
                <a16:creationId xmlns:a16="http://schemas.microsoft.com/office/drawing/2014/main" id="{40D7E0C3-7DFB-4691-9A54-F7CE4F0F35E7}"/>
              </a:ext>
            </a:extLst>
          </p:cNvPr>
          <p:cNvSpPr/>
          <p:nvPr userDrawn="1"/>
        </p:nvSpPr>
        <p:spPr>
          <a:xfrm>
            <a:off x="0" y="6779932"/>
            <a:ext cx="12192000" cy="9144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79718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285732" rtl="0" eaLnBrk="1" fontAlgn="base" hangingPunct="1">
        <a:spcBef>
          <a:spcPct val="0"/>
        </a:spcBef>
        <a:spcAft>
          <a:spcPct val="0"/>
        </a:spcAft>
        <a:defRPr sz="3300" b="1" i="0" kern="1200">
          <a:solidFill>
            <a:schemeClr val="bg1"/>
          </a:solidFill>
          <a:latin typeface="Arial" charset="0"/>
          <a:ea typeface="Arial" charset="0"/>
          <a:cs typeface="Arial" charset="0"/>
        </a:defRPr>
      </a:lvl1pPr>
      <a:lvl2pPr algn="ctr" defTabSz="285732" rtl="0" eaLnBrk="1" fontAlgn="base" hangingPunct="1">
        <a:spcBef>
          <a:spcPct val="0"/>
        </a:spcBef>
        <a:spcAft>
          <a:spcPct val="0"/>
        </a:spcAft>
        <a:defRPr sz="2750">
          <a:solidFill>
            <a:schemeClr val="tx1"/>
          </a:solidFill>
          <a:latin typeface="Calibri" pitchFamily="34" charset="0"/>
        </a:defRPr>
      </a:lvl2pPr>
      <a:lvl3pPr algn="ctr" defTabSz="285732" rtl="0" eaLnBrk="1" fontAlgn="base" hangingPunct="1">
        <a:spcBef>
          <a:spcPct val="0"/>
        </a:spcBef>
        <a:spcAft>
          <a:spcPct val="0"/>
        </a:spcAft>
        <a:defRPr sz="2750">
          <a:solidFill>
            <a:schemeClr val="tx1"/>
          </a:solidFill>
          <a:latin typeface="Calibri" pitchFamily="34" charset="0"/>
        </a:defRPr>
      </a:lvl3pPr>
      <a:lvl4pPr algn="ctr" defTabSz="285732" rtl="0" eaLnBrk="1" fontAlgn="base" hangingPunct="1">
        <a:spcBef>
          <a:spcPct val="0"/>
        </a:spcBef>
        <a:spcAft>
          <a:spcPct val="0"/>
        </a:spcAft>
        <a:defRPr sz="2750">
          <a:solidFill>
            <a:schemeClr val="tx1"/>
          </a:solidFill>
          <a:latin typeface="Calibri" pitchFamily="34" charset="0"/>
        </a:defRPr>
      </a:lvl4pPr>
      <a:lvl5pPr algn="ctr" defTabSz="285732" rtl="0" eaLnBrk="1" fontAlgn="base" hangingPunct="1">
        <a:spcBef>
          <a:spcPct val="0"/>
        </a:spcBef>
        <a:spcAft>
          <a:spcPct val="0"/>
        </a:spcAft>
        <a:defRPr sz="2750">
          <a:solidFill>
            <a:schemeClr val="tx1"/>
          </a:solidFill>
          <a:latin typeface="Calibri" pitchFamily="34" charset="0"/>
        </a:defRPr>
      </a:lvl5pPr>
      <a:lvl6pPr marL="285732" algn="ctr" defTabSz="285732" rtl="0" eaLnBrk="1" fontAlgn="base" hangingPunct="1">
        <a:spcBef>
          <a:spcPct val="0"/>
        </a:spcBef>
        <a:spcAft>
          <a:spcPct val="0"/>
        </a:spcAft>
        <a:defRPr sz="2750">
          <a:solidFill>
            <a:schemeClr val="tx1"/>
          </a:solidFill>
          <a:latin typeface="Calibri" pitchFamily="34" charset="0"/>
        </a:defRPr>
      </a:lvl6pPr>
      <a:lvl7pPr marL="571464" algn="ctr" defTabSz="285732" rtl="0" eaLnBrk="1" fontAlgn="base" hangingPunct="1">
        <a:spcBef>
          <a:spcPct val="0"/>
        </a:spcBef>
        <a:spcAft>
          <a:spcPct val="0"/>
        </a:spcAft>
        <a:defRPr sz="2750">
          <a:solidFill>
            <a:schemeClr val="tx1"/>
          </a:solidFill>
          <a:latin typeface="Calibri" pitchFamily="34" charset="0"/>
        </a:defRPr>
      </a:lvl7pPr>
      <a:lvl8pPr marL="857195" algn="ctr" defTabSz="285732" rtl="0" eaLnBrk="1" fontAlgn="base" hangingPunct="1">
        <a:spcBef>
          <a:spcPct val="0"/>
        </a:spcBef>
        <a:spcAft>
          <a:spcPct val="0"/>
        </a:spcAft>
        <a:defRPr sz="2750">
          <a:solidFill>
            <a:schemeClr val="tx1"/>
          </a:solidFill>
          <a:latin typeface="Calibri" pitchFamily="34" charset="0"/>
        </a:defRPr>
      </a:lvl8pPr>
      <a:lvl9pPr marL="1142926" algn="ctr" defTabSz="285732"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defTabSz="28573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464314" indent="-178582" algn="l" defTabSz="28573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714329" indent="-142865" algn="l" defTabSz="28573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3pPr>
      <a:lvl4pPr marL="1000060" indent="-142865" algn="l" defTabSz="28573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4pPr>
      <a:lvl5pPr marL="1285791" indent="-142865" algn="l" defTabSz="285732" rtl="0" eaLnBrk="1" fontAlgn="base" hangingPunct="1">
        <a:spcBef>
          <a:spcPct val="20000"/>
        </a:spcBef>
        <a:spcAft>
          <a:spcPct val="0"/>
        </a:spcAft>
        <a:buFont typeface="Arial" charset="0"/>
        <a:buChar char="»"/>
        <a:defRPr sz="1575" b="0" i="0" kern="1200">
          <a:solidFill>
            <a:schemeClr val="bg1"/>
          </a:solidFill>
          <a:latin typeface="Tahoma" charset="0"/>
          <a:ea typeface="Tahoma" charset="0"/>
          <a:cs typeface="Tahoma" charset="0"/>
        </a:defRPr>
      </a:lvl5pPr>
      <a:lvl6pPr marL="1571523" indent="-142865" algn="l" defTabSz="285732" rtl="0" eaLnBrk="1" latinLnBrk="0" hangingPunct="1">
        <a:spcBef>
          <a:spcPct val="20000"/>
        </a:spcBef>
        <a:buFont typeface="Arial"/>
        <a:buChar char="•"/>
        <a:defRPr sz="1250" kern="1200">
          <a:solidFill>
            <a:schemeClr val="tx1"/>
          </a:solidFill>
          <a:latin typeface="+mn-lt"/>
          <a:ea typeface="+mn-ea"/>
          <a:cs typeface="+mn-cs"/>
        </a:defRPr>
      </a:lvl6pPr>
      <a:lvl7pPr marL="1857254" indent="-142865" algn="l" defTabSz="285732" rtl="0" eaLnBrk="1" latinLnBrk="0" hangingPunct="1">
        <a:spcBef>
          <a:spcPct val="20000"/>
        </a:spcBef>
        <a:buFont typeface="Arial"/>
        <a:buChar char="•"/>
        <a:defRPr sz="1250" kern="1200">
          <a:solidFill>
            <a:schemeClr val="tx1"/>
          </a:solidFill>
          <a:latin typeface="+mn-lt"/>
          <a:ea typeface="+mn-ea"/>
          <a:cs typeface="+mn-cs"/>
        </a:defRPr>
      </a:lvl7pPr>
      <a:lvl8pPr marL="2142986" indent="-142865" algn="l" defTabSz="285732" rtl="0" eaLnBrk="1" latinLnBrk="0" hangingPunct="1">
        <a:spcBef>
          <a:spcPct val="20000"/>
        </a:spcBef>
        <a:buFont typeface="Arial"/>
        <a:buChar char="•"/>
        <a:defRPr sz="1250" kern="1200">
          <a:solidFill>
            <a:schemeClr val="tx1"/>
          </a:solidFill>
          <a:latin typeface="+mn-lt"/>
          <a:ea typeface="+mn-ea"/>
          <a:cs typeface="+mn-cs"/>
        </a:defRPr>
      </a:lvl8pPr>
      <a:lvl9pPr marL="2428718" indent="-142865" algn="l" defTabSz="285732"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2" rtl="0" eaLnBrk="1" latinLnBrk="0" hangingPunct="1">
        <a:defRPr sz="1125" kern="1200">
          <a:solidFill>
            <a:schemeClr val="tx1"/>
          </a:solidFill>
          <a:latin typeface="+mn-lt"/>
          <a:ea typeface="+mn-ea"/>
          <a:cs typeface="+mn-cs"/>
        </a:defRPr>
      </a:lvl1pPr>
      <a:lvl2pPr marL="285732" algn="l" defTabSz="285732" rtl="0" eaLnBrk="1" latinLnBrk="0" hangingPunct="1">
        <a:defRPr sz="1125" kern="1200">
          <a:solidFill>
            <a:schemeClr val="tx1"/>
          </a:solidFill>
          <a:latin typeface="+mn-lt"/>
          <a:ea typeface="+mn-ea"/>
          <a:cs typeface="+mn-cs"/>
        </a:defRPr>
      </a:lvl2pPr>
      <a:lvl3pPr marL="571464" algn="l" defTabSz="285732" rtl="0" eaLnBrk="1" latinLnBrk="0" hangingPunct="1">
        <a:defRPr sz="1125" kern="1200">
          <a:solidFill>
            <a:schemeClr val="tx1"/>
          </a:solidFill>
          <a:latin typeface="+mn-lt"/>
          <a:ea typeface="+mn-ea"/>
          <a:cs typeface="+mn-cs"/>
        </a:defRPr>
      </a:lvl3pPr>
      <a:lvl4pPr marL="857195" algn="l" defTabSz="285732" rtl="0" eaLnBrk="1" latinLnBrk="0" hangingPunct="1">
        <a:defRPr sz="1125" kern="1200">
          <a:solidFill>
            <a:schemeClr val="tx1"/>
          </a:solidFill>
          <a:latin typeface="+mn-lt"/>
          <a:ea typeface="+mn-ea"/>
          <a:cs typeface="+mn-cs"/>
        </a:defRPr>
      </a:lvl4pPr>
      <a:lvl5pPr marL="1142926" algn="l" defTabSz="285732" rtl="0" eaLnBrk="1" latinLnBrk="0" hangingPunct="1">
        <a:defRPr sz="1125" kern="1200">
          <a:solidFill>
            <a:schemeClr val="tx1"/>
          </a:solidFill>
          <a:latin typeface="+mn-lt"/>
          <a:ea typeface="+mn-ea"/>
          <a:cs typeface="+mn-cs"/>
        </a:defRPr>
      </a:lvl5pPr>
      <a:lvl6pPr marL="1428657" algn="l" defTabSz="285732" rtl="0" eaLnBrk="1" latinLnBrk="0" hangingPunct="1">
        <a:defRPr sz="1125" kern="1200">
          <a:solidFill>
            <a:schemeClr val="tx1"/>
          </a:solidFill>
          <a:latin typeface="+mn-lt"/>
          <a:ea typeface="+mn-ea"/>
          <a:cs typeface="+mn-cs"/>
        </a:defRPr>
      </a:lvl6pPr>
      <a:lvl7pPr marL="1714389" algn="l" defTabSz="285732" rtl="0" eaLnBrk="1" latinLnBrk="0" hangingPunct="1">
        <a:defRPr sz="1125" kern="1200">
          <a:solidFill>
            <a:schemeClr val="tx1"/>
          </a:solidFill>
          <a:latin typeface="+mn-lt"/>
          <a:ea typeface="+mn-ea"/>
          <a:cs typeface="+mn-cs"/>
        </a:defRPr>
      </a:lvl7pPr>
      <a:lvl8pPr marL="2000120" algn="l" defTabSz="285732" rtl="0" eaLnBrk="1" latinLnBrk="0" hangingPunct="1">
        <a:defRPr sz="1125" kern="1200">
          <a:solidFill>
            <a:schemeClr val="tx1"/>
          </a:solidFill>
          <a:latin typeface="+mn-lt"/>
          <a:ea typeface="+mn-ea"/>
          <a:cs typeface="+mn-cs"/>
        </a:defRPr>
      </a:lvl8pPr>
      <a:lvl9pPr marL="2285852" algn="l" defTabSz="285732" rtl="0" eaLnBrk="1" latinLnBrk="0" hangingPunct="1">
        <a:defRPr sz="11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1"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818725" y="6398872"/>
            <a:ext cx="763675" cy="365125"/>
          </a:xfrm>
          <a:prstGeom prst="rect">
            <a:avLst/>
          </a:prstGeom>
        </p:spPr>
        <p:txBody>
          <a:bodyPr vert="horz" lIns="91440" tIns="45720" rIns="91440" bIns="45720" rtlCol="0" anchor="ctr"/>
          <a:lstStyle>
            <a:lvl1pPr algn="l">
              <a:defRPr sz="750" b="0" i="1">
                <a:solidFill>
                  <a:srgbClr val="1C2755"/>
                </a:solidFill>
                <a:latin typeface="YaleDesign-Italic" charset="0"/>
                <a:ea typeface="YaleDesign-Italic" charset="0"/>
                <a:cs typeface="YaleDesign-Italic" charset="0"/>
              </a:defRPr>
            </a:lvl1pPr>
          </a:lstStyle>
          <a:p>
            <a:pPr>
              <a:defRPr/>
            </a:pPr>
            <a:fld id="{B0E97239-654F-4812-B0D5-A0D0F44F0ECB}" type="slidenum">
              <a:rPr lang="en-US" smtClean="0"/>
              <a:pPr>
                <a:defRPr/>
              </a:pPr>
              <a:t>‹#›</a:t>
            </a:fld>
            <a:endParaRPr lang="en-US" dirty="0"/>
          </a:p>
        </p:txBody>
      </p:sp>
      <p:pic>
        <p:nvPicPr>
          <p:cNvPr id="11" name="Picture 18" descr="PublicHealth_Duo.ai"/>
          <p:cNvPicPr>
            <a:picLocks noChangeAspect="1"/>
          </p:cNvPicPr>
          <p:nvPr/>
        </p:nvPicPr>
        <p:blipFill rotWithShape="1">
          <a:blip r:embed="rId6">
            <a:extLst>
              <a:ext uri="{28A0092B-C50C-407E-A947-70E740481C1C}">
                <a14:useLocalDpi xmlns:a14="http://schemas.microsoft.com/office/drawing/2010/main" val="0"/>
              </a:ext>
            </a:extLst>
          </a:blip>
          <a:srcRect l="3414" t="30521" r="3999" b="20684"/>
          <a:stretch/>
        </p:blipFill>
        <p:spPr bwMode="auto">
          <a:xfrm>
            <a:off x="282637" y="6157483"/>
            <a:ext cx="3556323"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Tree>
    <p:custDataLst>
      <p:tags r:id="rId5"/>
    </p:custDataLst>
    <p:extLst>
      <p:ext uri="{BB962C8B-B14F-4D97-AF65-F5344CB8AC3E}">
        <p14:creationId xmlns:p14="http://schemas.microsoft.com/office/powerpoint/2010/main" val="14533285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ftr="0" dt="0"/>
  <p:txStyles>
    <p:titleStyle>
      <a:lvl1pPr algn="ctr" rtl="0" eaLnBrk="1" fontAlgn="base" hangingPunct="1">
        <a:spcBef>
          <a:spcPct val="0"/>
        </a:spcBef>
        <a:spcAft>
          <a:spcPct val="0"/>
        </a:spcAft>
        <a:defRPr lang="en-US" altLang="x-none" sz="3300" b="1" i="0" u="none" kern="1200" dirty="0">
          <a:solidFill>
            <a:srgbClr val="026CB6"/>
          </a:solidFill>
          <a:latin typeface="Arial" charset="0"/>
          <a:ea typeface="Arial" charset="0"/>
          <a:cs typeface="Arial" charset="0"/>
        </a:defRPr>
      </a:lvl1pPr>
      <a:lvl2pPr algn="ctr" rtl="0" eaLnBrk="1" fontAlgn="base" hangingPunct="1">
        <a:spcBef>
          <a:spcPct val="0"/>
        </a:spcBef>
        <a:spcAft>
          <a:spcPct val="0"/>
        </a:spcAft>
        <a:defRPr sz="3000">
          <a:solidFill>
            <a:schemeClr val="tx1"/>
          </a:solidFill>
          <a:latin typeface="Tahoma" pitchFamily="34" charset="0"/>
          <a:cs typeface="Tahoma" pitchFamily="34" charset="0"/>
        </a:defRPr>
      </a:lvl2pPr>
      <a:lvl3pPr algn="ctr" rtl="0" eaLnBrk="1" fontAlgn="base" hangingPunct="1">
        <a:spcBef>
          <a:spcPct val="0"/>
        </a:spcBef>
        <a:spcAft>
          <a:spcPct val="0"/>
        </a:spcAft>
        <a:defRPr sz="3000">
          <a:solidFill>
            <a:schemeClr val="tx1"/>
          </a:solidFill>
          <a:latin typeface="Tahoma" pitchFamily="34" charset="0"/>
          <a:cs typeface="Tahoma" pitchFamily="34" charset="0"/>
        </a:defRPr>
      </a:lvl3pPr>
      <a:lvl4pPr algn="ctr" rtl="0" eaLnBrk="1" fontAlgn="base" hangingPunct="1">
        <a:spcBef>
          <a:spcPct val="0"/>
        </a:spcBef>
        <a:spcAft>
          <a:spcPct val="0"/>
        </a:spcAft>
        <a:defRPr sz="3000">
          <a:solidFill>
            <a:schemeClr val="tx1"/>
          </a:solidFill>
          <a:latin typeface="Tahoma" pitchFamily="34" charset="0"/>
          <a:cs typeface="Tahoma" pitchFamily="34" charset="0"/>
        </a:defRPr>
      </a:lvl4pPr>
      <a:lvl5pPr algn="ctr" rtl="0" eaLnBrk="1" fontAlgn="base" hangingPunct="1">
        <a:spcBef>
          <a:spcPct val="0"/>
        </a:spcBef>
        <a:spcAft>
          <a:spcPct val="0"/>
        </a:spcAft>
        <a:defRPr sz="3000">
          <a:solidFill>
            <a:schemeClr val="tx1"/>
          </a:solidFill>
          <a:latin typeface="Tahoma" pitchFamily="34" charset="0"/>
          <a:cs typeface="Tahoma" pitchFamily="34" charset="0"/>
        </a:defRPr>
      </a:lvl5pPr>
      <a:lvl6pPr marL="285732" algn="ctr" rtl="0" eaLnBrk="1" fontAlgn="base" hangingPunct="1">
        <a:spcBef>
          <a:spcPct val="0"/>
        </a:spcBef>
        <a:spcAft>
          <a:spcPct val="0"/>
        </a:spcAft>
        <a:defRPr sz="2750">
          <a:solidFill>
            <a:schemeClr val="tx1"/>
          </a:solidFill>
          <a:latin typeface="Calibri" pitchFamily="34" charset="0"/>
        </a:defRPr>
      </a:lvl6pPr>
      <a:lvl7pPr marL="571464" algn="ctr" rtl="0" eaLnBrk="1" fontAlgn="base" hangingPunct="1">
        <a:spcBef>
          <a:spcPct val="0"/>
        </a:spcBef>
        <a:spcAft>
          <a:spcPct val="0"/>
        </a:spcAft>
        <a:defRPr sz="2750">
          <a:solidFill>
            <a:schemeClr val="tx1"/>
          </a:solidFill>
          <a:latin typeface="Calibri" pitchFamily="34" charset="0"/>
        </a:defRPr>
      </a:lvl7pPr>
      <a:lvl8pPr marL="857195" algn="ctr" rtl="0" eaLnBrk="1" fontAlgn="base" hangingPunct="1">
        <a:spcBef>
          <a:spcPct val="0"/>
        </a:spcBef>
        <a:spcAft>
          <a:spcPct val="0"/>
        </a:spcAft>
        <a:defRPr sz="2750">
          <a:solidFill>
            <a:schemeClr val="tx1"/>
          </a:solidFill>
          <a:latin typeface="Calibri" pitchFamily="34" charset="0"/>
        </a:defRPr>
      </a:lvl8pPr>
      <a:lvl9pPr marL="1142926" algn="ctr" rtl="0" eaLnBrk="1" fontAlgn="base" hangingPunct="1">
        <a:spcBef>
          <a:spcPct val="0"/>
        </a:spcBef>
        <a:spcAft>
          <a:spcPct val="0"/>
        </a:spcAft>
        <a:defRPr sz="2750">
          <a:solidFill>
            <a:schemeClr val="tx1"/>
          </a:solidFill>
          <a:latin typeface="Calibri" pitchFamily="34" charset="0"/>
        </a:defRPr>
      </a:lvl9pPr>
    </p:titleStyle>
    <p:bodyStyle>
      <a:lvl1pPr marL="214299" indent="-214299" algn="l" rtl="0" eaLnBrk="1" fontAlgn="base" hangingPunct="1">
        <a:spcBef>
          <a:spcPct val="20000"/>
        </a:spcBef>
        <a:spcAft>
          <a:spcPct val="0"/>
        </a:spcAft>
        <a:buFont typeface="Arial" charset="0"/>
        <a:buChar char="•"/>
        <a:defRPr sz="2400" b="0" i="0" kern="1200" baseline="0">
          <a:solidFill>
            <a:srgbClr val="1C2755"/>
          </a:solidFill>
          <a:latin typeface="Tahoma" charset="0"/>
          <a:ea typeface="Tahoma" charset="0"/>
          <a:cs typeface="Tahoma" charset="0"/>
        </a:defRPr>
      </a:lvl1pPr>
      <a:lvl2pPr marL="464314" indent="-178582" algn="l" rtl="0" eaLnBrk="1" fontAlgn="base" hangingPunct="1">
        <a:spcBef>
          <a:spcPct val="20000"/>
        </a:spcBef>
        <a:spcAft>
          <a:spcPct val="0"/>
        </a:spcAft>
        <a:buFont typeface="Arial" charset="0"/>
        <a:buChar char="–"/>
        <a:defRPr sz="2250" b="0" i="0" kern="1200" baseline="0">
          <a:solidFill>
            <a:srgbClr val="1C2755"/>
          </a:solidFill>
          <a:latin typeface="Tahoma" charset="0"/>
          <a:ea typeface="Tahoma" charset="0"/>
          <a:cs typeface="Tahoma" charset="0"/>
        </a:defRPr>
      </a:lvl2pPr>
      <a:lvl3pPr marL="714329" indent="-142865" algn="l" rtl="0" eaLnBrk="1" fontAlgn="base" hangingPunct="1">
        <a:spcBef>
          <a:spcPct val="20000"/>
        </a:spcBef>
        <a:spcAft>
          <a:spcPct val="0"/>
        </a:spcAft>
        <a:buFont typeface="Arial" charset="0"/>
        <a:buChar char="•"/>
        <a:defRPr sz="2100" b="0" i="0" kern="1200">
          <a:solidFill>
            <a:srgbClr val="1C2755"/>
          </a:solidFill>
          <a:latin typeface="Tahoma" charset="0"/>
          <a:ea typeface="Tahoma" charset="0"/>
          <a:cs typeface="Tahoma" charset="0"/>
        </a:defRPr>
      </a:lvl3pPr>
      <a:lvl4pPr marL="1000060" indent="-142865" algn="l" rtl="0" eaLnBrk="1" fontAlgn="base" hangingPunct="1">
        <a:spcBef>
          <a:spcPct val="20000"/>
        </a:spcBef>
        <a:spcAft>
          <a:spcPct val="0"/>
        </a:spcAft>
        <a:buFont typeface="Arial" charset="0"/>
        <a:buChar char="–"/>
        <a:defRPr sz="1800" b="0" i="0" kern="1200">
          <a:solidFill>
            <a:srgbClr val="1C2755"/>
          </a:solidFill>
          <a:latin typeface="Tahoma" charset="0"/>
          <a:ea typeface="Tahoma" charset="0"/>
          <a:cs typeface="Tahoma" charset="0"/>
        </a:defRPr>
      </a:lvl4pPr>
      <a:lvl5pPr marL="1285791" indent="-142865" algn="l" rtl="0" eaLnBrk="1" fontAlgn="base" hangingPunct="1">
        <a:spcBef>
          <a:spcPct val="20000"/>
        </a:spcBef>
        <a:spcAft>
          <a:spcPct val="0"/>
        </a:spcAft>
        <a:buFont typeface="Arial" charset="0"/>
        <a:buChar char="»"/>
        <a:defRPr sz="1500" b="0" i="0" kern="1200">
          <a:solidFill>
            <a:srgbClr val="1C2755"/>
          </a:solidFill>
          <a:latin typeface="Tahoma" charset="0"/>
          <a:ea typeface="Tahoma" charset="0"/>
          <a:cs typeface="Tahoma" charset="0"/>
        </a:defRPr>
      </a:lvl5pPr>
      <a:lvl6pPr marL="1571523"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6pPr>
      <a:lvl7pPr marL="1857254"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7pPr>
      <a:lvl8pPr marL="2142986"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8pPr>
      <a:lvl9pPr marL="2428718" indent="-142865" algn="l" defTabSz="571464" rtl="0" eaLnBrk="1" latinLnBrk="0" hangingPunct="1">
        <a:spcBef>
          <a:spcPct val="20000"/>
        </a:spcBef>
        <a:buFont typeface="Arial" pitchFamily="34" charset="0"/>
        <a:buChar char="•"/>
        <a:defRPr sz="1250" kern="1200">
          <a:solidFill>
            <a:schemeClr val="tx1"/>
          </a:solidFill>
          <a:latin typeface="+mn-lt"/>
          <a:ea typeface="+mn-ea"/>
          <a:cs typeface="+mn-cs"/>
        </a:defRPr>
      </a:lvl9pPr>
    </p:bodyStyle>
    <p:otherStyle>
      <a:defPPr>
        <a:defRPr lang="en-US"/>
      </a:defPPr>
      <a:lvl1pPr marL="0" algn="l" defTabSz="571464" rtl="0" eaLnBrk="1" latinLnBrk="0" hangingPunct="1">
        <a:defRPr sz="1125" kern="1200">
          <a:solidFill>
            <a:schemeClr val="tx1"/>
          </a:solidFill>
          <a:latin typeface="+mn-lt"/>
          <a:ea typeface="+mn-ea"/>
          <a:cs typeface="+mn-cs"/>
        </a:defRPr>
      </a:lvl1pPr>
      <a:lvl2pPr marL="285732" algn="l" defTabSz="571464" rtl="0" eaLnBrk="1" latinLnBrk="0" hangingPunct="1">
        <a:defRPr sz="1125" kern="1200">
          <a:solidFill>
            <a:schemeClr val="tx1"/>
          </a:solidFill>
          <a:latin typeface="+mn-lt"/>
          <a:ea typeface="+mn-ea"/>
          <a:cs typeface="+mn-cs"/>
        </a:defRPr>
      </a:lvl2pPr>
      <a:lvl3pPr marL="571464" algn="l" defTabSz="571464" rtl="0" eaLnBrk="1" latinLnBrk="0" hangingPunct="1">
        <a:defRPr sz="1125" kern="1200">
          <a:solidFill>
            <a:schemeClr val="tx1"/>
          </a:solidFill>
          <a:latin typeface="+mn-lt"/>
          <a:ea typeface="+mn-ea"/>
          <a:cs typeface="+mn-cs"/>
        </a:defRPr>
      </a:lvl3pPr>
      <a:lvl4pPr marL="857195" algn="l" defTabSz="571464" rtl="0" eaLnBrk="1" latinLnBrk="0" hangingPunct="1">
        <a:defRPr sz="1125" kern="1200">
          <a:solidFill>
            <a:schemeClr val="tx1"/>
          </a:solidFill>
          <a:latin typeface="+mn-lt"/>
          <a:ea typeface="+mn-ea"/>
          <a:cs typeface="+mn-cs"/>
        </a:defRPr>
      </a:lvl4pPr>
      <a:lvl5pPr marL="1142926" algn="l" defTabSz="571464" rtl="0" eaLnBrk="1" latinLnBrk="0" hangingPunct="1">
        <a:defRPr sz="1125" kern="1200">
          <a:solidFill>
            <a:schemeClr val="tx1"/>
          </a:solidFill>
          <a:latin typeface="+mn-lt"/>
          <a:ea typeface="+mn-ea"/>
          <a:cs typeface="+mn-cs"/>
        </a:defRPr>
      </a:lvl5pPr>
      <a:lvl6pPr marL="1428657" algn="l" defTabSz="571464" rtl="0" eaLnBrk="1" latinLnBrk="0" hangingPunct="1">
        <a:defRPr sz="1125" kern="1200">
          <a:solidFill>
            <a:schemeClr val="tx1"/>
          </a:solidFill>
          <a:latin typeface="+mn-lt"/>
          <a:ea typeface="+mn-ea"/>
          <a:cs typeface="+mn-cs"/>
        </a:defRPr>
      </a:lvl6pPr>
      <a:lvl7pPr marL="1714389" algn="l" defTabSz="571464" rtl="0" eaLnBrk="1" latinLnBrk="0" hangingPunct="1">
        <a:defRPr sz="1125" kern="1200">
          <a:solidFill>
            <a:schemeClr val="tx1"/>
          </a:solidFill>
          <a:latin typeface="+mn-lt"/>
          <a:ea typeface="+mn-ea"/>
          <a:cs typeface="+mn-cs"/>
        </a:defRPr>
      </a:lvl7pPr>
      <a:lvl8pPr marL="2000120" algn="l" defTabSz="571464" rtl="0" eaLnBrk="1" latinLnBrk="0" hangingPunct="1">
        <a:defRPr sz="1125" kern="1200">
          <a:solidFill>
            <a:schemeClr val="tx1"/>
          </a:solidFill>
          <a:latin typeface="+mn-lt"/>
          <a:ea typeface="+mn-ea"/>
          <a:cs typeface="+mn-cs"/>
        </a:defRPr>
      </a:lvl8pPr>
      <a:lvl9pPr marL="2285852" algn="l" defTabSz="571464" rtl="0" eaLnBrk="1" latinLnBrk="0" hangingPunct="1">
        <a:defRPr sz="11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2259"/>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3179"/>
            <a:ext cx="12192000" cy="1414463"/>
          </a:xfrm>
          <a:prstGeom prst="rect">
            <a:avLst/>
          </a:prstGeom>
          <a:solidFill>
            <a:srgbClr val="026CB6"/>
          </a:solidFill>
          <a:ln>
            <a:noFill/>
          </a:ln>
          <a:effectLst>
            <a:outerShdw blurRad="63500" dist="23000" dir="5400000" rotWithShape="0">
              <a:srgbClr val="000000">
                <a:alpha val="34999"/>
              </a:srgbClr>
            </a:outerShdw>
          </a:effec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eaLnBrk="1" hangingPunct="1"/>
            <a:endParaRPr lang="x-none" altLang="x-none" sz="1800" dirty="0">
              <a:solidFill>
                <a:srgbClr val="FFFFFF"/>
              </a:solidFill>
              <a:latin typeface="Arial" charset="0"/>
              <a:ea typeface="Arial" charset="0"/>
              <a:cs typeface="Arial" charset="0"/>
            </a:endParaRPr>
          </a:p>
        </p:txBody>
      </p:sp>
      <p:sp>
        <p:nvSpPr>
          <p:cNvPr id="1026" name="Title Placeholder 1"/>
          <p:cNvSpPr>
            <a:spLocks noGrp="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endParaRPr lang="en-US" altLang="x-none" dirty="0"/>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en-US" altLang="x-none" dirty="0"/>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fontAlgn="auto">
              <a:spcBef>
                <a:spcPts val="0"/>
              </a:spcBef>
              <a:spcAft>
                <a:spcPts val="0"/>
              </a:spcAft>
              <a:defRPr sz="900" b="0" i="0">
                <a:solidFill>
                  <a:schemeClr val="tx1">
                    <a:tint val="75000"/>
                  </a:schemeClr>
                </a:solidFill>
                <a:latin typeface="YaleAdmin-Roman" charset="0"/>
                <a:ea typeface="YaleAdmin-Roman" charset="0"/>
                <a:cs typeface="YaleAdmin-Roman" charset="0"/>
              </a:defRPr>
            </a:lvl1pPr>
          </a:lstStyle>
          <a:p>
            <a:pPr>
              <a:defRPr/>
            </a:pPr>
            <a:fld id="{D8C6040E-280C-0A43-BFE7-AF449BD1F719}" type="datetimeFigureOut">
              <a:rPr lang="en-US" smtClean="0"/>
              <a:pPr>
                <a:defRPr/>
              </a:pPr>
              <a:t>8/25/2022</a:t>
            </a:fld>
            <a:endParaRPr lang="en-US" dirty="0"/>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fontAlgn="auto">
              <a:spcBef>
                <a:spcPts val="0"/>
              </a:spcBef>
              <a:spcAft>
                <a:spcPts val="0"/>
              </a:spcAft>
              <a:defRPr sz="900" b="0" i="0">
                <a:solidFill>
                  <a:schemeClr val="tx1">
                    <a:tint val="75000"/>
                  </a:schemeClr>
                </a:solidFill>
                <a:latin typeface="YaleDesign-Roman" charset="0"/>
                <a:ea typeface="YaleDesign-Roman" charset="0"/>
                <a:cs typeface="YaleDesign-Roman" charset="0"/>
              </a:defRPr>
            </a:lvl1pPr>
          </a:lstStyle>
          <a:p>
            <a:pPr>
              <a:defRPr/>
            </a:pPr>
            <a:endParaRPr lang="en-US" dirty="0"/>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b="0" i="0">
                <a:solidFill>
                  <a:srgbClr val="898989"/>
                </a:solidFill>
                <a:latin typeface="YaleAdmin-Roman" charset="0"/>
                <a:ea typeface="YaleAdmin-Roman" charset="0"/>
                <a:cs typeface="YaleAdmin-Roman" charset="0"/>
              </a:defRPr>
            </a:lvl1pPr>
          </a:lstStyle>
          <a:p>
            <a:fld id="{F39128A5-1875-9A48-BF08-030D90265C53}" type="slidenum">
              <a:rPr lang="en-US" altLang="x-none" smtClean="0"/>
              <a:pPr/>
              <a:t>‹#›</a:t>
            </a:fld>
            <a:endParaRPr lang="en-US" altLang="x-none"/>
          </a:p>
        </p:txBody>
      </p:sp>
      <p:pic>
        <p:nvPicPr>
          <p:cNvPr id="10" name="Picture 8" descr="PublicHealth_white.ai"/>
          <p:cNvPicPr>
            <a:picLocks noChangeAspect="1"/>
          </p:cNvPicPr>
          <p:nvPr/>
        </p:nvPicPr>
        <p:blipFill rotWithShape="1">
          <a:blip r:embed="rId7">
            <a:extLst>
              <a:ext uri="{28A0092B-C50C-407E-A947-70E740481C1C}">
                <a14:useLocalDpi xmlns:a14="http://schemas.microsoft.com/office/drawing/2010/main" val="0"/>
              </a:ext>
            </a:extLst>
          </a:blip>
          <a:srcRect l="2983" t="24007" r="2887" b="27198"/>
          <a:stretch/>
        </p:blipFill>
        <p:spPr bwMode="auto">
          <a:xfrm>
            <a:off x="283467" y="6153912"/>
            <a:ext cx="3615567"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95718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ctr" defTabSz="342892" rtl="0" eaLnBrk="1" fontAlgn="base" hangingPunct="1">
        <a:spcBef>
          <a:spcPct val="0"/>
        </a:spcBef>
        <a:spcAft>
          <a:spcPct val="0"/>
        </a:spcAft>
        <a:defRPr sz="3600" b="1" i="0" kern="1200">
          <a:solidFill>
            <a:schemeClr val="bg1"/>
          </a:solidFill>
          <a:latin typeface="Arial" charset="0"/>
          <a:ea typeface="Arial" charset="0"/>
          <a:cs typeface="Arial" charset="0"/>
        </a:defRPr>
      </a:lvl1pPr>
      <a:lvl2pPr algn="ctr" defTabSz="342892" rtl="0" eaLnBrk="1" fontAlgn="base" hangingPunct="1">
        <a:spcBef>
          <a:spcPct val="0"/>
        </a:spcBef>
        <a:spcAft>
          <a:spcPct val="0"/>
        </a:spcAft>
        <a:defRPr sz="3300">
          <a:solidFill>
            <a:schemeClr val="tx1"/>
          </a:solidFill>
          <a:latin typeface="Calibri" pitchFamily="34" charset="0"/>
        </a:defRPr>
      </a:lvl2pPr>
      <a:lvl3pPr algn="ctr" defTabSz="342892" rtl="0" eaLnBrk="1" fontAlgn="base" hangingPunct="1">
        <a:spcBef>
          <a:spcPct val="0"/>
        </a:spcBef>
        <a:spcAft>
          <a:spcPct val="0"/>
        </a:spcAft>
        <a:defRPr sz="3300">
          <a:solidFill>
            <a:schemeClr val="tx1"/>
          </a:solidFill>
          <a:latin typeface="Calibri" pitchFamily="34" charset="0"/>
        </a:defRPr>
      </a:lvl3pPr>
      <a:lvl4pPr algn="ctr" defTabSz="342892" rtl="0" eaLnBrk="1" fontAlgn="base" hangingPunct="1">
        <a:spcBef>
          <a:spcPct val="0"/>
        </a:spcBef>
        <a:spcAft>
          <a:spcPct val="0"/>
        </a:spcAft>
        <a:defRPr sz="3300">
          <a:solidFill>
            <a:schemeClr val="tx1"/>
          </a:solidFill>
          <a:latin typeface="Calibri" pitchFamily="34" charset="0"/>
        </a:defRPr>
      </a:lvl4pPr>
      <a:lvl5pPr algn="ctr" defTabSz="342892" rtl="0" eaLnBrk="1" fontAlgn="base" hangingPunct="1">
        <a:spcBef>
          <a:spcPct val="0"/>
        </a:spcBef>
        <a:spcAft>
          <a:spcPct val="0"/>
        </a:spcAft>
        <a:defRPr sz="3300">
          <a:solidFill>
            <a:schemeClr val="tx1"/>
          </a:solidFill>
          <a:latin typeface="Calibri" pitchFamily="34" charset="0"/>
        </a:defRPr>
      </a:lvl5pPr>
      <a:lvl6pPr marL="342892" algn="ctr" defTabSz="342892" rtl="0" eaLnBrk="1" fontAlgn="base" hangingPunct="1">
        <a:spcBef>
          <a:spcPct val="0"/>
        </a:spcBef>
        <a:spcAft>
          <a:spcPct val="0"/>
        </a:spcAft>
        <a:defRPr sz="3300">
          <a:solidFill>
            <a:schemeClr val="tx1"/>
          </a:solidFill>
          <a:latin typeface="Calibri" pitchFamily="34" charset="0"/>
        </a:defRPr>
      </a:lvl6pPr>
      <a:lvl7pPr marL="685783" algn="ctr" defTabSz="342892" rtl="0" eaLnBrk="1" fontAlgn="base" hangingPunct="1">
        <a:spcBef>
          <a:spcPct val="0"/>
        </a:spcBef>
        <a:spcAft>
          <a:spcPct val="0"/>
        </a:spcAft>
        <a:defRPr sz="3300">
          <a:solidFill>
            <a:schemeClr val="tx1"/>
          </a:solidFill>
          <a:latin typeface="Calibri" pitchFamily="34" charset="0"/>
        </a:defRPr>
      </a:lvl7pPr>
      <a:lvl8pPr marL="1028675" algn="ctr" defTabSz="342892" rtl="0" eaLnBrk="1" fontAlgn="base" hangingPunct="1">
        <a:spcBef>
          <a:spcPct val="0"/>
        </a:spcBef>
        <a:spcAft>
          <a:spcPct val="0"/>
        </a:spcAft>
        <a:defRPr sz="3300">
          <a:solidFill>
            <a:schemeClr val="tx1"/>
          </a:solidFill>
          <a:latin typeface="Calibri" pitchFamily="34" charset="0"/>
        </a:defRPr>
      </a:lvl8pPr>
      <a:lvl9pPr marL="1371566" algn="ctr" defTabSz="342892" rtl="0" eaLnBrk="1" fontAlgn="base" hangingPunct="1">
        <a:spcBef>
          <a:spcPct val="0"/>
        </a:spcBef>
        <a:spcAft>
          <a:spcPct val="0"/>
        </a:spcAft>
        <a:defRPr sz="3300">
          <a:solidFill>
            <a:schemeClr val="tx1"/>
          </a:solidFill>
          <a:latin typeface="Calibri" pitchFamily="34" charset="0"/>
        </a:defRPr>
      </a:lvl9pPr>
    </p:titleStyle>
    <p:bodyStyle>
      <a:lvl1pPr marL="257168" indent="-257168" algn="l" defTabSz="342892" rtl="0" eaLnBrk="1" fontAlgn="base" hangingPunct="1">
        <a:spcBef>
          <a:spcPct val="20000"/>
        </a:spcBef>
        <a:spcAft>
          <a:spcPct val="0"/>
        </a:spcAft>
        <a:buFont typeface="Arial" charset="0"/>
        <a:buChar char="•"/>
        <a:defRPr sz="2400" b="0" i="0" kern="1200">
          <a:solidFill>
            <a:schemeClr val="bg1"/>
          </a:solidFill>
          <a:latin typeface="Tahoma" charset="0"/>
          <a:ea typeface="Tahoma" charset="0"/>
          <a:cs typeface="Tahoma" charset="0"/>
        </a:defRPr>
      </a:lvl1pPr>
      <a:lvl2pPr marL="557199" indent="-214308" algn="l" defTabSz="342892" rtl="0" eaLnBrk="1" fontAlgn="base" hangingPunct="1">
        <a:spcBef>
          <a:spcPct val="20000"/>
        </a:spcBef>
        <a:spcAft>
          <a:spcPct val="0"/>
        </a:spcAft>
        <a:buFont typeface="Arial" charset="0"/>
        <a:buChar char="–"/>
        <a:defRPr sz="2250" b="0" i="0" kern="1200">
          <a:solidFill>
            <a:schemeClr val="bg1"/>
          </a:solidFill>
          <a:latin typeface="Tahoma" charset="0"/>
          <a:ea typeface="Tahoma" charset="0"/>
          <a:cs typeface="Tahoma" charset="0"/>
        </a:defRPr>
      </a:lvl2pPr>
      <a:lvl3pPr marL="857228" indent="-171446" algn="l" defTabSz="342892" rtl="0" eaLnBrk="1" fontAlgn="base" hangingPunct="1">
        <a:spcBef>
          <a:spcPct val="20000"/>
        </a:spcBef>
        <a:spcAft>
          <a:spcPct val="0"/>
        </a:spcAft>
        <a:buFont typeface="Arial" charset="0"/>
        <a:buChar char="•"/>
        <a:defRPr sz="2100" b="0" i="0" kern="1200">
          <a:solidFill>
            <a:schemeClr val="bg1"/>
          </a:solidFill>
          <a:latin typeface="Tahoma" charset="0"/>
          <a:ea typeface="Tahoma" charset="0"/>
          <a:cs typeface="Tahoma" charset="0"/>
        </a:defRPr>
      </a:lvl3pPr>
      <a:lvl4pPr marL="1200120" indent="-171446" algn="l" defTabSz="342892" rtl="0" eaLnBrk="1" fontAlgn="base" hangingPunct="1">
        <a:spcBef>
          <a:spcPct val="20000"/>
        </a:spcBef>
        <a:spcAft>
          <a:spcPct val="0"/>
        </a:spcAft>
        <a:buFont typeface="Arial" charset="0"/>
        <a:buChar char="–"/>
        <a:defRPr sz="1950" b="0" i="0" kern="1200">
          <a:solidFill>
            <a:schemeClr val="bg1"/>
          </a:solidFill>
          <a:latin typeface="Tahoma" charset="0"/>
          <a:ea typeface="Tahoma" charset="0"/>
          <a:cs typeface="Tahoma" charset="0"/>
        </a:defRPr>
      </a:lvl4pPr>
      <a:lvl5pPr marL="1543012" indent="-171446" algn="l" defTabSz="342892" rtl="0" eaLnBrk="1" fontAlgn="base" hangingPunct="1">
        <a:spcBef>
          <a:spcPct val="20000"/>
        </a:spcBef>
        <a:spcAft>
          <a:spcPct val="0"/>
        </a:spcAft>
        <a:buFont typeface="Arial" charset="0"/>
        <a:buChar char="»"/>
        <a:defRPr sz="1800" b="0" i="0" kern="1200">
          <a:solidFill>
            <a:schemeClr val="bg1"/>
          </a:solidFill>
          <a:latin typeface="Tahoma" charset="0"/>
          <a:ea typeface="Tahoma" charset="0"/>
          <a:cs typeface="Tahoma"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56106"/>
            <a:ext cx="10515600" cy="4351339"/>
          </a:xfrm>
          <a:prstGeom prst="rect">
            <a:avLst/>
          </a:prstGeom>
        </p:spPr>
        <p:txBody>
          <a:bodyPr vert="horz" lIns="91440" tIns="45720" rIns="91440" bIns="45720" rtlCol="0">
            <a:normAutofit/>
          </a:bodyPr>
          <a:lstStyle/>
          <a:p>
            <a:pPr marL="214299" marR="0" lvl="0"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Click to edit Master text styles</a:t>
            </a:r>
          </a:p>
          <a:p>
            <a:pPr marL="214299" marR="0" lvl="1"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Second level</a:t>
            </a:r>
          </a:p>
          <a:p>
            <a:pPr marL="214299" marR="0" lvl="2"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Third level</a:t>
            </a:r>
          </a:p>
          <a:p>
            <a:pPr marL="214299" marR="0" lvl="3"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Fourth level</a:t>
            </a:r>
          </a:p>
          <a:p>
            <a:pPr marL="214299" marR="0" lvl="4" indent="-214299" algn="l" defTabSz="914378"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a:ln>
                  <a:noFill/>
                </a:ln>
                <a:solidFill>
                  <a:srgbClr val="1C2755"/>
                </a:solidFill>
                <a:effectLst/>
                <a:uLnTx/>
                <a:uFillTx/>
                <a:latin typeface="YaleAdmin-Roman" charset="0"/>
              </a:rPr>
              <a:t>Fifth level</a:t>
            </a:r>
            <a:endParaRPr kumimoji="0" lang="en-US" sz="1600" b="0" i="0" u="none" strike="noStrike" kern="1200" cap="none" spc="0" normalizeH="0" baseline="0" noProof="0" dirty="0">
              <a:ln>
                <a:noFill/>
              </a:ln>
              <a:solidFill>
                <a:srgbClr val="1C2755"/>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latin typeface="YaleNew" charset="0"/>
                <a:ea typeface="YaleNew" charset="0"/>
                <a:cs typeface="YaleNew" charset="0"/>
              </a:defRPr>
            </a:lvl1pPr>
          </a:lstStyle>
          <a:p>
            <a:fld id="{DB69226D-C264-4346-9221-97A5C8B96C36}" type="datetimeFigureOut">
              <a:rPr lang="en-US" smtClean="0"/>
              <a:pPr/>
              <a:t>8/25/2022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latin typeface="YaleNew" charset="0"/>
                <a:ea typeface="YaleNew" charset="0"/>
                <a:cs typeface="YaleNew" charset="0"/>
              </a:defRPr>
            </a:lvl1pPr>
          </a:lstStyle>
          <a:p>
            <a:fld id="{B0F7DAF0-73AE-D74F-9609-1C332039D82C}" type="slidenum">
              <a:rPr lang="en-US" smtClean="0"/>
              <a:pPr/>
              <a:t>‹#›</a:t>
            </a:fld>
            <a:endParaRPr lang="en-US"/>
          </a:p>
        </p:txBody>
      </p:sp>
    </p:spTree>
    <p:extLst>
      <p:ext uri="{BB962C8B-B14F-4D97-AF65-F5344CB8AC3E}">
        <p14:creationId xmlns:p14="http://schemas.microsoft.com/office/powerpoint/2010/main" val="2377641698"/>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ctr" defTabSz="685783" rtl="0" eaLnBrk="1" latinLnBrk="0" hangingPunct="1">
        <a:lnSpc>
          <a:spcPct val="90000"/>
        </a:lnSpc>
        <a:spcBef>
          <a:spcPct val="0"/>
        </a:spcBef>
        <a:buNone/>
        <a:defRPr sz="3600" b="1" kern="1200">
          <a:solidFill>
            <a:srgbClr val="007DD6"/>
          </a:solidFill>
          <a:latin typeface="Arial" charset="0"/>
          <a:ea typeface="Arial" charset="0"/>
          <a:cs typeface="Arial" charset="0"/>
        </a:defRPr>
      </a:lvl1pPr>
    </p:titleStyle>
    <p:bodyStyle>
      <a:lvl1pPr marL="214299" marR="0" indent="-214299" algn="l" defTabSz="914378" rtl="0" eaLnBrk="1" fontAlgn="base" latinLnBrk="0" hangingPunct="1">
        <a:lnSpc>
          <a:spcPct val="100000"/>
        </a:lnSpc>
        <a:spcBef>
          <a:spcPct val="20000"/>
        </a:spcBef>
        <a:spcAft>
          <a:spcPct val="0"/>
        </a:spcAft>
        <a:buClrTx/>
        <a:buSzTx/>
        <a:buFont typeface="Arial" charset="0"/>
        <a:buChar char="•"/>
        <a:tabLst/>
        <a:defRPr sz="3600" kern="1200">
          <a:solidFill>
            <a:schemeClr val="tx1"/>
          </a:solidFill>
          <a:latin typeface="Tahoma" charset="0"/>
          <a:ea typeface="Tahoma" charset="0"/>
          <a:cs typeface="Tahoma" charset="0"/>
        </a:defRPr>
      </a:lvl1pPr>
      <a:lvl2pPr marL="464314" marR="0" indent="-178582" algn="l" defTabSz="914378" rtl="0" eaLnBrk="1" fontAlgn="base" latinLnBrk="0" hangingPunct="1">
        <a:lnSpc>
          <a:spcPct val="100000"/>
        </a:lnSpc>
        <a:spcBef>
          <a:spcPct val="20000"/>
        </a:spcBef>
        <a:spcAft>
          <a:spcPct val="0"/>
        </a:spcAft>
        <a:buClrTx/>
        <a:buSzTx/>
        <a:buFont typeface="Arial" charset="0"/>
        <a:buChar char="–"/>
        <a:tabLst/>
        <a:defRPr sz="1800" kern="1200">
          <a:solidFill>
            <a:schemeClr val="tx1"/>
          </a:solidFill>
          <a:latin typeface="Tahoma" charset="0"/>
          <a:ea typeface="Tahoma" charset="0"/>
          <a:cs typeface="Tahoma" charset="0"/>
        </a:defRPr>
      </a:lvl2pPr>
      <a:lvl3pPr marL="714329" marR="0" indent="-142865" algn="l" defTabSz="914378" rtl="0" eaLnBrk="1" fontAlgn="base" latinLnBrk="0" hangingPunct="1">
        <a:lnSpc>
          <a:spcPct val="100000"/>
        </a:lnSpc>
        <a:spcBef>
          <a:spcPct val="20000"/>
        </a:spcBef>
        <a:spcAft>
          <a:spcPct val="0"/>
        </a:spcAft>
        <a:buClrTx/>
        <a:buSzTx/>
        <a:buFont typeface="Arial" charset="0"/>
        <a:buChar char="•"/>
        <a:tabLst/>
        <a:defRPr sz="1600" kern="1200">
          <a:solidFill>
            <a:schemeClr val="tx1"/>
          </a:solidFill>
          <a:latin typeface="Tahoma" charset="0"/>
          <a:ea typeface="Tahoma" charset="0"/>
          <a:cs typeface="Tahoma" charset="0"/>
        </a:defRPr>
      </a:lvl3pPr>
      <a:lvl4pPr marL="1000060"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4pPr>
      <a:lvl5pPr marL="1285791" marR="0" indent="-142865" algn="l" defTabSz="914378" rtl="0" eaLnBrk="1" fontAlgn="base" latinLnBrk="0" hangingPunct="1">
        <a:lnSpc>
          <a:spcPct val="100000"/>
        </a:lnSpc>
        <a:spcBef>
          <a:spcPct val="20000"/>
        </a:spcBef>
        <a:spcAft>
          <a:spcPct val="0"/>
        </a:spcAft>
        <a:buClrTx/>
        <a:buSzTx/>
        <a:buFont typeface="Arial" charset="0"/>
        <a:buChar char="»"/>
        <a:tabLst/>
        <a:defRPr sz="1400" kern="1200">
          <a:solidFill>
            <a:schemeClr val="tx1"/>
          </a:solidFill>
          <a:latin typeface="Tahoma" charset="0"/>
          <a:ea typeface="Tahoma" charset="0"/>
          <a:cs typeface="Tahoma"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marL="257168" marR="0" lvl="0"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Click to edit Master text styles</a:t>
            </a:r>
          </a:p>
          <a:p>
            <a:pPr marL="257168" marR="0" lvl="1"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Second level</a:t>
            </a:r>
          </a:p>
          <a:p>
            <a:pPr marL="257168" marR="0" lvl="2"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Third level</a:t>
            </a:r>
          </a:p>
          <a:p>
            <a:pPr marL="257168" marR="0" lvl="3"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Fourth level</a:t>
            </a:r>
          </a:p>
          <a:p>
            <a:pPr marL="257168" marR="0" lvl="4" indent="-257168" algn="l" defTabSz="342892" rtl="0" eaLnBrk="0" fontAlgn="base" latinLnBrk="0" hangingPunct="0">
              <a:lnSpc>
                <a:spcPct val="100000"/>
              </a:lnSpc>
              <a:spcBef>
                <a:spcPct val="20000"/>
              </a:spcBef>
              <a:spcAft>
                <a:spcPct val="0"/>
              </a:spcAft>
              <a:buClrTx/>
              <a:buSzTx/>
              <a:buFont typeface="Arial" charset="0"/>
              <a:buChar char="•"/>
              <a:tabLst/>
              <a:defRPr/>
            </a:pPr>
            <a:r>
              <a:rPr kumimoji="0" lang="en-US" altLang="x-none" sz="2800" b="0" i="0" u="none" strike="noStrike" kern="1200" cap="none" spc="0" normalizeH="0" baseline="0" noProof="0">
                <a:ln>
                  <a:noFill/>
                </a:ln>
                <a:solidFill>
                  <a:prstClr val="white"/>
                </a:solidFill>
                <a:effectLst/>
                <a:uLnTx/>
                <a:uFillTx/>
                <a:latin typeface="YaleAdmin-Roman" charset="0"/>
              </a:rPr>
              <a:t>Fifth level</a:t>
            </a:r>
            <a:endParaRPr kumimoji="0" lang="en-US" altLang="x-none" sz="1600" b="0" i="0" u="none" strike="noStrike" kern="1200" cap="none" spc="0" normalizeH="0" baseline="0" noProof="0" dirty="0">
              <a:ln>
                <a:noFill/>
              </a:ln>
              <a:solidFill>
                <a:prstClr val="white"/>
              </a:solidFill>
              <a:effectLst/>
              <a:uLnTx/>
              <a:uFillTx/>
              <a:latin typeface="YaleAdmin-Roman" charset="0"/>
              <a:ea typeface="YaleAdmin-Roman" charset="0"/>
              <a:cs typeface="YaleAdmin-Roman" charset="0"/>
            </a:endParaRP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bg1"/>
                </a:solidFill>
                <a:latin typeface="YaleNew" charset="0"/>
                <a:ea typeface="YaleNew" charset="0"/>
                <a:cs typeface="YaleNew" charset="0"/>
              </a:defRPr>
            </a:lvl1pPr>
          </a:lstStyle>
          <a:p>
            <a:fld id="{6CAA5BD7-210A-5F47-8AAC-6F856516A132}" type="datetimeFigureOut">
              <a:rPr lang="en-US" smtClean="0"/>
              <a:pPr/>
              <a:t>8/25/2022</a:t>
            </a:fld>
            <a:endParaRPr lang="en-US"/>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bg1"/>
                </a:solidFill>
                <a:latin typeface="YaleNew" charset="0"/>
                <a:ea typeface="YaleNew" charset="0"/>
                <a:cs typeface="YaleNew" charset="0"/>
              </a:defRPr>
            </a:lvl1pPr>
          </a:lstStyle>
          <a:p>
            <a:endParaRPr lang="en-US"/>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bg1"/>
                </a:solidFill>
                <a:latin typeface="YaleNew" charset="0"/>
                <a:ea typeface="YaleNew" charset="0"/>
                <a:cs typeface="YaleNew" charset="0"/>
              </a:defRPr>
            </a:lvl1pPr>
          </a:lstStyle>
          <a:p>
            <a:fld id="{F3FAD550-8226-F942-8052-EF7EFB1A88CE}" type="slidenum">
              <a:rPr lang="en-US" smtClean="0"/>
              <a:pPr/>
              <a:t>‹#›</a:t>
            </a:fld>
            <a:endParaRPr lang="en-US"/>
          </a:p>
        </p:txBody>
      </p:sp>
    </p:spTree>
    <p:extLst>
      <p:ext uri="{BB962C8B-B14F-4D97-AF65-F5344CB8AC3E}">
        <p14:creationId xmlns:p14="http://schemas.microsoft.com/office/powerpoint/2010/main" val="2817800644"/>
      </p:ext>
    </p:extLst>
  </p:cSld>
  <p:clrMap bg1="lt1" tx1="dk1" bg2="lt2" tx2="dk2" accent1="accent1" accent2="accent2" accent3="accent3" accent4="accent4" accent5="accent5" accent6="accent6" hlink="hlink" folHlink="folHlink"/>
  <p:sldLayoutIdLst>
    <p:sldLayoutId id="2147483714" r:id="rId1"/>
    <p:sldLayoutId id="2147483715" r:id="rId2"/>
  </p:sldLayoutIdLst>
  <p:txStyles>
    <p:titleStyle>
      <a:lvl1pPr algn="ctr" defTabSz="685783" rtl="0" eaLnBrk="1" latinLnBrk="0" hangingPunct="1">
        <a:lnSpc>
          <a:spcPct val="90000"/>
        </a:lnSpc>
        <a:spcBef>
          <a:spcPct val="0"/>
        </a:spcBef>
        <a:buNone/>
        <a:defRPr sz="3600" b="1" kern="1200">
          <a:solidFill>
            <a:schemeClr val="bg1"/>
          </a:solidFill>
          <a:latin typeface="Arial" charset="0"/>
          <a:ea typeface="Arial" charset="0"/>
          <a:cs typeface="Arial" charset="0"/>
        </a:defRPr>
      </a:lvl1pPr>
    </p:titleStyle>
    <p:bodyStyle>
      <a:lvl1pPr marL="257168" marR="0" indent="-257168" algn="l" defTabSz="342892" rtl="0" eaLnBrk="1" fontAlgn="base" latinLnBrk="0" hangingPunct="1">
        <a:lnSpc>
          <a:spcPct val="100000"/>
        </a:lnSpc>
        <a:spcBef>
          <a:spcPct val="20000"/>
        </a:spcBef>
        <a:spcAft>
          <a:spcPct val="0"/>
        </a:spcAft>
        <a:buClrTx/>
        <a:buSzTx/>
        <a:buFont typeface="Arial" charset="0"/>
        <a:buChar char="•"/>
        <a:tabLst/>
        <a:defRPr sz="2800" kern="1200">
          <a:solidFill>
            <a:schemeClr val="bg1"/>
          </a:solidFill>
          <a:latin typeface="YaleNew" charset="0"/>
          <a:ea typeface="YaleNew" charset="0"/>
          <a:cs typeface="YaleNew" charset="0"/>
        </a:defRPr>
      </a:lvl1pPr>
      <a:lvl2pPr marL="557199" marR="0" indent="-214308" algn="l" defTabSz="342892" rtl="0" eaLnBrk="1" fontAlgn="base" latinLnBrk="0" hangingPunct="1">
        <a:lnSpc>
          <a:spcPct val="100000"/>
        </a:lnSpc>
        <a:spcBef>
          <a:spcPct val="20000"/>
        </a:spcBef>
        <a:spcAft>
          <a:spcPct val="0"/>
        </a:spcAft>
        <a:buClrTx/>
        <a:buSzTx/>
        <a:buFont typeface="Arial" charset="0"/>
        <a:buChar char="–"/>
        <a:tabLst/>
        <a:defRPr sz="2400" kern="1200">
          <a:solidFill>
            <a:schemeClr val="bg1"/>
          </a:solidFill>
          <a:latin typeface="YaleNew" charset="0"/>
          <a:ea typeface="YaleNew" charset="0"/>
          <a:cs typeface="YaleNew" charset="0"/>
        </a:defRPr>
      </a:lvl2pPr>
      <a:lvl3pPr marL="857228" marR="0" indent="-171446" algn="l" defTabSz="342892" rtl="0" eaLnBrk="1" fontAlgn="base" latinLnBrk="0" hangingPunct="1">
        <a:lnSpc>
          <a:spcPct val="100000"/>
        </a:lnSpc>
        <a:spcBef>
          <a:spcPct val="20000"/>
        </a:spcBef>
        <a:spcAft>
          <a:spcPct val="0"/>
        </a:spcAft>
        <a:buClrTx/>
        <a:buSzTx/>
        <a:buFont typeface="Arial" charset="0"/>
        <a:buChar char="•"/>
        <a:tabLst/>
        <a:defRPr sz="2000" kern="1200">
          <a:solidFill>
            <a:schemeClr val="bg1"/>
          </a:solidFill>
          <a:latin typeface="YaleNew" charset="0"/>
          <a:ea typeface="YaleNew" charset="0"/>
          <a:cs typeface="YaleNew" charset="0"/>
        </a:defRPr>
      </a:lvl3pPr>
      <a:lvl4pPr marL="1200120"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4pPr>
      <a:lvl5pPr marL="1543012" marR="0" indent="-171446" algn="l" defTabSz="342892" rtl="0" eaLnBrk="1" fontAlgn="base" latinLnBrk="0" hangingPunct="1">
        <a:lnSpc>
          <a:spcPct val="100000"/>
        </a:lnSpc>
        <a:spcBef>
          <a:spcPct val="20000"/>
        </a:spcBef>
        <a:spcAft>
          <a:spcPct val="0"/>
        </a:spcAft>
        <a:buClrTx/>
        <a:buSzTx/>
        <a:buFont typeface="Arial" charset="0"/>
        <a:buChar char="»"/>
        <a:tabLst/>
        <a:defRPr sz="1600" kern="1200">
          <a:solidFill>
            <a:schemeClr val="bg1"/>
          </a:solidFill>
          <a:latin typeface="YaleNew" charset="0"/>
          <a:ea typeface="YaleNew" charset="0"/>
          <a:cs typeface="YaleNew"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lawless1202/VGAE_py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4" Type="http://schemas.openxmlformats.org/officeDocument/2006/relationships/image" Target="../media/image278.png"/></Relationships>
</file>

<file path=ppt/slides/_rels/slide1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4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image" Target="../media/image281.png"/></Relationships>
</file>

<file path=ppt/slides/_rels/slide135.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s>
</file>

<file path=ppt/slides/_rels/slide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13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13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9.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package" Target="../embeddings/Microsoft_Excel_Macro-Enabled_Worksheet.xlsm"/><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5.png"/><Relationship Id="rId4" Type="http://schemas.openxmlformats.org/officeDocument/2006/relationships/image" Target="../media/image292.png"/></Relationships>
</file>

<file path=ppt/slides/_rels/slide14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98.png"/><Relationship Id="rId4" Type="http://schemas.openxmlformats.org/officeDocument/2006/relationships/image" Target="../media/image297.png"/></Relationships>
</file>

<file path=ppt/slides/_rels/slide14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14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14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7.png"/><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image" Target="../media/image308.png"/></Relationships>
</file>

<file path=ppt/slides/_rels/slide14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3.png"/><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6.png"/></Relationships>
</file>

<file path=ppt/slides/_rels/slide15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53.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1.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4.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0.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21.pn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2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17" Type="http://schemas.openxmlformats.org/officeDocument/2006/relationships/image" Target="../media/image396.png"/><Relationship Id="rId21" Type="http://schemas.openxmlformats.org/officeDocument/2006/relationships/image" Target="../media/image347.png"/><Relationship Id="rId42" Type="http://schemas.openxmlformats.org/officeDocument/2006/relationships/customXml" Target="../ink/ink143.xml"/><Relationship Id="rId63" Type="http://schemas.openxmlformats.org/officeDocument/2006/relationships/image" Target="../media/image368.png"/><Relationship Id="rId84" Type="http://schemas.openxmlformats.org/officeDocument/2006/relationships/customXml" Target="../ink/ink164.xml"/><Relationship Id="rId138" Type="http://schemas.openxmlformats.org/officeDocument/2006/relationships/customXml" Target="../ink/ink191.xml"/><Relationship Id="rId159" Type="http://schemas.openxmlformats.org/officeDocument/2006/relationships/image" Target="../media/image418.png"/><Relationship Id="rId170" Type="http://schemas.openxmlformats.org/officeDocument/2006/relationships/customXml" Target="../ink/ink207.xml"/><Relationship Id="rId191" Type="http://schemas.openxmlformats.org/officeDocument/2006/relationships/image" Target="../media/image434.png"/><Relationship Id="rId205" Type="http://schemas.openxmlformats.org/officeDocument/2006/relationships/image" Target="../media/image441.png"/><Relationship Id="rId107" Type="http://schemas.openxmlformats.org/officeDocument/2006/relationships/image" Target="../media/image391.png"/><Relationship Id="rId11" Type="http://schemas.openxmlformats.org/officeDocument/2006/relationships/image" Target="../media/image342.png"/><Relationship Id="rId32" Type="http://schemas.openxmlformats.org/officeDocument/2006/relationships/customXml" Target="../ink/ink138.xml"/><Relationship Id="rId53" Type="http://schemas.openxmlformats.org/officeDocument/2006/relationships/image" Target="../media/image363.png"/><Relationship Id="rId74" Type="http://schemas.openxmlformats.org/officeDocument/2006/relationships/customXml" Target="../ink/ink159.xml"/><Relationship Id="rId128" Type="http://schemas.openxmlformats.org/officeDocument/2006/relationships/customXml" Target="../ink/ink186.xml"/><Relationship Id="rId149" Type="http://schemas.openxmlformats.org/officeDocument/2006/relationships/image" Target="../media/image413.png"/><Relationship Id="rId5" Type="http://schemas.openxmlformats.org/officeDocument/2006/relationships/image" Target="../media/image339.png"/><Relationship Id="rId95" Type="http://schemas.openxmlformats.org/officeDocument/2006/relationships/image" Target="../media/image384.png"/><Relationship Id="rId160" Type="http://schemas.openxmlformats.org/officeDocument/2006/relationships/customXml" Target="../ink/ink202.xml"/><Relationship Id="rId181" Type="http://schemas.openxmlformats.org/officeDocument/2006/relationships/image" Target="../media/image429.png"/><Relationship Id="rId22" Type="http://schemas.openxmlformats.org/officeDocument/2006/relationships/customXml" Target="../ink/ink133.xml"/><Relationship Id="rId43" Type="http://schemas.openxmlformats.org/officeDocument/2006/relationships/image" Target="../media/image358.png"/><Relationship Id="rId64" Type="http://schemas.openxmlformats.org/officeDocument/2006/relationships/customXml" Target="../ink/ink154.xml"/><Relationship Id="rId118" Type="http://schemas.openxmlformats.org/officeDocument/2006/relationships/customXml" Target="../ink/ink181.xml"/><Relationship Id="rId139" Type="http://schemas.openxmlformats.org/officeDocument/2006/relationships/image" Target="../media/image408.png"/><Relationship Id="rId85" Type="http://schemas.openxmlformats.org/officeDocument/2006/relationships/image" Target="../media/image379.png"/><Relationship Id="rId150" Type="http://schemas.openxmlformats.org/officeDocument/2006/relationships/customXml" Target="../ink/ink197.xml"/><Relationship Id="rId171" Type="http://schemas.openxmlformats.org/officeDocument/2006/relationships/image" Target="../media/image424.png"/><Relationship Id="rId192" Type="http://schemas.openxmlformats.org/officeDocument/2006/relationships/customXml" Target="../ink/ink218.xml"/><Relationship Id="rId206" Type="http://schemas.openxmlformats.org/officeDocument/2006/relationships/customXml" Target="../ink/ink225.xml"/><Relationship Id="rId12" Type="http://schemas.openxmlformats.org/officeDocument/2006/relationships/customXml" Target="../ink/ink128.xml"/><Relationship Id="rId33" Type="http://schemas.openxmlformats.org/officeDocument/2006/relationships/image" Target="../media/image353.png"/><Relationship Id="rId108" Type="http://schemas.openxmlformats.org/officeDocument/2006/relationships/customXml" Target="../ink/ink176.xml"/><Relationship Id="rId129" Type="http://schemas.openxmlformats.org/officeDocument/2006/relationships/image" Target="../media/image403.png"/><Relationship Id="rId54" Type="http://schemas.openxmlformats.org/officeDocument/2006/relationships/customXml" Target="../ink/ink149.xml"/><Relationship Id="rId75" Type="http://schemas.openxmlformats.org/officeDocument/2006/relationships/image" Target="../media/image374.png"/><Relationship Id="rId96" Type="http://schemas.openxmlformats.org/officeDocument/2006/relationships/customXml" Target="../ink/ink170.xml"/><Relationship Id="rId140" Type="http://schemas.openxmlformats.org/officeDocument/2006/relationships/customXml" Target="../ink/ink192.xml"/><Relationship Id="rId161" Type="http://schemas.openxmlformats.org/officeDocument/2006/relationships/image" Target="../media/image419.png"/><Relationship Id="rId182" Type="http://schemas.openxmlformats.org/officeDocument/2006/relationships/customXml" Target="../ink/ink213.xml"/><Relationship Id="rId6" Type="http://schemas.openxmlformats.org/officeDocument/2006/relationships/customXml" Target="../ink/ink125.xml"/><Relationship Id="rId23" Type="http://schemas.openxmlformats.org/officeDocument/2006/relationships/image" Target="../media/image348.png"/><Relationship Id="rId119" Type="http://schemas.openxmlformats.org/officeDocument/2006/relationships/image" Target="../media/image397.png"/><Relationship Id="rId44" Type="http://schemas.openxmlformats.org/officeDocument/2006/relationships/customXml" Target="../ink/ink144.xml"/><Relationship Id="rId65" Type="http://schemas.openxmlformats.org/officeDocument/2006/relationships/image" Target="../media/image369.png"/><Relationship Id="rId86" Type="http://schemas.openxmlformats.org/officeDocument/2006/relationships/customXml" Target="../ink/ink165.xml"/><Relationship Id="rId130" Type="http://schemas.openxmlformats.org/officeDocument/2006/relationships/customXml" Target="../ink/ink187.xml"/><Relationship Id="rId151" Type="http://schemas.openxmlformats.org/officeDocument/2006/relationships/image" Target="../media/image414.png"/><Relationship Id="rId172" Type="http://schemas.openxmlformats.org/officeDocument/2006/relationships/customXml" Target="../ink/ink208.xml"/><Relationship Id="rId193" Type="http://schemas.openxmlformats.org/officeDocument/2006/relationships/image" Target="../media/image435.png"/><Relationship Id="rId207" Type="http://schemas.openxmlformats.org/officeDocument/2006/relationships/image" Target="../media/image442.png"/><Relationship Id="rId13" Type="http://schemas.openxmlformats.org/officeDocument/2006/relationships/image" Target="../media/image343.png"/><Relationship Id="rId109" Type="http://schemas.openxmlformats.org/officeDocument/2006/relationships/image" Target="../media/image392.png"/><Relationship Id="rId34" Type="http://schemas.openxmlformats.org/officeDocument/2006/relationships/customXml" Target="../ink/ink139.xml"/><Relationship Id="rId55" Type="http://schemas.openxmlformats.org/officeDocument/2006/relationships/image" Target="../media/image364.png"/><Relationship Id="rId76" Type="http://schemas.openxmlformats.org/officeDocument/2006/relationships/customXml" Target="../ink/ink160.xml"/><Relationship Id="rId97" Type="http://schemas.openxmlformats.org/officeDocument/2006/relationships/image" Target="../media/image385.png"/><Relationship Id="rId120" Type="http://schemas.openxmlformats.org/officeDocument/2006/relationships/customXml" Target="../ink/ink182.xml"/><Relationship Id="rId141" Type="http://schemas.openxmlformats.org/officeDocument/2006/relationships/image" Target="../media/image409.png"/><Relationship Id="rId7" Type="http://schemas.openxmlformats.org/officeDocument/2006/relationships/image" Target="../media/image340.png"/><Relationship Id="rId162" Type="http://schemas.openxmlformats.org/officeDocument/2006/relationships/customXml" Target="../ink/ink203.xml"/><Relationship Id="rId183" Type="http://schemas.openxmlformats.org/officeDocument/2006/relationships/image" Target="../media/image430.png"/><Relationship Id="rId24" Type="http://schemas.openxmlformats.org/officeDocument/2006/relationships/customXml" Target="../ink/ink134.xml"/><Relationship Id="rId45" Type="http://schemas.openxmlformats.org/officeDocument/2006/relationships/image" Target="../media/image359.png"/><Relationship Id="rId66" Type="http://schemas.openxmlformats.org/officeDocument/2006/relationships/customXml" Target="../ink/ink155.xml"/><Relationship Id="rId87" Type="http://schemas.openxmlformats.org/officeDocument/2006/relationships/image" Target="../media/image380.png"/><Relationship Id="rId110" Type="http://schemas.openxmlformats.org/officeDocument/2006/relationships/customXml" Target="../ink/ink177.xml"/><Relationship Id="rId131" Type="http://schemas.openxmlformats.org/officeDocument/2006/relationships/image" Target="../media/image404.png"/><Relationship Id="rId61" Type="http://schemas.openxmlformats.org/officeDocument/2006/relationships/image" Target="../media/image367.png"/><Relationship Id="rId82" Type="http://schemas.openxmlformats.org/officeDocument/2006/relationships/customXml" Target="../ink/ink163.xml"/><Relationship Id="rId152" Type="http://schemas.openxmlformats.org/officeDocument/2006/relationships/customXml" Target="../ink/ink198.xml"/><Relationship Id="rId173" Type="http://schemas.openxmlformats.org/officeDocument/2006/relationships/image" Target="../media/image425.png"/><Relationship Id="rId194" Type="http://schemas.openxmlformats.org/officeDocument/2006/relationships/customXml" Target="../ink/ink219.xml"/><Relationship Id="rId199" Type="http://schemas.openxmlformats.org/officeDocument/2006/relationships/image" Target="../media/image438.png"/><Relationship Id="rId203" Type="http://schemas.openxmlformats.org/officeDocument/2006/relationships/image" Target="../media/image440.png"/><Relationship Id="rId208" Type="http://schemas.openxmlformats.org/officeDocument/2006/relationships/customXml" Target="../ink/ink226.xml"/><Relationship Id="rId19" Type="http://schemas.openxmlformats.org/officeDocument/2006/relationships/image" Target="../media/image346.png"/><Relationship Id="rId14" Type="http://schemas.openxmlformats.org/officeDocument/2006/relationships/customXml" Target="../ink/ink129.xml"/><Relationship Id="rId30" Type="http://schemas.openxmlformats.org/officeDocument/2006/relationships/customXml" Target="../ink/ink137.xml"/><Relationship Id="rId35" Type="http://schemas.openxmlformats.org/officeDocument/2006/relationships/image" Target="../media/image354.png"/><Relationship Id="rId56" Type="http://schemas.openxmlformats.org/officeDocument/2006/relationships/customXml" Target="../ink/ink150.xml"/><Relationship Id="rId77" Type="http://schemas.openxmlformats.org/officeDocument/2006/relationships/image" Target="../media/image375.png"/><Relationship Id="rId100" Type="http://schemas.openxmlformats.org/officeDocument/2006/relationships/customXml" Target="../ink/ink172.xml"/><Relationship Id="rId105" Type="http://schemas.openxmlformats.org/officeDocument/2006/relationships/image" Target="../media/image389.png"/><Relationship Id="rId126" Type="http://schemas.openxmlformats.org/officeDocument/2006/relationships/customXml" Target="../ink/ink185.xml"/><Relationship Id="rId147" Type="http://schemas.openxmlformats.org/officeDocument/2006/relationships/image" Target="../media/image412.png"/><Relationship Id="rId168" Type="http://schemas.openxmlformats.org/officeDocument/2006/relationships/customXml" Target="../ink/ink206.xml"/><Relationship Id="rId8" Type="http://schemas.openxmlformats.org/officeDocument/2006/relationships/customXml" Target="../ink/ink126.xml"/><Relationship Id="rId51" Type="http://schemas.openxmlformats.org/officeDocument/2006/relationships/image" Target="../media/image362.png"/><Relationship Id="rId72" Type="http://schemas.openxmlformats.org/officeDocument/2006/relationships/customXml" Target="../ink/ink158.xml"/><Relationship Id="rId93" Type="http://schemas.openxmlformats.org/officeDocument/2006/relationships/image" Target="../media/image383.png"/><Relationship Id="rId98" Type="http://schemas.openxmlformats.org/officeDocument/2006/relationships/customXml" Target="../ink/ink171.xml"/><Relationship Id="rId121" Type="http://schemas.openxmlformats.org/officeDocument/2006/relationships/image" Target="../media/image398.png"/><Relationship Id="rId142" Type="http://schemas.openxmlformats.org/officeDocument/2006/relationships/customXml" Target="../ink/ink193.xml"/><Relationship Id="rId163" Type="http://schemas.openxmlformats.org/officeDocument/2006/relationships/image" Target="../media/image420.png"/><Relationship Id="rId184" Type="http://schemas.openxmlformats.org/officeDocument/2006/relationships/customXml" Target="../ink/ink214.xml"/><Relationship Id="rId189" Type="http://schemas.openxmlformats.org/officeDocument/2006/relationships/image" Target="../media/image433.png"/><Relationship Id="rId3" Type="http://schemas.openxmlformats.org/officeDocument/2006/relationships/image" Target="../media/image338.png"/><Relationship Id="rId25" Type="http://schemas.openxmlformats.org/officeDocument/2006/relationships/image" Target="../media/image349.png"/><Relationship Id="rId46" Type="http://schemas.openxmlformats.org/officeDocument/2006/relationships/customXml" Target="../ink/ink145.xml"/><Relationship Id="rId67" Type="http://schemas.openxmlformats.org/officeDocument/2006/relationships/image" Target="../media/image370.png"/><Relationship Id="rId116" Type="http://schemas.openxmlformats.org/officeDocument/2006/relationships/customXml" Target="../ink/ink180.xml"/><Relationship Id="rId137" Type="http://schemas.openxmlformats.org/officeDocument/2006/relationships/image" Target="../media/image407.png"/><Relationship Id="rId158" Type="http://schemas.openxmlformats.org/officeDocument/2006/relationships/customXml" Target="../ink/ink201.xml"/><Relationship Id="rId20" Type="http://schemas.openxmlformats.org/officeDocument/2006/relationships/customXml" Target="../ink/ink132.xml"/><Relationship Id="rId41" Type="http://schemas.openxmlformats.org/officeDocument/2006/relationships/image" Target="../media/image357.png"/><Relationship Id="rId62" Type="http://schemas.openxmlformats.org/officeDocument/2006/relationships/customXml" Target="../ink/ink153.xml"/><Relationship Id="rId83" Type="http://schemas.openxmlformats.org/officeDocument/2006/relationships/image" Target="../media/image378.png"/><Relationship Id="rId88" Type="http://schemas.openxmlformats.org/officeDocument/2006/relationships/customXml" Target="../ink/ink166.xml"/><Relationship Id="rId111" Type="http://schemas.openxmlformats.org/officeDocument/2006/relationships/image" Target="../media/image393.png"/><Relationship Id="rId132" Type="http://schemas.openxmlformats.org/officeDocument/2006/relationships/customXml" Target="../ink/ink188.xml"/><Relationship Id="rId153" Type="http://schemas.openxmlformats.org/officeDocument/2006/relationships/image" Target="../media/image415.png"/><Relationship Id="rId174" Type="http://schemas.openxmlformats.org/officeDocument/2006/relationships/customXml" Target="../ink/ink209.xml"/><Relationship Id="rId179" Type="http://schemas.openxmlformats.org/officeDocument/2006/relationships/image" Target="../media/image428.png"/><Relationship Id="rId195" Type="http://schemas.openxmlformats.org/officeDocument/2006/relationships/image" Target="../media/image436.png"/><Relationship Id="rId209" Type="http://schemas.openxmlformats.org/officeDocument/2006/relationships/image" Target="../media/image443.png"/><Relationship Id="rId190" Type="http://schemas.openxmlformats.org/officeDocument/2006/relationships/customXml" Target="../ink/ink217.xml"/><Relationship Id="rId204" Type="http://schemas.openxmlformats.org/officeDocument/2006/relationships/customXml" Target="../ink/ink224.xml"/><Relationship Id="rId15" Type="http://schemas.openxmlformats.org/officeDocument/2006/relationships/image" Target="../media/image344.png"/><Relationship Id="rId36" Type="http://schemas.openxmlformats.org/officeDocument/2006/relationships/customXml" Target="../ink/ink140.xml"/><Relationship Id="rId57" Type="http://schemas.openxmlformats.org/officeDocument/2006/relationships/image" Target="../media/image365.png"/><Relationship Id="rId106" Type="http://schemas.openxmlformats.org/officeDocument/2006/relationships/customXml" Target="../ink/ink175.xml"/><Relationship Id="rId127" Type="http://schemas.openxmlformats.org/officeDocument/2006/relationships/image" Target="../media/image402.png"/><Relationship Id="rId10" Type="http://schemas.openxmlformats.org/officeDocument/2006/relationships/customXml" Target="../ink/ink127.xml"/><Relationship Id="rId31" Type="http://schemas.openxmlformats.org/officeDocument/2006/relationships/image" Target="../media/image352.png"/><Relationship Id="rId52" Type="http://schemas.openxmlformats.org/officeDocument/2006/relationships/customXml" Target="../ink/ink148.xml"/><Relationship Id="rId73" Type="http://schemas.openxmlformats.org/officeDocument/2006/relationships/image" Target="../media/image373.png"/><Relationship Id="rId78" Type="http://schemas.openxmlformats.org/officeDocument/2006/relationships/customXml" Target="../ink/ink161.xml"/><Relationship Id="rId94" Type="http://schemas.openxmlformats.org/officeDocument/2006/relationships/customXml" Target="../ink/ink169.xml"/><Relationship Id="rId99" Type="http://schemas.openxmlformats.org/officeDocument/2006/relationships/image" Target="../media/image386.png"/><Relationship Id="rId101" Type="http://schemas.openxmlformats.org/officeDocument/2006/relationships/image" Target="../media/image387.png"/><Relationship Id="rId122" Type="http://schemas.openxmlformats.org/officeDocument/2006/relationships/customXml" Target="../ink/ink183.xml"/><Relationship Id="rId143" Type="http://schemas.openxmlformats.org/officeDocument/2006/relationships/image" Target="../media/image410.png"/><Relationship Id="rId148" Type="http://schemas.openxmlformats.org/officeDocument/2006/relationships/customXml" Target="../ink/ink196.xml"/><Relationship Id="rId164" Type="http://schemas.openxmlformats.org/officeDocument/2006/relationships/customXml" Target="../ink/ink204.xml"/><Relationship Id="rId169" Type="http://schemas.openxmlformats.org/officeDocument/2006/relationships/image" Target="../media/image423.png"/><Relationship Id="rId185" Type="http://schemas.openxmlformats.org/officeDocument/2006/relationships/image" Target="../media/image431.png"/><Relationship Id="rId4" Type="http://schemas.openxmlformats.org/officeDocument/2006/relationships/customXml" Target="../ink/ink124.xml"/><Relationship Id="rId9" Type="http://schemas.openxmlformats.org/officeDocument/2006/relationships/image" Target="../media/image341.png"/><Relationship Id="rId180" Type="http://schemas.openxmlformats.org/officeDocument/2006/relationships/customXml" Target="../ink/ink212.xml"/><Relationship Id="rId26" Type="http://schemas.openxmlformats.org/officeDocument/2006/relationships/customXml" Target="../ink/ink135.xml"/><Relationship Id="rId47" Type="http://schemas.openxmlformats.org/officeDocument/2006/relationships/image" Target="../media/image360.png"/><Relationship Id="rId68" Type="http://schemas.openxmlformats.org/officeDocument/2006/relationships/customXml" Target="../ink/ink156.xml"/><Relationship Id="rId89" Type="http://schemas.openxmlformats.org/officeDocument/2006/relationships/image" Target="../media/image381.png"/><Relationship Id="rId112" Type="http://schemas.openxmlformats.org/officeDocument/2006/relationships/customXml" Target="../ink/ink178.xml"/><Relationship Id="rId133" Type="http://schemas.openxmlformats.org/officeDocument/2006/relationships/image" Target="../media/image405.png"/><Relationship Id="rId154" Type="http://schemas.openxmlformats.org/officeDocument/2006/relationships/customXml" Target="../ink/ink199.xml"/><Relationship Id="rId175" Type="http://schemas.openxmlformats.org/officeDocument/2006/relationships/image" Target="../media/image426.png"/><Relationship Id="rId196" Type="http://schemas.openxmlformats.org/officeDocument/2006/relationships/customXml" Target="../ink/ink220.xml"/><Relationship Id="rId200" Type="http://schemas.openxmlformats.org/officeDocument/2006/relationships/customXml" Target="../ink/ink222.xml"/><Relationship Id="rId16" Type="http://schemas.openxmlformats.org/officeDocument/2006/relationships/customXml" Target="../ink/ink130.xml"/><Relationship Id="rId37" Type="http://schemas.openxmlformats.org/officeDocument/2006/relationships/image" Target="../media/image355.png"/><Relationship Id="rId58" Type="http://schemas.openxmlformats.org/officeDocument/2006/relationships/customXml" Target="../ink/ink151.xml"/><Relationship Id="rId79" Type="http://schemas.openxmlformats.org/officeDocument/2006/relationships/image" Target="../media/image376.png"/><Relationship Id="rId102" Type="http://schemas.openxmlformats.org/officeDocument/2006/relationships/customXml" Target="../ink/ink173.xml"/><Relationship Id="rId123" Type="http://schemas.openxmlformats.org/officeDocument/2006/relationships/image" Target="../media/image399.png"/><Relationship Id="rId144" Type="http://schemas.openxmlformats.org/officeDocument/2006/relationships/customXml" Target="../ink/ink194.xml"/><Relationship Id="rId90" Type="http://schemas.openxmlformats.org/officeDocument/2006/relationships/customXml" Target="../ink/ink167.xml"/><Relationship Id="rId165" Type="http://schemas.openxmlformats.org/officeDocument/2006/relationships/image" Target="../media/image421.png"/><Relationship Id="rId186" Type="http://schemas.openxmlformats.org/officeDocument/2006/relationships/customXml" Target="../ink/ink215.xml"/><Relationship Id="rId27" Type="http://schemas.openxmlformats.org/officeDocument/2006/relationships/image" Target="../media/image350.png"/><Relationship Id="rId48" Type="http://schemas.openxmlformats.org/officeDocument/2006/relationships/customXml" Target="../ink/ink146.xml"/><Relationship Id="rId69" Type="http://schemas.openxmlformats.org/officeDocument/2006/relationships/image" Target="../media/image371.png"/><Relationship Id="rId113" Type="http://schemas.openxmlformats.org/officeDocument/2006/relationships/image" Target="../media/image394.png"/><Relationship Id="rId134" Type="http://schemas.openxmlformats.org/officeDocument/2006/relationships/customXml" Target="../ink/ink189.xml"/><Relationship Id="rId80" Type="http://schemas.openxmlformats.org/officeDocument/2006/relationships/customXml" Target="../ink/ink162.xml"/><Relationship Id="rId155" Type="http://schemas.openxmlformats.org/officeDocument/2006/relationships/image" Target="../media/image416.png"/><Relationship Id="rId176" Type="http://schemas.openxmlformats.org/officeDocument/2006/relationships/customXml" Target="../ink/ink210.xml"/><Relationship Id="rId197" Type="http://schemas.openxmlformats.org/officeDocument/2006/relationships/image" Target="../media/image437.png"/><Relationship Id="rId201" Type="http://schemas.openxmlformats.org/officeDocument/2006/relationships/image" Target="../media/image439.png"/><Relationship Id="rId17" Type="http://schemas.openxmlformats.org/officeDocument/2006/relationships/image" Target="../media/image345.png"/><Relationship Id="rId38" Type="http://schemas.openxmlformats.org/officeDocument/2006/relationships/customXml" Target="../ink/ink141.xml"/><Relationship Id="rId59" Type="http://schemas.openxmlformats.org/officeDocument/2006/relationships/image" Target="../media/image366.png"/><Relationship Id="rId103" Type="http://schemas.openxmlformats.org/officeDocument/2006/relationships/image" Target="../media/image388.png"/><Relationship Id="rId124" Type="http://schemas.openxmlformats.org/officeDocument/2006/relationships/customXml" Target="../ink/ink184.xml"/><Relationship Id="rId70" Type="http://schemas.openxmlformats.org/officeDocument/2006/relationships/customXml" Target="../ink/ink157.xml"/><Relationship Id="rId91" Type="http://schemas.openxmlformats.org/officeDocument/2006/relationships/image" Target="../media/image382.png"/><Relationship Id="rId145" Type="http://schemas.openxmlformats.org/officeDocument/2006/relationships/image" Target="../media/image411.png"/><Relationship Id="rId166" Type="http://schemas.openxmlformats.org/officeDocument/2006/relationships/customXml" Target="../ink/ink205.xml"/><Relationship Id="rId187" Type="http://schemas.openxmlformats.org/officeDocument/2006/relationships/image" Target="../media/image432.png"/><Relationship Id="rId1" Type="http://schemas.openxmlformats.org/officeDocument/2006/relationships/slideLayout" Target="../slideLayouts/slideLayout2.xml"/><Relationship Id="rId28" Type="http://schemas.openxmlformats.org/officeDocument/2006/relationships/customXml" Target="../ink/ink136.xml"/><Relationship Id="rId49" Type="http://schemas.openxmlformats.org/officeDocument/2006/relationships/image" Target="../media/image361.png"/><Relationship Id="rId114" Type="http://schemas.openxmlformats.org/officeDocument/2006/relationships/customXml" Target="../ink/ink179.xml"/><Relationship Id="rId60" Type="http://schemas.openxmlformats.org/officeDocument/2006/relationships/customXml" Target="../ink/ink152.xml"/><Relationship Id="rId81" Type="http://schemas.openxmlformats.org/officeDocument/2006/relationships/image" Target="../media/image377.png"/><Relationship Id="rId135" Type="http://schemas.openxmlformats.org/officeDocument/2006/relationships/image" Target="../media/image406.png"/><Relationship Id="rId156" Type="http://schemas.openxmlformats.org/officeDocument/2006/relationships/customXml" Target="../ink/ink200.xml"/><Relationship Id="rId177" Type="http://schemas.openxmlformats.org/officeDocument/2006/relationships/image" Target="../media/image427.png"/><Relationship Id="rId198" Type="http://schemas.openxmlformats.org/officeDocument/2006/relationships/customXml" Target="../ink/ink221.xml"/><Relationship Id="rId202" Type="http://schemas.openxmlformats.org/officeDocument/2006/relationships/customXml" Target="../ink/ink223.xml"/><Relationship Id="rId18" Type="http://schemas.openxmlformats.org/officeDocument/2006/relationships/customXml" Target="../ink/ink131.xml"/><Relationship Id="rId39" Type="http://schemas.openxmlformats.org/officeDocument/2006/relationships/image" Target="../media/image356.png"/><Relationship Id="rId50" Type="http://schemas.openxmlformats.org/officeDocument/2006/relationships/customXml" Target="../ink/ink147.xml"/><Relationship Id="rId104" Type="http://schemas.openxmlformats.org/officeDocument/2006/relationships/customXml" Target="../ink/ink174.xml"/><Relationship Id="rId125" Type="http://schemas.openxmlformats.org/officeDocument/2006/relationships/image" Target="../media/image401.png"/><Relationship Id="rId146" Type="http://schemas.openxmlformats.org/officeDocument/2006/relationships/customXml" Target="../ink/ink195.xml"/><Relationship Id="rId167" Type="http://schemas.openxmlformats.org/officeDocument/2006/relationships/image" Target="../media/image422.png"/><Relationship Id="rId188" Type="http://schemas.openxmlformats.org/officeDocument/2006/relationships/customXml" Target="../ink/ink216.xml"/><Relationship Id="rId71" Type="http://schemas.openxmlformats.org/officeDocument/2006/relationships/image" Target="../media/image372.png"/><Relationship Id="rId92" Type="http://schemas.openxmlformats.org/officeDocument/2006/relationships/customXml" Target="../ink/ink168.xml"/><Relationship Id="rId2" Type="http://schemas.openxmlformats.org/officeDocument/2006/relationships/customXml" Target="../ink/ink123.xml"/><Relationship Id="rId29" Type="http://schemas.openxmlformats.org/officeDocument/2006/relationships/image" Target="../media/image351.png"/><Relationship Id="rId40" Type="http://schemas.openxmlformats.org/officeDocument/2006/relationships/customXml" Target="../ink/ink142.xml"/><Relationship Id="rId115" Type="http://schemas.openxmlformats.org/officeDocument/2006/relationships/image" Target="../media/image395.png"/><Relationship Id="rId136" Type="http://schemas.openxmlformats.org/officeDocument/2006/relationships/customXml" Target="../ink/ink190.xml"/><Relationship Id="rId157" Type="http://schemas.openxmlformats.org/officeDocument/2006/relationships/image" Target="../media/image417.png"/><Relationship Id="rId178" Type="http://schemas.openxmlformats.org/officeDocument/2006/relationships/customXml" Target="../ink/ink211.xml"/></Relationships>
</file>

<file path=ppt/slides/_rels/slide167.xml.rels><?xml version="1.0" encoding="UTF-8" standalone="yes"?>
<Relationships xmlns="http://schemas.openxmlformats.org/package/2006/relationships"><Relationship Id="rId117" Type="http://schemas.openxmlformats.org/officeDocument/2006/relationships/image" Target="../media/image396.png"/><Relationship Id="rId21" Type="http://schemas.openxmlformats.org/officeDocument/2006/relationships/image" Target="../media/image347.png"/><Relationship Id="rId42" Type="http://schemas.openxmlformats.org/officeDocument/2006/relationships/customXml" Target="../ink/ink247.xml"/><Relationship Id="rId63" Type="http://schemas.openxmlformats.org/officeDocument/2006/relationships/image" Target="../media/image368.png"/><Relationship Id="rId84" Type="http://schemas.openxmlformats.org/officeDocument/2006/relationships/customXml" Target="../ink/ink268.xml"/><Relationship Id="rId138" Type="http://schemas.openxmlformats.org/officeDocument/2006/relationships/customXml" Target="../ink/ink295.xml"/><Relationship Id="rId159" Type="http://schemas.openxmlformats.org/officeDocument/2006/relationships/image" Target="../media/image418.png"/><Relationship Id="rId170" Type="http://schemas.openxmlformats.org/officeDocument/2006/relationships/customXml" Target="../ink/ink311.xml"/><Relationship Id="rId191" Type="http://schemas.openxmlformats.org/officeDocument/2006/relationships/image" Target="../media/image434.png"/><Relationship Id="rId205" Type="http://schemas.openxmlformats.org/officeDocument/2006/relationships/image" Target="../media/image441.png"/><Relationship Id="rId107" Type="http://schemas.openxmlformats.org/officeDocument/2006/relationships/image" Target="../media/image391.png"/><Relationship Id="rId11" Type="http://schemas.openxmlformats.org/officeDocument/2006/relationships/image" Target="../media/image342.png"/><Relationship Id="rId32" Type="http://schemas.openxmlformats.org/officeDocument/2006/relationships/customXml" Target="../ink/ink242.xml"/><Relationship Id="rId53" Type="http://schemas.openxmlformats.org/officeDocument/2006/relationships/image" Target="../media/image363.png"/><Relationship Id="rId74" Type="http://schemas.openxmlformats.org/officeDocument/2006/relationships/customXml" Target="../ink/ink263.xml"/><Relationship Id="rId128" Type="http://schemas.openxmlformats.org/officeDocument/2006/relationships/customXml" Target="../ink/ink290.xml"/><Relationship Id="rId149" Type="http://schemas.openxmlformats.org/officeDocument/2006/relationships/image" Target="../media/image413.png"/><Relationship Id="rId5" Type="http://schemas.openxmlformats.org/officeDocument/2006/relationships/image" Target="../media/image339.png"/><Relationship Id="rId95" Type="http://schemas.openxmlformats.org/officeDocument/2006/relationships/image" Target="../media/image384.png"/><Relationship Id="rId160" Type="http://schemas.openxmlformats.org/officeDocument/2006/relationships/customXml" Target="../ink/ink306.xml"/><Relationship Id="rId181" Type="http://schemas.openxmlformats.org/officeDocument/2006/relationships/image" Target="../media/image429.png"/><Relationship Id="rId22" Type="http://schemas.openxmlformats.org/officeDocument/2006/relationships/customXml" Target="../ink/ink237.xml"/><Relationship Id="rId43" Type="http://schemas.openxmlformats.org/officeDocument/2006/relationships/image" Target="../media/image358.png"/><Relationship Id="rId64" Type="http://schemas.openxmlformats.org/officeDocument/2006/relationships/customXml" Target="../ink/ink258.xml"/><Relationship Id="rId118" Type="http://schemas.openxmlformats.org/officeDocument/2006/relationships/customXml" Target="../ink/ink285.xml"/><Relationship Id="rId139" Type="http://schemas.openxmlformats.org/officeDocument/2006/relationships/image" Target="../media/image408.png"/><Relationship Id="rId85" Type="http://schemas.openxmlformats.org/officeDocument/2006/relationships/image" Target="../media/image379.png"/><Relationship Id="rId150" Type="http://schemas.openxmlformats.org/officeDocument/2006/relationships/customXml" Target="../ink/ink301.xml"/><Relationship Id="rId171" Type="http://schemas.openxmlformats.org/officeDocument/2006/relationships/image" Target="../media/image424.png"/><Relationship Id="rId192" Type="http://schemas.openxmlformats.org/officeDocument/2006/relationships/customXml" Target="../ink/ink322.xml"/><Relationship Id="rId206" Type="http://schemas.openxmlformats.org/officeDocument/2006/relationships/customXml" Target="../ink/ink329.xml"/><Relationship Id="rId12" Type="http://schemas.openxmlformats.org/officeDocument/2006/relationships/customXml" Target="../ink/ink232.xml"/><Relationship Id="rId33" Type="http://schemas.openxmlformats.org/officeDocument/2006/relationships/image" Target="../media/image353.png"/><Relationship Id="rId108" Type="http://schemas.openxmlformats.org/officeDocument/2006/relationships/customXml" Target="../ink/ink280.xml"/><Relationship Id="rId129" Type="http://schemas.openxmlformats.org/officeDocument/2006/relationships/image" Target="../media/image403.png"/><Relationship Id="rId54" Type="http://schemas.openxmlformats.org/officeDocument/2006/relationships/customXml" Target="../ink/ink253.xml"/><Relationship Id="rId75" Type="http://schemas.openxmlformats.org/officeDocument/2006/relationships/image" Target="../media/image374.png"/><Relationship Id="rId96" Type="http://schemas.openxmlformats.org/officeDocument/2006/relationships/customXml" Target="../ink/ink274.xml"/><Relationship Id="rId140" Type="http://schemas.openxmlformats.org/officeDocument/2006/relationships/customXml" Target="../ink/ink296.xml"/><Relationship Id="rId161" Type="http://schemas.openxmlformats.org/officeDocument/2006/relationships/image" Target="../media/image419.png"/><Relationship Id="rId182" Type="http://schemas.openxmlformats.org/officeDocument/2006/relationships/customXml" Target="../ink/ink317.xml"/><Relationship Id="rId6" Type="http://schemas.openxmlformats.org/officeDocument/2006/relationships/customXml" Target="../ink/ink229.xml"/><Relationship Id="rId23" Type="http://schemas.openxmlformats.org/officeDocument/2006/relationships/image" Target="../media/image348.png"/><Relationship Id="rId119" Type="http://schemas.openxmlformats.org/officeDocument/2006/relationships/image" Target="../media/image397.png"/><Relationship Id="rId44" Type="http://schemas.openxmlformats.org/officeDocument/2006/relationships/customXml" Target="../ink/ink248.xml"/><Relationship Id="rId65" Type="http://schemas.openxmlformats.org/officeDocument/2006/relationships/image" Target="../media/image369.png"/><Relationship Id="rId86" Type="http://schemas.openxmlformats.org/officeDocument/2006/relationships/customXml" Target="../ink/ink269.xml"/><Relationship Id="rId130" Type="http://schemas.openxmlformats.org/officeDocument/2006/relationships/customXml" Target="../ink/ink291.xml"/><Relationship Id="rId151" Type="http://schemas.openxmlformats.org/officeDocument/2006/relationships/image" Target="../media/image414.png"/><Relationship Id="rId172" Type="http://schemas.openxmlformats.org/officeDocument/2006/relationships/customXml" Target="../ink/ink312.xml"/><Relationship Id="rId193" Type="http://schemas.openxmlformats.org/officeDocument/2006/relationships/image" Target="../media/image435.png"/><Relationship Id="rId207" Type="http://schemas.openxmlformats.org/officeDocument/2006/relationships/image" Target="../media/image442.png"/><Relationship Id="rId13" Type="http://schemas.openxmlformats.org/officeDocument/2006/relationships/image" Target="../media/image343.png"/><Relationship Id="rId109" Type="http://schemas.openxmlformats.org/officeDocument/2006/relationships/image" Target="../media/image392.png"/><Relationship Id="rId34" Type="http://schemas.openxmlformats.org/officeDocument/2006/relationships/customXml" Target="../ink/ink243.xml"/><Relationship Id="rId55" Type="http://schemas.openxmlformats.org/officeDocument/2006/relationships/image" Target="../media/image364.png"/><Relationship Id="rId76" Type="http://schemas.openxmlformats.org/officeDocument/2006/relationships/customXml" Target="../ink/ink264.xml"/><Relationship Id="rId97" Type="http://schemas.openxmlformats.org/officeDocument/2006/relationships/image" Target="../media/image385.png"/><Relationship Id="rId120" Type="http://schemas.openxmlformats.org/officeDocument/2006/relationships/customXml" Target="../ink/ink286.xml"/><Relationship Id="rId141" Type="http://schemas.openxmlformats.org/officeDocument/2006/relationships/image" Target="../media/image409.png"/><Relationship Id="rId7" Type="http://schemas.openxmlformats.org/officeDocument/2006/relationships/image" Target="../media/image340.png"/><Relationship Id="rId162" Type="http://schemas.openxmlformats.org/officeDocument/2006/relationships/customXml" Target="../ink/ink307.xml"/><Relationship Id="rId183" Type="http://schemas.openxmlformats.org/officeDocument/2006/relationships/image" Target="../media/image430.png"/><Relationship Id="rId24" Type="http://schemas.openxmlformats.org/officeDocument/2006/relationships/customXml" Target="../ink/ink238.xml"/><Relationship Id="rId45" Type="http://schemas.openxmlformats.org/officeDocument/2006/relationships/image" Target="../media/image359.png"/><Relationship Id="rId66" Type="http://schemas.openxmlformats.org/officeDocument/2006/relationships/customXml" Target="../ink/ink259.xml"/><Relationship Id="rId87" Type="http://schemas.openxmlformats.org/officeDocument/2006/relationships/image" Target="../media/image380.png"/><Relationship Id="rId110" Type="http://schemas.openxmlformats.org/officeDocument/2006/relationships/customXml" Target="../ink/ink281.xml"/><Relationship Id="rId131" Type="http://schemas.openxmlformats.org/officeDocument/2006/relationships/image" Target="../media/image404.png"/><Relationship Id="rId61" Type="http://schemas.openxmlformats.org/officeDocument/2006/relationships/image" Target="../media/image367.png"/><Relationship Id="rId82" Type="http://schemas.openxmlformats.org/officeDocument/2006/relationships/customXml" Target="../ink/ink267.xml"/><Relationship Id="rId152" Type="http://schemas.openxmlformats.org/officeDocument/2006/relationships/customXml" Target="../ink/ink302.xml"/><Relationship Id="rId173" Type="http://schemas.openxmlformats.org/officeDocument/2006/relationships/image" Target="../media/image425.png"/><Relationship Id="rId194" Type="http://schemas.openxmlformats.org/officeDocument/2006/relationships/customXml" Target="../ink/ink323.xml"/><Relationship Id="rId199" Type="http://schemas.openxmlformats.org/officeDocument/2006/relationships/image" Target="../media/image438.png"/><Relationship Id="rId203" Type="http://schemas.openxmlformats.org/officeDocument/2006/relationships/image" Target="../media/image440.png"/><Relationship Id="rId208" Type="http://schemas.openxmlformats.org/officeDocument/2006/relationships/customXml" Target="../ink/ink330.xml"/><Relationship Id="rId19" Type="http://schemas.openxmlformats.org/officeDocument/2006/relationships/image" Target="../media/image346.png"/><Relationship Id="rId14" Type="http://schemas.openxmlformats.org/officeDocument/2006/relationships/customXml" Target="../ink/ink233.xml"/><Relationship Id="rId30" Type="http://schemas.openxmlformats.org/officeDocument/2006/relationships/customXml" Target="../ink/ink241.xml"/><Relationship Id="rId35" Type="http://schemas.openxmlformats.org/officeDocument/2006/relationships/image" Target="../media/image354.png"/><Relationship Id="rId56" Type="http://schemas.openxmlformats.org/officeDocument/2006/relationships/customXml" Target="../ink/ink254.xml"/><Relationship Id="rId77" Type="http://schemas.openxmlformats.org/officeDocument/2006/relationships/image" Target="../media/image375.png"/><Relationship Id="rId100" Type="http://schemas.openxmlformats.org/officeDocument/2006/relationships/customXml" Target="../ink/ink276.xml"/><Relationship Id="rId105" Type="http://schemas.openxmlformats.org/officeDocument/2006/relationships/image" Target="../media/image389.png"/><Relationship Id="rId126" Type="http://schemas.openxmlformats.org/officeDocument/2006/relationships/customXml" Target="../ink/ink289.xml"/><Relationship Id="rId147" Type="http://schemas.openxmlformats.org/officeDocument/2006/relationships/image" Target="../media/image412.png"/><Relationship Id="rId168" Type="http://schemas.openxmlformats.org/officeDocument/2006/relationships/customXml" Target="../ink/ink310.xml"/><Relationship Id="rId8" Type="http://schemas.openxmlformats.org/officeDocument/2006/relationships/customXml" Target="../ink/ink230.xml"/><Relationship Id="rId51" Type="http://schemas.openxmlformats.org/officeDocument/2006/relationships/image" Target="../media/image362.png"/><Relationship Id="rId72" Type="http://schemas.openxmlformats.org/officeDocument/2006/relationships/customXml" Target="../ink/ink262.xml"/><Relationship Id="rId93" Type="http://schemas.openxmlformats.org/officeDocument/2006/relationships/image" Target="../media/image383.png"/><Relationship Id="rId98" Type="http://schemas.openxmlformats.org/officeDocument/2006/relationships/customXml" Target="../ink/ink275.xml"/><Relationship Id="rId121" Type="http://schemas.openxmlformats.org/officeDocument/2006/relationships/image" Target="../media/image398.png"/><Relationship Id="rId142" Type="http://schemas.openxmlformats.org/officeDocument/2006/relationships/customXml" Target="../ink/ink297.xml"/><Relationship Id="rId163" Type="http://schemas.openxmlformats.org/officeDocument/2006/relationships/image" Target="../media/image420.png"/><Relationship Id="rId184" Type="http://schemas.openxmlformats.org/officeDocument/2006/relationships/customXml" Target="../ink/ink318.xml"/><Relationship Id="rId189" Type="http://schemas.openxmlformats.org/officeDocument/2006/relationships/image" Target="../media/image433.png"/><Relationship Id="rId3" Type="http://schemas.openxmlformats.org/officeDocument/2006/relationships/image" Target="../media/image338.png"/><Relationship Id="rId25" Type="http://schemas.openxmlformats.org/officeDocument/2006/relationships/image" Target="../media/image349.png"/><Relationship Id="rId46" Type="http://schemas.openxmlformats.org/officeDocument/2006/relationships/customXml" Target="../ink/ink249.xml"/><Relationship Id="rId67" Type="http://schemas.openxmlformats.org/officeDocument/2006/relationships/image" Target="../media/image370.png"/><Relationship Id="rId116" Type="http://schemas.openxmlformats.org/officeDocument/2006/relationships/customXml" Target="../ink/ink284.xml"/><Relationship Id="rId137" Type="http://schemas.openxmlformats.org/officeDocument/2006/relationships/image" Target="../media/image407.png"/><Relationship Id="rId158" Type="http://schemas.openxmlformats.org/officeDocument/2006/relationships/customXml" Target="../ink/ink305.xml"/><Relationship Id="rId20" Type="http://schemas.openxmlformats.org/officeDocument/2006/relationships/customXml" Target="../ink/ink236.xml"/><Relationship Id="rId41" Type="http://schemas.openxmlformats.org/officeDocument/2006/relationships/image" Target="../media/image357.png"/><Relationship Id="rId62" Type="http://schemas.openxmlformats.org/officeDocument/2006/relationships/customXml" Target="../ink/ink257.xml"/><Relationship Id="rId83" Type="http://schemas.openxmlformats.org/officeDocument/2006/relationships/image" Target="../media/image378.png"/><Relationship Id="rId88" Type="http://schemas.openxmlformats.org/officeDocument/2006/relationships/customXml" Target="../ink/ink270.xml"/><Relationship Id="rId111" Type="http://schemas.openxmlformats.org/officeDocument/2006/relationships/image" Target="../media/image393.png"/><Relationship Id="rId132" Type="http://schemas.openxmlformats.org/officeDocument/2006/relationships/customXml" Target="../ink/ink292.xml"/><Relationship Id="rId153" Type="http://schemas.openxmlformats.org/officeDocument/2006/relationships/image" Target="../media/image415.png"/><Relationship Id="rId174" Type="http://schemas.openxmlformats.org/officeDocument/2006/relationships/customXml" Target="../ink/ink313.xml"/><Relationship Id="rId179" Type="http://schemas.openxmlformats.org/officeDocument/2006/relationships/image" Target="../media/image428.png"/><Relationship Id="rId195" Type="http://schemas.openxmlformats.org/officeDocument/2006/relationships/image" Target="../media/image436.png"/><Relationship Id="rId209" Type="http://schemas.openxmlformats.org/officeDocument/2006/relationships/image" Target="../media/image443.png"/><Relationship Id="rId190" Type="http://schemas.openxmlformats.org/officeDocument/2006/relationships/customXml" Target="../ink/ink321.xml"/><Relationship Id="rId204" Type="http://schemas.openxmlformats.org/officeDocument/2006/relationships/customXml" Target="../ink/ink328.xml"/><Relationship Id="rId15" Type="http://schemas.openxmlformats.org/officeDocument/2006/relationships/image" Target="../media/image344.png"/><Relationship Id="rId36" Type="http://schemas.openxmlformats.org/officeDocument/2006/relationships/customXml" Target="../ink/ink244.xml"/><Relationship Id="rId57" Type="http://schemas.openxmlformats.org/officeDocument/2006/relationships/image" Target="../media/image365.png"/><Relationship Id="rId106" Type="http://schemas.openxmlformats.org/officeDocument/2006/relationships/customXml" Target="../ink/ink279.xml"/><Relationship Id="rId127" Type="http://schemas.openxmlformats.org/officeDocument/2006/relationships/image" Target="../media/image402.png"/><Relationship Id="rId10" Type="http://schemas.openxmlformats.org/officeDocument/2006/relationships/customXml" Target="../ink/ink231.xml"/><Relationship Id="rId31" Type="http://schemas.openxmlformats.org/officeDocument/2006/relationships/image" Target="../media/image352.png"/><Relationship Id="rId52" Type="http://schemas.openxmlformats.org/officeDocument/2006/relationships/customXml" Target="../ink/ink252.xml"/><Relationship Id="rId73" Type="http://schemas.openxmlformats.org/officeDocument/2006/relationships/image" Target="../media/image373.png"/><Relationship Id="rId78" Type="http://schemas.openxmlformats.org/officeDocument/2006/relationships/customXml" Target="../ink/ink265.xml"/><Relationship Id="rId94" Type="http://schemas.openxmlformats.org/officeDocument/2006/relationships/customXml" Target="../ink/ink273.xml"/><Relationship Id="rId99" Type="http://schemas.openxmlformats.org/officeDocument/2006/relationships/image" Target="../media/image386.png"/><Relationship Id="rId101" Type="http://schemas.openxmlformats.org/officeDocument/2006/relationships/image" Target="../media/image387.png"/><Relationship Id="rId122" Type="http://schemas.openxmlformats.org/officeDocument/2006/relationships/customXml" Target="../ink/ink287.xml"/><Relationship Id="rId143" Type="http://schemas.openxmlformats.org/officeDocument/2006/relationships/image" Target="../media/image410.png"/><Relationship Id="rId148" Type="http://schemas.openxmlformats.org/officeDocument/2006/relationships/customXml" Target="../ink/ink300.xml"/><Relationship Id="rId164" Type="http://schemas.openxmlformats.org/officeDocument/2006/relationships/customXml" Target="../ink/ink308.xml"/><Relationship Id="rId169" Type="http://schemas.openxmlformats.org/officeDocument/2006/relationships/image" Target="../media/image423.png"/><Relationship Id="rId185" Type="http://schemas.openxmlformats.org/officeDocument/2006/relationships/image" Target="../media/image431.png"/><Relationship Id="rId4" Type="http://schemas.openxmlformats.org/officeDocument/2006/relationships/customXml" Target="../ink/ink228.xml"/><Relationship Id="rId9" Type="http://schemas.openxmlformats.org/officeDocument/2006/relationships/image" Target="../media/image341.png"/><Relationship Id="rId180" Type="http://schemas.openxmlformats.org/officeDocument/2006/relationships/customXml" Target="../ink/ink316.xml"/><Relationship Id="rId210" Type="http://schemas.openxmlformats.org/officeDocument/2006/relationships/image" Target="../media/image444.png"/><Relationship Id="rId26" Type="http://schemas.openxmlformats.org/officeDocument/2006/relationships/customXml" Target="../ink/ink239.xml"/><Relationship Id="rId47" Type="http://schemas.openxmlformats.org/officeDocument/2006/relationships/image" Target="../media/image360.png"/><Relationship Id="rId68" Type="http://schemas.openxmlformats.org/officeDocument/2006/relationships/customXml" Target="../ink/ink260.xml"/><Relationship Id="rId89" Type="http://schemas.openxmlformats.org/officeDocument/2006/relationships/image" Target="../media/image381.png"/><Relationship Id="rId112" Type="http://schemas.openxmlformats.org/officeDocument/2006/relationships/customXml" Target="../ink/ink282.xml"/><Relationship Id="rId133" Type="http://schemas.openxmlformats.org/officeDocument/2006/relationships/image" Target="../media/image405.png"/><Relationship Id="rId154" Type="http://schemas.openxmlformats.org/officeDocument/2006/relationships/customXml" Target="../ink/ink303.xml"/><Relationship Id="rId175" Type="http://schemas.openxmlformats.org/officeDocument/2006/relationships/image" Target="../media/image426.png"/><Relationship Id="rId196" Type="http://schemas.openxmlformats.org/officeDocument/2006/relationships/customXml" Target="../ink/ink324.xml"/><Relationship Id="rId200" Type="http://schemas.openxmlformats.org/officeDocument/2006/relationships/customXml" Target="../ink/ink326.xml"/><Relationship Id="rId16" Type="http://schemas.openxmlformats.org/officeDocument/2006/relationships/customXml" Target="../ink/ink234.xml"/><Relationship Id="rId37" Type="http://schemas.openxmlformats.org/officeDocument/2006/relationships/image" Target="../media/image355.png"/><Relationship Id="rId58" Type="http://schemas.openxmlformats.org/officeDocument/2006/relationships/customXml" Target="../ink/ink255.xml"/><Relationship Id="rId79" Type="http://schemas.openxmlformats.org/officeDocument/2006/relationships/image" Target="../media/image376.png"/><Relationship Id="rId102" Type="http://schemas.openxmlformats.org/officeDocument/2006/relationships/customXml" Target="../ink/ink277.xml"/><Relationship Id="rId123" Type="http://schemas.openxmlformats.org/officeDocument/2006/relationships/image" Target="../media/image399.png"/><Relationship Id="rId144" Type="http://schemas.openxmlformats.org/officeDocument/2006/relationships/customXml" Target="../ink/ink298.xml"/><Relationship Id="rId90" Type="http://schemas.openxmlformats.org/officeDocument/2006/relationships/customXml" Target="../ink/ink271.xml"/><Relationship Id="rId165" Type="http://schemas.openxmlformats.org/officeDocument/2006/relationships/image" Target="../media/image421.png"/><Relationship Id="rId186" Type="http://schemas.openxmlformats.org/officeDocument/2006/relationships/customXml" Target="../ink/ink319.xml"/><Relationship Id="rId27" Type="http://schemas.openxmlformats.org/officeDocument/2006/relationships/image" Target="../media/image350.png"/><Relationship Id="rId48" Type="http://schemas.openxmlformats.org/officeDocument/2006/relationships/customXml" Target="../ink/ink250.xml"/><Relationship Id="rId69" Type="http://schemas.openxmlformats.org/officeDocument/2006/relationships/image" Target="../media/image371.png"/><Relationship Id="rId113" Type="http://schemas.openxmlformats.org/officeDocument/2006/relationships/image" Target="../media/image394.png"/><Relationship Id="rId134" Type="http://schemas.openxmlformats.org/officeDocument/2006/relationships/customXml" Target="../ink/ink293.xml"/><Relationship Id="rId80" Type="http://schemas.openxmlformats.org/officeDocument/2006/relationships/customXml" Target="../ink/ink266.xml"/><Relationship Id="rId155" Type="http://schemas.openxmlformats.org/officeDocument/2006/relationships/image" Target="../media/image416.png"/><Relationship Id="rId176" Type="http://schemas.openxmlformats.org/officeDocument/2006/relationships/customXml" Target="../ink/ink314.xml"/><Relationship Id="rId197" Type="http://schemas.openxmlformats.org/officeDocument/2006/relationships/image" Target="../media/image437.png"/><Relationship Id="rId201" Type="http://schemas.openxmlformats.org/officeDocument/2006/relationships/image" Target="../media/image439.png"/><Relationship Id="rId17" Type="http://schemas.openxmlformats.org/officeDocument/2006/relationships/image" Target="../media/image345.png"/><Relationship Id="rId38" Type="http://schemas.openxmlformats.org/officeDocument/2006/relationships/customXml" Target="../ink/ink245.xml"/><Relationship Id="rId59" Type="http://schemas.openxmlformats.org/officeDocument/2006/relationships/image" Target="../media/image366.png"/><Relationship Id="rId103" Type="http://schemas.openxmlformats.org/officeDocument/2006/relationships/image" Target="../media/image388.png"/><Relationship Id="rId124" Type="http://schemas.openxmlformats.org/officeDocument/2006/relationships/customXml" Target="../ink/ink288.xml"/><Relationship Id="rId70" Type="http://schemas.openxmlformats.org/officeDocument/2006/relationships/customXml" Target="../ink/ink261.xml"/><Relationship Id="rId91" Type="http://schemas.openxmlformats.org/officeDocument/2006/relationships/image" Target="../media/image382.png"/><Relationship Id="rId145" Type="http://schemas.openxmlformats.org/officeDocument/2006/relationships/image" Target="../media/image411.png"/><Relationship Id="rId166" Type="http://schemas.openxmlformats.org/officeDocument/2006/relationships/customXml" Target="../ink/ink309.xml"/><Relationship Id="rId187" Type="http://schemas.openxmlformats.org/officeDocument/2006/relationships/image" Target="../media/image432.png"/><Relationship Id="rId1" Type="http://schemas.openxmlformats.org/officeDocument/2006/relationships/slideLayout" Target="../slideLayouts/slideLayout2.xml"/><Relationship Id="rId28" Type="http://schemas.openxmlformats.org/officeDocument/2006/relationships/customXml" Target="../ink/ink240.xml"/><Relationship Id="rId49" Type="http://schemas.openxmlformats.org/officeDocument/2006/relationships/image" Target="../media/image361.png"/><Relationship Id="rId114" Type="http://schemas.openxmlformats.org/officeDocument/2006/relationships/customXml" Target="../ink/ink283.xml"/><Relationship Id="rId60" Type="http://schemas.openxmlformats.org/officeDocument/2006/relationships/customXml" Target="../ink/ink256.xml"/><Relationship Id="rId81" Type="http://schemas.openxmlformats.org/officeDocument/2006/relationships/image" Target="../media/image377.png"/><Relationship Id="rId135" Type="http://schemas.openxmlformats.org/officeDocument/2006/relationships/image" Target="../media/image406.png"/><Relationship Id="rId156" Type="http://schemas.openxmlformats.org/officeDocument/2006/relationships/customXml" Target="../ink/ink304.xml"/><Relationship Id="rId177" Type="http://schemas.openxmlformats.org/officeDocument/2006/relationships/image" Target="../media/image427.png"/><Relationship Id="rId198" Type="http://schemas.openxmlformats.org/officeDocument/2006/relationships/customXml" Target="../ink/ink325.xml"/><Relationship Id="rId202" Type="http://schemas.openxmlformats.org/officeDocument/2006/relationships/customXml" Target="../ink/ink327.xml"/><Relationship Id="rId18" Type="http://schemas.openxmlformats.org/officeDocument/2006/relationships/customXml" Target="../ink/ink235.xml"/><Relationship Id="rId39" Type="http://schemas.openxmlformats.org/officeDocument/2006/relationships/image" Target="../media/image356.png"/><Relationship Id="rId50" Type="http://schemas.openxmlformats.org/officeDocument/2006/relationships/customXml" Target="../ink/ink251.xml"/><Relationship Id="rId104" Type="http://schemas.openxmlformats.org/officeDocument/2006/relationships/customXml" Target="../ink/ink278.xml"/><Relationship Id="rId125" Type="http://schemas.openxmlformats.org/officeDocument/2006/relationships/image" Target="../media/image401.png"/><Relationship Id="rId146" Type="http://schemas.openxmlformats.org/officeDocument/2006/relationships/customXml" Target="../ink/ink299.xml"/><Relationship Id="rId167" Type="http://schemas.openxmlformats.org/officeDocument/2006/relationships/image" Target="../media/image422.png"/><Relationship Id="rId188" Type="http://schemas.openxmlformats.org/officeDocument/2006/relationships/customXml" Target="../ink/ink320.xml"/><Relationship Id="rId71" Type="http://schemas.openxmlformats.org/officeDocument/2006/relationships/image" Target="../media/image372.png"/><Relationship Id="rId92" Type="http://schemas.openxmlformats.org/officeDocument/2006/relationships/customXml" Target="../ink/ink272.xml"/><Relationship Id="rId2" Type="http://schemas.openxmlformats.org/officeDocument/2006/relationships/customXml" Target="../ink/ink227.xml"/><Relationship Id="rId29" Type="http://schemas.openxmlformats.org/officeDocument/2006/relationships/image" Target="../media/image351.png"/><Relationship Id="rId40" Type="http://schemas.openxmlformats.org/officeDocument/2006/relationships/customXml" Target="../ink/ink246.xml"/><Relationship Id="rId115" Type="http://schemas.openxmlformats.org/officeDocument/2006/relationships/image" Target="../media/image395.png"/><Relationship Id="rId136" Type="http://schemas.openxmlformats.org/officeDocument/2006/relationships/customXml" Target="../ink/ink294.xml"/><Relationship Id="rId157" Type="http://schemas.openxmlformats.org/officeDocument/2006/relationships/image" Target="../media/image417.png"/><Relationship Id="rId178" Type="http://schemas.openxmlformats.org/officeDocument/2006/relationships/customXml" Target="../ink/ink3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448.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74.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0.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8.png"/><Relationship Id="rId4" Type="http://schemas.openxmlformats.org/officeDocument/2006/relationships/image" Target="../media/image457.png"/></Relationships>
</file>

<file path=ppt/slides/_rels/slide182.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2.png"/><Relationship Id="rId1" Type="http://schemas.openxmlformats.org/officeDocument/2006/relationships/slideLayout" Target="../slideLayouts/slideLayout7.xml"/><Relationship Id="rId4" Type="http://schemas.openxmlformats.org/officeDocument/2006/relationships/image" Target="../media/image47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7.xml"/><Relationship Id="rId5" Type="http://schemas.openxmlformats.org/officeDocument/2006/relationships/image" Target="../media/image481.png"/><Relationship Id="rId4" Type="http://schemas.openxmlformats.org/officeDocument/2006/relationships/image" Target="../media/image480.png"/></Relationships>
</file>

<file path=ppt/slides/_rels/slide212.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7.xml"/><Relationship Id="rId5" Type="http://schemas.openxmlformats.org/officeDocument/2006/relationships/image" Target="../media/image485.png"/><Relationship Id="rId4" Type="http://schemas.openxmlformats.org/officeDocument/2006/relationships/image" Target="../media/image484.png"/></Relationships>
</file>

<file path=ppt/slides/_rels/slide213.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 Id="rId5" Type="http://schemas.openxmlformats.org/officeDocument/2006/relationships/image" Target="../media/image489.png"/><Relationship Id="rId4" Type="http://schemas.openxmlformats.org/officeDocument/2006/relationships/image" Target="../media/image488.png"/></Relationships>
</file>

<file path=ppt/slides/_rels/slide214.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7.xml"/><Relationship Id="rId5" Type="http://schemas.openxmlformats.org/officeDocument/2006/relationships/image" Target="../media/image493.png"/><Relationship Id="rId4" Type="http://schemas.openxmlformats.org/officeDocument/2006/relationships/image" Target="../media/image492.png"/></Relationships>
</file>

<file path=ppt/slides/_rels/slide215.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 Id="rId5" Type="http://schemas.openxmlformats.org/officeDocument/2006/relationships/image" Target="../media/image497.png"/><Relationship Id="rId4" Type="http://schemas.openxmlformats.org/officeDocument/2006/relationships/image" Target="../media/image496.png"/></Relationships>
</file>

<file path=ppt/slides/_rels/slide216.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7.xml"/><Relationship Id="rId5" Type="http://schemas.openxmlformats.org/officeDocument/2006/relationships/image" Target="../media/image501.png"/><Relationship Id="rId4" Type="http://schemas.openxmlformats.org/officeDocument/2006/relationships/image" Target="../media/image500.png"/></Relationships>
</file>

<file path=ppt/slides/_rels/slide217.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7.xml"/><Relationship Id="rId5" Type="http://schemas.openxmlformats.org/officeDocument/2006/relationships/image" Target="../media/image505.png"/><Relationship Id="rId4" Type="http://schemas.openxmlformats.org/officeDocument/2006/relationships/image" Target="../media/image504.png"/></Relationships>
</file>

<file path=ppt/slides/_rels/slide218.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7.xml"/><Relationship Id="rId5" Type="http://schemas.openxmlformats.org/officeDocument/2006/relationships/image" Target="../media/image509.png"/><Relationship Id="rId4" Type="http://schemas.openxmlformats.org/officeDocument/2006/relationships/image" Target="../media/image508.png"/></Relationships>
</file>

<file path=ppt/slides/_rels/slide21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7.xml"/><Relationship Id="rId6" Type="http://schemas.openxmlformats.org/officeDocument/2006/relationships/image" Target="../media/image514.png"/><Relationship Id="rId5" Type="http://schemas.openxmlformats.org/officeDocument/2006/relationships/image" Target="../media/image513.png"/><Relationship Id="rId4" Type="http://schemas.openxmlformats.org/officeDocument/2006/relationships/image" Target="../media/image51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7.xml"/><Relationship Id="rId5" Type="http://schemas.openxmlformats.org/officeDocument/2006/relationships/image" Target="../media/image518.png"/><Relationship Id="rId4" Type="http://schemas.openxmlformats.org/officeDocument/2006/relationships/image" Target="../media/image517.png"/></Relationships>
</file>

<file path=ppt/slides/_rels/slide22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7.xml"/><Relationship Id="rId5" Type="http://schemas.openxmlformats.org/officeDocument/2006/relationships/image" Target="../media/image522.png"/><Relationship Id="rId4" Type="http://schemas.openxmlformats.org/officeDocument/2006/relationships/image" Target="../media/image521.png"/></Relationships>
</file>

<file path=ppt/slides/_rels/slide223.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image" Target="../media/image5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53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539.png"/><Relationship Id="rId7" Type="http://schemas.openxmlformats.org/officeDocument/2006/relationships/image" Target="../media/image543.png"/><Relationship Id="rId2" Type="http://schemas.openxmlformats.org/officeDocument/2006/relationships/image" Target="../media/image538.png"/><Relationship Id="rId1" Type="http://schemas.openxmlformats.org/officeDocument/2006/relationships/slideLayout" Target="../slideLayouts/slideLayout7.xml"/><Relationship Id="rId6" Type="http://schemas.openxmlformats.org/officeDocument/2006/relationships/image" Target="../media/image542.png"/><Relationship Id="rId5" Type="http://schemas.openxmlformats.org/officeDocument/2006/relationships/image" Target="../media/image541.png"/><Relationship Id="rId4" Type="http://schemas.openxmlformats.org/officeDocument/2006/relationships/image" Target="../media/image540.png"/></Relationships>
</file>

<file path=ppt/slides/_rels/slide236.xml.rels><?xml version="1.0" encoding="UTF-8" standalone="yes"?>
<Relationships xmlns="http://schemas.openxmlformats.org/package/2006/relationships"><Relationship Id="rId3" Type="http://schemas.openxmlformats.org/officeDocument/2006/relationships/image" Target="../media/image545.png"/><Relationship Id="rId7" Type="http://schemas.openxmlformats.org/officeDocument/2006/relationships/image" Target="../media/image549.png"/><Relationship Id="rId2" Type="http://schemas.openxmlformats.org/officeDocument/2006/relationships/image" Target="../media/image544.png"/><Relationship Id="rId1" Type="http://schemas.openxmlformats.org/officeDocument/2006/relationships/slideLayout" Target="../slideLayouts/slideLayout7.xml"/><Relationship Id="rId6" Type="http://schemas.openxmlformats.org/officeDocument/2006/relationships/image" Target="../media/image548.png"/><Relationship Id="rId5" Type="http://schemas.openxmlformats.org/officeDocument/2006/relationships/image" Target="../media/image547.png"/><Relationship Id="rId4" Type="http://schemas.openxmlformats.org/officeDocument/2006/relationships/image" Target="../media/image546.png"/></Relationships>
</file>

<file path=ppt/slides/_rels/slide237.xml.rels><?xml version="1.0" encoding="UTF-8" standalone="yes"?>
<Relationships xmlns="http://schemas.openxmlformats.org/package/2006/relationships"><Relationship Id="rId3" Type="http://schemas.openxmlformats.org/officeDocument/2006/relationships/image" Target="../media/image551.png"/><Relationship Id="rId7" Type="http://schemas.openxmlformats.org/officeDocument/2006/relationships/image" Target="../media/image555.png"/><Relationship Id="rId2" Type="http://schemas.openxmlformats.org/officeDocument/2006/relationships/image" Target="../media/image550.png"/><Relationship Id="rId1" Type="http://schemas.openxmlformats.org/officeDocument/2006/relationships/slideLayout" Target="../slideLayouts/slideLayout7.xml"/><Relationship Id="rId6" Type="http://schemas.openxmlformats.org/officeDocument/2006/relationships/image" Target="../media/image554.png"/><Relationship Id="rId5" Type="http://schemas.openxmlformats.org/officeDocument/2006/relationships/image" Target="../media/image553.png"/><Relationship Id="rId4" Type="http://schemas.openxmlformats.org/officeDocument/2006/relationships/image" Target="../media/image552.png"/></Relationships>
</file>

<file path=ppt/slides/_rels/slide238.xml.rels><?xml version="1.0" encoding="UTF-8" standalone="yes"?>
<Relationships xmlns="http://schemas.openxmlformats.org/package/2006/relationships"><Relationship Id="rId3" Type="http://schemas.openxmlformats.org/officeDocument/2006/relationships/image" Target="../media/image557.png"/><Relationship Id="rId7" Type="http://schemas.openxmlformats.org/officeDocument/2006/relationships/image" Target="../media/image561.png"/><Relationship Id="rId2" Type="http://schemas.openxmlformats.org/officeDocument/2006/relationships/image" Target="../media/image556.png"/><Relationship Id="rId1" Type="http://schemas.openxmlformats.org/officeDocument/2006/relationships/slideLayout" Target="../slideLayouts/slideLayout7.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8.png"/></Relationships>
</file>

<file path=ppt/slides/_rels/slide239.xml.rels><?xml version="1.0" encoding="UTF-8" standalone="yes"?>
<Relationships xmlns="http://schemas.openxmlformats.org/package/2006/relationships"><Relationship Id="rId3" Type="http://schemas.openxmlformats.org/officeDocument/2006/relationships/image" Target="../media/image563.png"/><Relationship Id="rId7" Type="http://schemas.openxmlformats.org/officeDocument/2006/relationships/image" Target="../media/image567.png"/><Relationship Id="rId2" Type="http://schemas.openxmlformats.org/officeDocument/2006/relationships/image" Target="../media/image562.png"/><Relationship Id="rId1" Type="http://schemas.openxmlformats.org/officeDocument/2006/relationships/slideLayout" Target="../slideLayouts/slideLayout7.xml"/><Relationship Id="rId6" Type="http://schemas.openxmlformats.org/officeDocument/2006/relationships/image" Target="../media/image566.png"/><Relationship Id="rId5" Type="http://schemas.openxmlformats.org/officeDocument/2006/relationships/image" Target="../media/image565.png"/><Relationship Id="rId4" Type="http://schemas.openxmlformats.org/officeDocument/2006/relationships/image" Target="../media/image56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8" Type="http://schemas.openxmlformats.org/officeDocument/2006/relationships/image" Target="../media/image574.png"/><Relationship Id="rId3" Type="http://schemas.openxmlformats.org/officeDocument/2006/relationships/image" Target="../media/image569.png"/><Relationship Id="rId7" Type="http://schemas.openxmlformats.org/officeDocument/2006/relationships/image" Target="../media/image573.png"/><Relationship Id="rId2" Type="http://schemas.openxmlformats.org/officeDocument/2006/relationships/image" Target="../media/image568.png"/><Relationship Id="rId1" Type="http://schemas.openxmlformats.org/officeDocument/2006/relationships/slideLayout" Target="../slideLayouts/slideLayout7.xml"/><Relationship Id="rId6" Type="http://schemas.openxmlformats.org/officeDocument/2006/relationships/image" Target="../media/image572.png"/><Relationship Id="rId5" Type="http://schemas.openxmlformats.org/officeDocument/2006/relationships/image" Target="../media/image571.png"/><Relationship Id="rId4" Type="http://schemas.openxmlformats.org/officeDocument/2006/relationships/image" Target="../media/image570.png"/><Relationship Id="rId9" Type="http://schemas.openxmlformats.org/officeDocument/2006/relationships/image" Target="../media/image575.png"/></Relationships>
</file>

<file path=ppt/slides/_rels/slide241.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76.png"/><Relationship Id="rId7" Type="http://schemas.openxmlformats.org/officeDocument/2006/relationships/image" Target="../media/image580.png"/><Relationship Id="rId2" Type="http://schemas.openxmlformats.org/officeDocument/2006/relationships/image" Target="../media/image538.png"/><Relationship Id="rId1" Type="http://schemas.openxmlformats.org/officeDocument/2006/relationships/slideLayout" Target="../slideLayouts/slideLayout7.xml"/><Relationship Id="rId6" Type="http://schemas.openxmlformats.org/officeDocument/2006/relationships/image" Target="../media/image579.png"/><Relationship Id="rId5" Type="http://schemas.openxmlformats.org/officeDocument/2006/relationships/image" Target="../media/image578.png"/><Relationship Id="rId10" Type="http://schemas.openxmlformats.org/officeDocument/2006/relationships/image" Target="../media/image583.png"/><Relationship Id="rId4" Type="http://schemas.openxmlformats.org/officeDocument/2006/relationships/image" Target="../media/image577.png"/><Relationship Id="rId9" Type="http://schemas.openxmlformats.org/officeDocument/2006/relationships/image" Target="../media/image582.png"/></Relationships>
</file>

<file path=ppt/slides/_rels/slide242.xml.rels><?xml version="1.0" encoding="UTF-8" standalone="yes"?>
<Relationships xmlns="http://schemas.openxmlformats.org/package/2006/relationships"><Relationship Id="rId8" Type="http://schemas.openxmlformats.org/officeDocument/2006/relationships/image" Target="../media/image589.png"/><Relationship Id="rId3" Type="http://schemas.openxmlformats.org/officeDocument/2006/relationships/image" Target="../media/image584.png"/><Relationship Id="rId7" Type="http://schemas.openxmlformats.org/officeDocument/2006/relationships/image" Target="../media/image588.png"/><Relationship Id="rId2" Type="http://schemas.openxmlformats.org/officeDocument/2006/relationships/image" Target="../media/image554.png"/><Relationship Id="rId1" Type="http://schemas.openxmlformats.org/officeDocument/2006/relationships/slideLayout" Target="../slideLayouts/slideLayout7.xml"/><Relationship Id="rId6" Type="http://schemas.openxmlformats.org/officeDocument/2006/relationships/image" Target="../media/image587.png"/><Relationship Id="rId5" Type="http://schemas.openxmlformats.org/officeDocument/2006/relationships/image" Target="../media/image586.png"/><Relationship Id="rId10" Type="http://schemas.openxmlformats.org/officeDocument/2006/relationships/image" Target="../media/image591.png"/><Relationship Id="rId4" Type="http://schemas.openxmlformats.org/officeDocument/2006/relationships/image" Target="../media/image585.png"/><Relationship Id="rId9" Type="http://schemas.openxmlformats.org/officeDocument/2006/relationships/image" Target="../media/image590.png"/></Relationships>
</file>

<file path=ppt/slides/_rels/slide243.xml.rels><?xml version="1.0" encoding="UTF-8" standalone="yes"?>
<Relationships xmlns="http://schemas.openxmlformats.org/package/2006/relationships"><Relationship Id="rId8" Type="http://schemas.openxmlformats.org/officeDocument/2006/relationships/customXml" Target="../ink/ink334.xml"/><Relationship Id="rId13" Type="http://schemas.openxmlformats.org/officeDocument/2006/relationships/image" Target="../media/image597.png"/><Relationship Id="rId18" Type="http://schemas.openxmlformats.org/officeDocument/2006/relationships/customXml" Target="../ink/ink339.xml"/><Relationship Id="rId3" Type="http://schemas.openxmlformats.org/officeDocument/2006/relationships/image" Target="../media/image592.png"/><Relationship Id="rId7" Type="http://schemas.openxmlformats.org/officeDocument/2006/relationships/image" Target="../media/image594.png"/><Relationship Id="rId12" Type="http://schemas.openxmlformats.org/officeDocument/2006/relationships/customXml" Target="../ink/ink336.xml"/><Relationship Id="rId17" Type="http://schemas.openxmlformats.org/officeDocument/2006/relationships/image" Target="../media/image599.png"/><Relationship Id="rId2" Type="http://schemas.openxmlformats.org/officeDocument/2006/relationships/customXml" Target="../ink/ink331.xml"/><Relationship Id="rId16" Type="http://schemas.openxmlformats.org/officeDocument/2006/relationships/customXml" Target="../ink/ink338.xml"/><Relationship Id="rId1" Type="http://schemas.openxmlformats.org/officeDocument/2006/relationships/slideLayout" Target="../slideLayouts/slideLayout2.xml"/><Relationship Id="rId6" Type="http://schemas.openxmlformats.org/officeDocument/2006/relationships/customXml" Target="../ink/ink333.xml"/><Relationship Id="rId11" Type="http://schemas.openxmlformats.org/officeDocument/2006/relationships/image" Target="../media/image596.png"/><Relationship Id="rId5" Type="http://schemas.openxmlformats.org/officeDocument/2006/relationships/image" Target="../media/image593.png"/><Relationship Id="rId15" Type="http://schemas.openxmlformats.org/officeDocument/2006/relationships/image" Target="../media/image598.png"/><Relationship Id="rId10" Type="http://schemas.openxmlformats.org/officeDocument/2006/relationships/customXml" Target="../ink/ink335.xml"/><Relationship Id="rId19" Type="http://schemas.openxmlformats.org/officeDocument/2006/relationships/image" Target="../media/image600.png"/><Relationship Id="rId4" Type="http://schemas.openxmlformats.org/officeDocument/2006/relationships/customXml" Target="../ink/ink332.xml"/><Relationship Id="rId9" Type="http://schemas.openxmlformats.org/officeDocument/2006/relationships/image" Target="../media/image595.png"/><Relationship Id="rId14" Type="http://schemas.openxmlformats.org/officeDocument/2006/relationships/customXml" Target="../ink/ink33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03.png"/><Relationship Id="rId7" Type="http://schemas.openxmlformats.org/officeDocument/2006/relationships/image" Target="../media/image607.png"/><Relationship Id="rId2" Type="http://schemas.openxmlformats.org/officeDocument/2006/relationships/image" Target="../media/image602.png"/><Relationship Id="rId1" Type="http://schemas.openxmlformats.org/officeDocument/2006/relationships/slideLayout" Target="../slideLayouts/slideLayout2.xml"/><Relationship Id="rId6" Type="http://schemas.openxmlformats.org/officeDocument/2006/relationships/image" Target="../media/image606.png"/><Relationship Id="rId5" Type="http://schemas.openxmlformats.org/officeDocument/2006/relationships/image" Target="../media/image605.png"/><Relationship Id="rId4" Type="http://schemas.openxmlformats.org/officeDocument/2006/relationships/image" Target="../media/image604.png"/></Relationships>
</file>

<file path=ppt/slides/_rels/slide247.xml.rels><?xml version="1.0" encoding="UTF-8" standalone="yes"?>
<Relationships xmlns="http://schemas.openxmlformats.org/package/2006/relationships"><Relationship Id="rId3" Type="http://schemas.openxmlformats.org/officeDocument/2006/relationships/image" Target="../media/image609.png"/><Relationship Id="rId2" Type="http://schemas.openxmlformats.org/officeDocument/2006/relationships/image" Target="../media/image60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8" Type="http://schemas.openxmlformats.org/officeDocument/2006/relationships/image" Target="../media/image616.png"/><Relationship Id="rId3" Type="http://schemas.openxmlformats.org/officeDocument/2006/relationships/image" Target="../media/image611.png"/><Relationship Id="rId7" Type="http://schemas.openxmlformats.org/officeDocument/2006/relationships/image" Target="../media/image615.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s>
</file>

<file path=ppt/slides/_rels/slide249.xml.rels><?xml version="1.0" encoding="UTF-8" standalone="yes"?>
<Relationships xmlns="http://schemas.openxmlformats.org/package/2006/relationships"><Relationship Id="rId8" Type="http://schemas.openxmlformats.org/officeDocument/2006/relationships/image" Target="../media/image626.png"/><Relationship Id="rId3" Type="http://schemas.openxmlformats.org/officeDocument/2006/relationships/image" Target="../media/image621.png"/><Relationship Id="rId7" Type="http://schemas.openxmlformats.org/officeDocument/2006/relationships/image" Target="../media/image625.png"/><Relationship Id="rId2" Type="http://schemas.openxmlformats.org/officeDocument/2006/relationships/image" Target="../media/image620.png"/><Relationship Id="rId1" Type="http://schemas.openxmlformats.org/officeDocument/2006/relationships/slideLayout" Target="../slideLayouts/slideLayout2.xml"/><Relationship Id="rId6" Type="http://schemas.openxmlformats.org/officeDocument/2006/relationships/image" Target="../media/image624.png"/><Relationship Id="rId11" Type="http://schemas.openxmlformats.org/officeDocument/2006/relationships/image" Target="../media/image629.png"/><Relationship Id="rId5" Type="http://schemas.openxmlformats.org/officeDocument/2006/relationships/image" Target="../media/image623.png"/><Relationship Id="rId10" Type="http://schemas.openxmlformats.org/officeDocument/2006/relationships/image" Target="../media/image628.png"/><Relationship Id="rId4" Type="http://schemas.openxmlformats.org/officeDocument/2006/relationships/image" Target="../media/image622.png"/><Relationship Id="rId9" Type="http://schemas.openxmlformats.org/officeDocument/2006/relationships/image" Target="../media/image627.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636.png"/><Relationship Id="rId3" Type="http://schemas.openxmlformats.org/officeDocument/2006/relationships/image" Target="../media/image631.png"/><Relationship Id="rId7" Type="http://schemas.openxmlformats.org/officeDocument/2006/relationships/image" Target="../media/image635.png"/><Relationship Id="rId2" Type="http://schemas.openxmlformats.org/officeDocument/2006/relationships/image" Target="../media/image630.png"/><Relationship Id="rId1" Type="http://schemas.openxmlformats.org/officeDocument/2006/relationships/slideLayout" Target="../slideLayouts/slideLayout2.xml"/><Relationship Id="rId6" Type="http://schemas.openxmlformats.org/officeDocument/2006/relationships/image" Target="../media/image634.png"/><Relationship Id="rId11" Type="http://schemas.openxmlformats.org/officeDocument/2006/relationships/image" Target="../media/image639.png"/><Relationship Id="rId5" Type="http://schemas.openxmlformats.org/officeDocument/2006/relationships/image" Target="../media/image633.png"/><Relationship Id="rId10" Type="http://schemas.openxmlformats.org/officeDocument/2006/relationships/image" Target="../media/image638.png"/><Relationship Id="rId4" Type="http://schemas.openxmlformats.org/officeDocument/2006/relationships/image" Target="../media/image632.png"/><Relationship Id="rId9" Type="http://schemas.openxmlformats.org/officeDocument/2006/relationships/image" Target="../media/image637.png"/></Relationships>
</file>

<file path=ppt/slides/_rels/slide251.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png"/><Relationship Id="rId7" Type="http://schemas.openxmlformats.org/officeDocument/2006/relationships/image" Target="../media/image645.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44.png"/><Relationship Id="rId5" Type="http://schemas.openxmlformats.org/officeDocument/2006/relationships/image" Target="../media/image643.png"/><Relationship Id="rId4" Type="http://schemas.openxmlformats.org/officeDocument/2006/relationships/image" Target="../media/image642.png"/><Relationship Id="rId9" Type="http://schemas.openxmlformats.org/officeDocument/2006/relationships/image" Target="../media/image647.png"/></Relationships>
</file>

<file path=ppt/slides/_rels/slide252.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image" Target="../media/image648.png"/><Relationship Id="rId1" Type="http://schemas.openxmlformats.org/officeDocument/2006/relationships/slideLayout" Target="../slideLayouts/slideLayout2.xml"/><Relationship Id="rId4" Type="http://schemas.openxmlformats.org/officeDocument/2006/relationships/image" Target="../media/image650.png"/></Relationships>
</file>

<file path=ppt/slides/_rels/slide253.xml.rels><?xml version="1.0" encoding="UTF-8" standalone="yes"?>
<Relationships xmlns="http://schemas.openxmlformats.org/package/2006/relationships"><Relationship Id="rId8" Type="http://schemas.openxmlformats.org/officeDocument/2006/relationships/image" Target="../media/image657.png"/><Relationship Id="rId3" Type="http://schemas.openxmlformats.org/officeDocument/2006/relationships/image" Target="../media/image652.png"/><Relationship Id="rId7" Type="http://schemas.openxmlformats.org/officeDocument/2006/relationships/image" Target="../media/image656.png"/><Relationship Id="rId12" Type="http://schemas.openxmlformats.org/officeDocument/2006/relationships/image" Target="../media/image636.png"/><Relationship Id="rId2" Type="http://schemas.openxmlformats.org/officeDocument/2006/relationships/image" Target="../media/image651.png"/><Relationship Id="rId1" Type="http://schemas.openxmlformats.org/officeDocument/2006/relationships/slideLayout" Target="../slideLayouts/slideLayout2.xml"/><Relationship Id="rId6" Type="http://schemas.openxmlformats.org/officeDocument/2006/relationships/image" Target="../media/image655.png"/><Relationship Id="rId11" Type="http://schemas.openxmlformats.org/officeDocument/2006/relationships/image" Target="../media/image660.png"/><Relationship Id="rId5" Type="http://schemas.openxmlformats.org/officeDocument/2006/relationships/image" Target="../media/image654.png"/><Relationship Id="rId10" Type="http://schemas.openxmlformats.org/officeDocument/2006/relationships/image" Target="../media/image659.png"/><Relationship Id="rId4" Type="http://schemas.openxmlformats.org/officeDocument/2006/relationships/image" Target="../media/image653.png"/><Relationship Id="rId9" Type="http://schemas.openxmlformats.org/officeDocument/2006/relationships/image" Target="../media/image658.png"/></Relationships>
</file>

<file path=ppt/slides/_rels/slide254.xml.rels><?xml version="1.0" encoding="UTF-8" standalone="yes"?>
<Relationships xmlns="http://schemas.openxmlformats.org/package/2006/relationships"><Relationship Id="rId8" Type="http://schemas.openxmlformats.org/officeDocument/2006/relationships/image" Target="../media/image666.png"/><Relationship Id="rId3" Type="http://schemas.openxmlformats.org/officeDocument/2006/relationships/image" Target="../media/image627.png"/><Relationship Id="rId7" Type="http://schemas.openxmlformats.org/officeDocument/2006/relationships/image" Target="../media/image665.png"/><Relationship Id="rId12" Type="http://schemas.openxmlformats.org/officeDocument/2006/relationships/image" Target="../media/image649.png"/><Relationship Id="rId2" Type="http://schemas.openxmlformats.org/officeDocument/2006/relationships/image" Target="../media/image661.png"/><Relationship Id="rId1" Type="http://schemas.openxmlformats.org/officeDocument/2006/relationships/slideLayout" Target="../slideLayouts/slideLayout2.xml"/><Relationship Id="rId6" Type="http://schemas.openxmlformats.org/officeDocument/2006/relationships/image" Target="../media/image664.png"/><Relationship Id="rId11" Type="http://schemas.openxmlformats.org/officeDocument/2006/relationships/image" Target="../media/image669.png"/><Relationship Id="rId5" Type="http://schemas.openxmlformats.org/officeDocument/2006/relationships/image" Target="../media/image663.png"/><Relationship Id="rId10" Type="http://schemas.openxmlformats.org/officeDocument/2006/relationships/image" Target="../media/image668.png"/><Relationship Id="rId4" Type="http://schemas.openxmlformats.org/officeDocument/2006/relationships/image" Target="../media/image662.png"/><Relationship Id="rId9" Type="http://schemas.openxmlformats.org/officeDocument/2006/relationships/image" Target="../media/image66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customXml" Target="../ink/ink10.xml"/><Relationship Id="rId42" Type="http://schemas.openxmlformats.org/officeDocument/2006/relationships/image" Target="../media/image58.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71.png"/><Relationship Id="rId84" Type="http://schemas.openxmlformats.org/officeDocument/2006/relationships/image" Target="../media/image79.png"/><Relationship Id="rId89" Type="http://schemas.openxmlformats.org/officeDocument/2006/relationships/customXml" Target="../ink/ink44.xml"/><Relationship Id="rId112" Type="http://schemas.openxmlformats.org/officeDocument/2006/relationships/image" Target="../media/image93.png"/><Relationship Id="rId16" Type="http://schemas.openxmlformats.org/officeDocument/2006/relationships/image" Target="../media/image45.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53.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66.png"/><Relationship Id="rId74" Type="http://schemas.openxmlformats.org/officeDocument/2006/relationships/image" Target="../media/image74.png"/><Relationship Id="rId79" Type="http://schemas.openxmlformats.org/officeDocument/2006/relationships/customXml" Target="../ink/ink39.xml"/><Relationship Id="rId102" Type="http://schemas.openxmlformats.org/officeDocument/2006/relationships/image" Target="../media/image88.png"/><Relationship Id="rId5" Type="http://schemas.openxmlformats.org/officeDocument/2006/relationships/customXml" Target="../ink/ink2.xml"/><Relationship Id="rId90" Type="http://schemas.openxmlformats.org/officeDocument/2006/relationships/image" Target="../media/image82.png"/><Relationship Id="rId95" Type="http://schemas.openxmlformats.org/officeDocument/2006/relationships/customXml" Target="../ink/ink47.xml"/><Relationship Id="rId22" Type="http://schemas.openxmlformats.org/officeDocument/2006/relationships/image" Target="../media/image48.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customXml" Target="../ink/ink34.xml"/><Relationship Id="rId113" Type="http://schemas.openxmlformats.org/officeDocument/2006/relationships/customXml" Target="../ink/ink56.xml"/><Relationship Id="rId80" Type="http://schemas.openxmlformats.org/officeDocument/2006/relationships/image" Target="../media/image77.png"/><Relationship Id="rId85" Type="http://schemas.openxmlformats.org/officeDocument/2006/relationships/customXml" Target="../ink/ink42.xml"/><Relationship Id="rId12" Type="http://schemas.openxmlformats.org/officeDocument/2006/relationships/image" Target="../media/image43.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56.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91.png"/><Relationship Id="rId54" Type="http://schemas.openxmlformats.org/officeDocument/2006/relationships/image" Target="../media/image64.png"/><Relationship Id="rId70" Type="http://schemas.openxmlformats.org/officeDocument/2006/relationships/image" Target="../media/image72.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0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51.png"/><Relationship Id="rId36" Type="http://schemas.openxmlformats.org/officeDocument/2006/relationships/image" Target="../media/image55.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90.png"/><Relationship Id="rId114" Type="http://schemas.openxmlformats.org/officeDocument/2006/relationships/image" Target="../media/image94.png"/><Relationship Id="rId10" Type="http://schemas.openxmlformats.org/officeDocument/2006/relationships/image" Target="../media/image42.png"/><Relationship Id="rId31" Type="http://schemas.openxmlformats.org/officeDocument/2006/relationships/customXml" Target="../ink/ink15.xml"/><Relationship Id="rId44" Type="http://schemas.openxmlformats.org/officeDocument/2006/relationships/image" Target="../media/image59.png"/><Relationship Id="rId52" Type="http://schemas.openxmlformats.org/officeDocument/2006/relationships/image" Target="../media/image63.png"/><Relationship Id="rId60" Type="http://schemas.openxmlformats.org/officeDocument/2006/relationships/image" Target="../media/image67.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76.png"/><Relationship Id="rId81" Type="http://schemas.openxmlformats.org/officeDocument/2006/relationships/customXml" Target="../ink/ink40.xml"/><Relationship Id="rId86" Type="http://schemas.openxmlformats.org/officeDocument/2006/relationships/image" Target="../media/image80.png"/><Relationship Id="rId94" Type="http://schemas.openxmlformats.org/officeDocument/2006/relationships/image" Target="../media/image84.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39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46.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54.png"/><Relationship Id="rId50" Type="http://schemas.openxmlformats.org/officeDocument/2006/relationships/image" Target="../media/image62.png"/><Relationship Id="rId55" Type="http://schemas.openxmlformats.org/officeDocument/2006/relationships/customXml" Target="../ink/ink27.xml"/><Relationship Id="rId76" Type="http://schemas.openxmlformats.org/officeDocument/2006/relationships/image" Target="../media/image75.png"/><Relationship Id="rId97" Type="http://schemas.openxmlformats.org/officeDocument/2006/relationships/customXml" Target="../ink/ink48.xml"/><Relationship Id="rId104" Type="http://schemas.openxmlformats.org/officeDocument/2006/relationships/image" Target="../media/image89.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83.png"/><Relationship Id="rId2" Type="http://schemas.openxmlformats.org/officeDocument/2006/relationships/image" Target="../media/image40.png"/><Relationship Id="rId29" Type="http://schemas.openxmlformats.org/officeDocument/2006/relationships/customXml" Target="../ink/ink14.xml"/><Relationship Id="rId24" Type="http://schemas.openxmlformats.org/officeDocument/2006/relationships/image" Target="../media/image49.png"/><Relationship Id="rId40" Type="http://schemas.openxmlformats.org/officeDocument/2006/relationships/image" Target="../media/image57.png"/><Relationship Id="rId45" Type="http://schemas.openxmlformats.org/officeDocument/2006/relationships/customXml" Target="../ink/ink22.xml"/><Relationship Id="rId66" Type="http://schemas.openxmlformats.org/officeDocument/2006/relationships/image" Target="../media/image70.png"/><Relationship Id="rId87" Type="http://schemas.openxmlformats.org/officeDocument/2006/relationships/customXml" Target="../ink/ink43.xml"/><Relationship Id="rId110" Type="http://schemas.openxmlformats.org/officeDocument/2006/relationships/image" Target="../media/image92.png"/><Relationship Id="rId115" Type="http://schemas.openxmlformats.org/officeDocument/2006/relationships/customXml" Target="../ink/ink57.xml"/><Relationship Id="rId61" Type="http://schemas.openxmlformats.org/officeDocument/2006/relationships/customXml" Target="../ink/ink30.xml"/><Relationship Id="rId82" Type="http://schemas.openxmlformats.org/officeDocument/2006/relationships/image" Target="../media/image78.png"/><Relationship Id="rId19" Type="http://schemas.openxmlformats.org/officeDocument/2006/relationships/customXml" Target="../ink/ink9.xml"/><Relationship Id="rId14" Type="http://schemas.openxmlformats.org/officeDocument/2006/relationships/image" Target="../media/image44.png"/><Relationship Id="rId30" Type="http://schemas.openxmlformats.org/officeDocument/2006/relationships/image" Target="../media/image52.png"/><Relationship Id="rId35" Type="http://schemas.openxmlformats.org/officeDocument/2006/relationships/customXml" Target="../ink/ink17.xml"/><Relationship Id="rId56" Type="http://schemas.openxmlformats.org/officeDocument/2006/relationships/image" Target="../media/image65.png"/><Relationship Id="rId77" Type="http://schemas.openxmlformats.org/officeDocument/2006/relationships/customXml" Target="../ink/ink38.xml"/><Relationship Id="rId100" Type="http://schemas.openxmlformats.org/officeDocument/2006/relationships/image" Target="../media/image87.png"/><Relationship Id="rId105" Type="http://schemas.openxmlformats.org/officeDocument/2006/relationships/customXml" Target="../ink/ink52.xml"/><Relationship Id="rId8" Type="http://schemas.openxmlformats.org/officeDocument/2006/relationships/image" Target="../media/image41.png"/><Relationship Id="rId51" Type="http://schemas.openxmlformats.org/officeDocument/2006/relationships/customXml" Target="../ink/ink25.xml"/><Relationship Id="rId72" Type="http://schemas.openxmlformats.org/officeDocument/2006/relationships/image" Target="../media/image73.png"/><Relationship Id="rId93" Type="http://schemas.openxmlformats.org/officeDocument/2006/relationships/customXml" Target="../ink/ink46.xml"/><Relationship Id="rId98" Type="http://schemas.openxmlformats.org/officeDocument/2006/relationships/image" Target="../media/image86.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60.png"/><Relationship Id="rId67" Type="http://schemas.openxmlformats.org/officeDocument/2006/relationships/customXml" Target="../ink/ink33.xml"/><Relationship Id="rId116" Type="http://schemas.openxmlformats.org/officeDocument/2006/relationships/image" Target="../media/image95.png"/><Relationship Id="rId20" Type="http://schemas.openxmlformats.org/officeDocument/2006/relationships/image" Target="../media/image47.png"/><Relationship Id="rId41" Type="http://schemas.openxmlformats.org/officeDocument/2006/relationships/customXml" Target="../ink/ink20.xml"/><Relationship Id="rId62" Type="http://schemas.openxmlformats.org/officeDocument/2006/relationships/image" Target="../media/image68.png"/><Relationship Id="rId83" Type="http://schemas.openxmlformats.org/officeDocument/2006/relationships/customXml" Target="../ink/ink41.xml"/><Relationship Id="rId88" Type="http://schemas.openxmlformats.org/officeDocument/2006/relationships/image" Target="../media/image81.png"/><Relationship Id="rId111" Type="http://schemas.openxmlformats.org/officeDocument/2006/relationships/customXml" Target="../ink/ink55.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6" Type="http://schemas.openxmlformats.org/officeDocument/2006/relationships/image" Target="../media/image114.png"/><Relationship Id="rId21" Type="http://schemas.openxmlformats.org/officeDocument/2006/relationships/customXml" Target="../ink/ink67.xml"/><Relationship Id="rId42" Type="http://schemas.openxmlformats.org/officeDocument/2006/relationships/image" Target="../media/image122.png"/><Relationship Id="rId47" Type="http://schemas.openxmlformats.org/officeDocument/2006/relationships/customXml" Target="../ink/ink80.xml"/><Relationship Id="rId63" Type="http://schemas.openxmlformats.org/officeDocument/2006/relationships/customXml" Target="../ink/ink88.xml"/><Relationship Id="rId68" Type="http://schemas.openxmlformats.org/officeDocument/2006/relationships/image" Target="../media/image135.png"/><Relationship Id="rId84" Type="http://schemas.openxmlformats.org/officeDocument/2006/relationships/image" Target="../media/image143.png"/><Relationship Id="rId89" Type="http://schemas.openxmlformats.org/officeDocument/2006/relationships/customXml" Target="../ink/ink101.xml"/><Relationship Id="rId16" Type="http://schemas.openxmlformats.org/officeDocument/2006/relationships/image" Target="../media/image109.png"/><Relationship Id="rId11" Type="http://schemas.openxmlformats.org/officeDocument/2006/relationships/customXml" Target="../ink/ink62.xml"/><Relationship Id="rId32" Type="http://schemas.openxmlformats.org/officeDocument/2006/relationships/image" Target="../media/image117.png"/><Relationship Id="rId37" Type="http://schemas.openxmlformats.org/officeDocument/2006/relationships/customXml" Target="../ink/ink75.xml"/><Relationship Id="rId53" Type="http://schemas.openxmlformats.org/officeDocument/2006/relationships/customXml" Target="../ink/ink83.xml"/><Relationship Id="rId58" Type="http://schemas.openxmlformats.org/officeDocument/2006/relationships/image" Target="../media/image130.png"/><Relationship Id="rId74" Type="http://schemas.openxmlformats.org/officeDocument/2006/relationships/image" Target="../media/image138.png"/><Relationship Id="rId79" Type="http://schemas.openxmlformats.org/officeDocument/2006/relationships/customXml" Target="../ink/ink96.xml"/><Relationship Id="rId102" Type="http://schemas.openxmlformats.org/officeDocument/2006/relationships/image" Target="../media/image152.png"/><Relationship Id="rId5" Type="http://schemas.openxmlformats.org/officeDocument/2006/relationships/customXml" Target="../ink/ink59.xml"/><Relationship Id="rId90" Type="http://schemas.openxmlformats.org/officeDocument/2006/relationships/image" Target="../media/image146.png"/><Relationship Id="rId95" Type="http://schemas.openxmlformats.org/officeDocument/2006/relationships/customXml" Target="../ink/ink104.xml"/><Relationship Id="rId22" Type="http://schemas.openxmlformats.org/officeDocument/2006/relationships/image" Target="../media/image112.png"/><Relationship Id="rId27" Type="http://schemas.openxmlformats.org/officeDocument/2006/relationships/customXml" Target="../ink/ink70.xml"/><Relationship Id="rId43" Type="http://schemas.openxmlformats.org/officeDocument/2006/relationships/customXml" Target="../ink/ink78.xml"/><Relationship Id="rId48"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customXml" Target="../ink/ink91.xml"/><Relationship Id="rId80" Type="http://schemas.openxmlformats.org/officeDocument/2006/relationships/image" Target="../media/image141.png"/><Relationship Id="rId85" Type="http://schemas.openxmlformats.org/officeDocument/2006/relationships/customXml" Target="../ink/ink99.xml"/><Relationship Id="rId12" Type="http://schemas.openxmlformats.org/officeDocument/2006/relationships/image" Target="../media/image107.png"/><Relationship Id="rId17" Type="http://schemas.openxmlformats.org/officeDocument/2006/relationships/customXml" Target="../ink/ink65.xml"/><Relationship Id="rId33" Type="http://schemas.openxmlformats.org/officeDocument/2006/relationships/customXml" Target="../ink/ink73.xml"/><Relationship Id="rId38" Type="http://schemas.openxmlformats.org/officeDocument/2006/relationships/image" Target="../media/image120.png"/><Relationship Id="rId59" Type="http://schemas.openxmlformats.org/officeDocument/2006/relationships/customXml" Target="../ink/ink86.xml"/><Relationship Id="rId103" Type="http://schemas.openxmlformats.org/officeDocument/2006/relationships/customXml" Target="../ink/ink108.xml"/><Relationship Id="rId20" Type="http://schemas.openxmlformats.org/officeDocument/2006/relationships/image" Target="../media/image111.png"/><Relationship Id="rId41" Type="http://schemas.openxmlformats.org/officeDocument/2006/relationships/customXml" Target="../ink/ink77.xml"/><Relationship Id="rId54" Type="http://schemas.openxmlformats.org/officeDocument/2006/relationships/image" Target="../media/image128.png"/><Relationship Id="rId62" Type="http://schemas.openxmlformats.org/officeDocument/2006/relationships/image" Target="../media/image132.png"/><Relationship Id="rId70" Type="http://schemas.openxmlformats.org/officeDocument/2006/relationships/image" Target="../media/image136.png"/><Relationship Id="rId75" Type="http://schemas.openxmlformats.org/officeDocument/2006/relationships/customXml" Target="../ink/ink94.xml"/><Relationship Id="rId83" Type="http://schemas.openxmlformats.org/officeDocument/2006/relationships/customXml" Target="../ink/ink98.xml"/><Relationship Id="rId88" Type="http://schemas.openxmlformats.org/officeDocument/2006/relationships/image" Target="../media/image145.png"/><Relationship Id="rId91" Type="http://schemas.openxmlformats.org/officeDocument/2006/relationships/customXml" Target="../ink/ink102.xml"/><Relationship Id="rId96"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4.png"/><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115.png"/><Relationship Id="rId36" Type="http://schemas.openxmlformats.org/officeDocument/2006/relationships/image" Target="../media/image119.png"/><Relationship Id="rId49" Type="http://schemas.openxmlformats.org/officeDocument/2006/relationships/customXml" Target="../ink/ink81.xml"/><Relationship Id="rId57" Type="http://schemas.openxmlformats.org/officeDocument/2006/relationships/customXml" Target="../ink/ink85.xml"/><Relationship Id="rId106" Type="http://schemas.openxmlformats.org/officeDocument/2006/relationships/image" Target="../media/image154.png"/><Relationship Id="rId10" Type="http://schemas.openxmlformats.org/officeDocument/2006/relationships/image" Target="../media/image106.png"/><Relationship Id="rId31" Type="http://schemas.openxmlformats.org/officeDocument/2006/relationships/customXml" Target="../ink/ink72.xml"/><Relationship Id="rId44" Type="http://schemas.openxmlformats.org/officeDocument/2006/relationships/image" Target="../media/image123.png"/><Relationship Id="rId52" Type="http://schemas.openxmlformats.org/officeDocument/2006/relationships/image" Target="../media/image127.png"/><Relationship Id="rId60" Type="http://schemas.openxmlformats.org/officeDocument/2006/relationships/image" Target="../media/image131.png"/><Relationship Id="rId65" Type="http://schemas.openxmlformats.org/officeDocument/2006/relationships/customXml" Target="../ink/ink89.xml"/><Relationship Id="rId73" Type="http://schemas.openxmlformats.org/officeDocument/2006/relationships/customXml" Target="../ink/ink93.xml"/><Relationship Id="rId78" Type="http://schemas.openxmlformats.org/officeDocument/2006/relationships/image" Target="../media/image140.png"/><Relationship Id="rId81" Type="http://schemas.openxmlformats.org/officeDocument/2006/relationships/customXml" Target="../ink/ink97.xml"/><Relationship Id="rId86" Type="http://schemas.openxmlformats.org/officeDocument/2006/relationships/image" Target="../media/image144.png"/><Relationship Id="rId94" Type="http://schemas.openxmlformats.org/officeDocument/2006/relationships/image" Target="../media/image148.png"/><Relationship Id="rId99" Type="http://schemas.openxmlformats.org/officeDocument/2006/relationships/customXml" Target="../ink/ink106.xml"/><Relationship Id="rId101" Type="http://schemas.openxmlformats.org/officeDocument/2006/relationships/customXml" Target="../ink/ink107.xml"/><Relationship Id="rId4" Type="http://schemas.openxmlformats.org/officeDocument/2006/relationships/image" Target="../media/image103.png"/><Relationship Id="rId9" Type="http://schemas.openxmlformats.org/officeDocument/2006/relationships/customXml" Target="../ink/ink61.xml"/><Relationship Id="rId13" Type="http://schemas.openxmlformats.org/officeDocument/2006/relationships/customXml" Target="../ink/ink63.xml"/><Relationship Id="rId18" Type="http://schemas.openxmlformats.org/officeDocument/2006/relationships/image" Target="../media/image110.png"/><Relationship Id="rId39" Type="http://schemas.openxmlformats.org/officeDocument/2006/relationships/customXml" Target="../ink/ink76.xml"/><Relationship Id="rId34" Type="http://schemas.openxmlformats.org/officeDocument/2006/relationships/image" Target="../media/image118.png"/><Relationship Id="rId50" Type="http://schemas.openxmlformats.org/officeDocument/2006/relationships/image" Target="../media/image126.png"/><Relationship Id="rId55" Type="http://schemas.openxmlformats.org/officeDocument/2006/relationships/customXml" Target="../ink/ink84.xml"/><Relationship Id="rId76" Type="http://schemas.openxmlformats.org/officeDocument/2006/relationships/image" Target="../media/image139.png"/><Relationship Id="rId97" Type="http://schemas.openxmlformats.org/officeDocument/2006/relationships/customXml" Target="../ink/ink105.xml"/><Relationship Id="rId104" Type="http://schemas.openxmlformats.org/officeDocument/2006/relationships/image" Target="../media/image153.png"/><Relationship Id="rId7" Type="http://schemas.openxmlformats.org/officeDocument/2006/relationships/customXml" Target="../ink/ink60.xml"/><Relationship Id="rId71" Type="http://schemas.openxmlformats.org/officeDocument/2006/relationships/customXml" Target="../ink/ink92.xml"/><Relationship Id="rId92" Type="http://schemas.openxmlformats.org/officeDocument/2006/relationships/image" Target="../media/image147.png"/><Relationship Id="rId2" Type="http://schemas.openxmlformats.org/officeDocument/2006/relationships/image" Target="../media/image102.png"/><Relationship Id="rId29" Type="http://schemas.openxmlformats.org/officeDocument/2006/relationships/customXml" Target="../ink/ink71.xml"/><Relationship Id="rId24" Type="http://schemas.openxmlformats.org/officeDocument/2006/relationships/image" Target="../media/image113.png"/><Relationship Id="rId40" Type="http://schemas.openxmlformats.org/officeDocument/2006/relationships/image" Target="../media/image121.png"/><Relationship Id="rId45" Type="http://schemas.openxmlformats.org/officeDocument/2006/relationships/customXml" Target="../ink/ink79.xml"/><Relationship Id="rId66" Type="http://schemas.openxmlformats.org/officeDocument/2006/relationships/image" Target="../media/image134.png"/><Relationship Id="rId87" Type="http://schemas.openxmlformats.org/officeDocument/2006/relationships/customXml" Target="../ink/ink100.xml"/><Relationship Id="rId61" Type="http://schemas.openxmlformats.org/officeDocument/2006/relationships/customXml" Target="../ink/ink87.xml"/><Relationship Id="rId82" Type="http://schemas.openxmlformats.org/officeDocument/2006/relationships/image" Target="../media/image142.png"/><Relationship Id="rId19" Type="http://schemas.openxmlformats.org/officeDocument/2006/relationships/customXml" Target="../ink/ink66.xml"/><Relationship Id="rId14" Type="http://schemas.openxmlformats.org/officeDocument/2006/relationships/image" Target="../media/image108.png"/><Relationship Id="rId30" Type="http://schemas.openxmlformats.org/officeDocument/2006/relationships/image" Target="../media/image116.png"/><Relationship Id="rId35" Type="http://schemas.openxmlformats.org/officeDocument/2006/relationships/customXml" Target="../ink/ink74.xml"/><Relationship Id="rId56" Type="http://schemas.openxmlformats.org/officeDocument/2006/relationships/image" Target="../media/image129.png"/><Relationship Id="rId77" Type="http://schemas.openxmlformats.org/officeDocument/2006/relationships/customXml" Target="../ink/ink95.xml"/><Relationship Id="rId100" Type="http://schemas.openxmlformats.org/officeDocument/2006/relationships/image" Target="../media/image151.png"/><Relationship Id="rId105" Type="http://schemas.openxmlformats.org/officeDocument/2006/relationships/customXml" Target="../ink/ink109.xml"/><Relationship Id="rId8" Type="http://schemas.openxmlformats.org/officeDocument/2006/relationships/image" Target="../media/image105.png"/><Relationship Id="rId51" Type="http://schemas.openxmlformats.org/officeDocument/2006/relationships/customXml" Target="../ink/ink82.xml"/><Relationship Id="rId72" Type="http://schemas.openxmlformats.org/officeDocument/2006/relationships/image" Target="../media/image137.png"/><Relationship Id="rId93" Type="http://schemas.openxmlformats.org/officeDocument/2006/relationships/customXml" Target="../ink/ink103.xml"/><Relationship Id="rId98" Type="http://schemas.openxmlformats.org/officeDocument/2006/relationships/image" Target="../media/image150.png"/><Relationship Id="rId3" Type="http://schemas.openxmlformats.org/officeDocument/2006/relationships/customXml" Target="../ink/ink58.xml"/><Relationship Id="rId25" Type="http://schemas.openxmlformats.org/officeDocument/2006/relationships/customXml" Target="../ink/ink69.xml"/><Relationship Id="rId46" Type="http://schemas.openxmlformats.org/officeDocument/2006/relationships/image" Target="../media/image124.png"/><Relationship Id="rId67" Type="http://schemas.openxmlformats.org/officeDocument/2006/relationships/customXml" Target="../ink/ink90.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customXml" Target="../ink/ink115.xml"/><Relationship Id="rId18" Type="http://schemas.openxmlformats.org/officeDocument/2006/relationships/image" Target="../media/image169.png"/><Relationship Id="rId26" Type="http://schemas.openxmlformats.org/officeDocument/2006/relationships/image" Target="../media/image173.png"/><Relationship Id="rId3" Type="http://schemas.openxmlformats.org/officeDocument/2006/relationships/customXml" Target="../ink/ink110.xml"/><Relationship Id="rId21" Type="http://schemas.openxmlformats.org/officeDocument/2006/relationships/customXml" Target="../ink/ink119.xml"/><Relationship Id="rId7" Type="http://schemas.openxmlformats.org/officeDocument/2006/relationships/customXml" Target="../ink/ink112.xml"/><Relationship Id="rId12" Type="http://schemas.openxmlformats.org/officeDocument/2006/relationships/image" Target="../media/image166.png"/><Relationship Id="rId17" Type="http://schemas.openxmlformats.org/officeDocument/2006/relationships/customXml" Target="../ink/ink117.xml"/><Relationship Id="rId25" Type="http://schemas.openxmlformats.org/officeDocument/2006/relationships/customXml" Target="../ink/ink121.xml"/><Relationship Id="rId2" Type="http://schemas.openxmlformats.org/officeDocument/2006/relationships/image" Target="../media/image161.png"/><Relationship Id="rId16" Type="http://schemas.openxmlformats.org/officeDocument/2006/relationships/image" Target="../media/image168.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customXml" Target="../ink/ink114.xml"/><Relationship Id="rId24" Type="http://schemas.openxmlformats.org/officeDocument/2006/relationships/image" Target="../media/image172.png"/><Relationship Id="rId5" Type="http://schemas.openxmlformats.org/officeDocument/2006/relationships/customXml" Target="../ink/ink111.xml"/><Relationship Id="rId15" Type="http://schemas.openxmlformats.org/officeDocument/2006/relationships/customXml" Target="../ink/ink116.xml"/><Relationship Id="rId23" Type="http://schemas.openxmlformats.org/officeDocument/2006/relationships/customXml" Target="../ink/ink120.xml"/><Relationship Id="rId28" Type="http://schemas.openxmlformats.org/officeDocument/2006/relationships/image" Target="../media/image174.png"/><Relationship Id="rId10" Type="http://schemas.openxmlformats.org/officeDocument/2006/relationships/image" Target="../media/image165.png"/><Relationship Id="rId19" Type="http://schemas.openxmlformats.org/officeDocument/2006/relationships/customXml" Target="../ink/ink118.xml"/><Relationship Id="rId4" Type="http://schemas.openxmlformats.org/officeDocument/2006/relationships/image" Target="../media/image162.png"/><Relationship Id="rId9" Type="http://schemas.openxmlformats.org/officeDocument/2006/relationships/customXml" Target="../ink/ink113.xml"/><Relationship Id="rId14" Type="http://schemas.openxmlformats.org/officeDocument/2006/relationships/image" Target="../media/image167.png"/><Relationship Id="rId22" Type="http://schemas.openxmlformats.org/officeDocument/2006/relationships/image" Target="../media/image171.png"/><Relationship Id="rId27" Type="http://schemas.openxmlformats.org/officeDocument/2006/relationships/customXml" Target="../ink/ink122.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5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6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8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hyperlink" Target="https://www.mathworks.com/help/stats/ranksum.html" TargetMode="Externa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fontScale="70000" lnSpcReduction="2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a:t>
            </a:r>
            <a:r>
              <a:rPr lang="en-US" dirty="0" err="1"/>
              <a:t>gpus</a:t>
            </a:r>
            <a:endParaRPr lang="en-US" dirty="0"/>
          </a:p>
          <a:p>
            <a:r>
              <a:rPr lang="en-US" dirty="0"/>
              <a:t>--time 4:00:00 </a:t>
            </a:r>
          </a:p>
          <a:p>
            <a:r>
              <a:rPr lang="en-US" dirty="0"/>
              <a:t>--nodes=1 </a:t>
            </a:r>
          </a:p>
          <a:p>
            <a:r>
              <a:rPr lang="en-US" dirty="0"/>
              <a:t>--</a:t>
            </a:r>
            <a:r>
              <a:rPr lang="en-US" dirty="0" err="1"/>
              <a:t>ntasks</a:t>
            </a:r>
            <a:r>
              <a:rPr lang="en-US" dirty="0"/>
              <a:t>=1 </a:t>
            </a:r>
          </a:p>
          <a:p>
            <a:r>
              <a:rPr lang="en-US" dirty="0"/>
              <a:t>--</a:t>
            </a:r>
            <a:r>
              <a:rPr lang="en-US" dirty="0" err="1"/>
              <a:t>cpus</a:t>
            </a:r>
            <a:r>
              <a:rPr lang="en-US" dirty="0"/>
              <a:t>-per-task=1 </a:t>
            </a:r>
          </a:p>
          <a:p>
            <a:r>
              <a:rPr lang="en-US" dirty="0"/>
              <a:t>--mem-per-</a:t>
            </a:r>
            <a:r>
              <a:rPr lang="en-US" dirty="0" err="1"/>
              <a:t>cpu</a:t>
            </a:r>
            <a:r>
              <a:rPr lang="en-US" dirty="0"/>
              <a:t>=100120</a:t>
            </a:r>
          </a:p>
        </p:txBody>
      </p:sp>
    </p:spTree>
    <p:extLst>
      <p:ext uri="{BB962C8B-B14F-4D97-AF65-F5344CB8AC3E}">
        <p14:creationId xmlns:p14="http://schemas.microsoft.com/office/powerpoint/2010/main" val="2369109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0.33</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0.26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0.01</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0.19</a:t>
                      </a:r>
                      <a:endParaRPr lang="en-US" dirty="0"/>
                    </a:p>
                  </a:txBody>
                  <a:tcPr anchor="ctr"/>
                </a:tc>
                <a:tc>
                  <a:txBody>
                    <a:bodyPr/>
                    <a:lstStyle/>
                    <a:p>
                      <a:r>
                        <a:rPr lang="en-US" altLang="zh-CN" b="0" i="0" dirty="0">
                          <a:solidFill>
                            <a:srgbClr val="616161"/>
                          </a:solidFill>
                          <a:effectLst/>
                          <a:latin typeface="Consolas" panose="020B0609020204030204" pitchFamily="49" charset="0"/>
                        </a:rPr>
                        <a:t>0.19</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0.20</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0.22</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3185864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a:bodyPr>
          <a:lstStyle/>
          <a:p>
            <a:r>
              <a:rPr lang="en-US" dirty="0"/>
              <a:t>Hyperparameters tuning: control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lnSpcReduction="10000"/>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dataset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389" t="-2965"/>
                </a:stretch>
              </a:blipFill>
            </p:spPr>
            <p:txBody>
              <a:bodyPr/>
              <a:lstStyle/>
              <a:p>
                <a:r>
                  <a:rPr lang="en-US">
                    <a:noFill/>
                  </a:rPr>
                  <a:t> </a:t>
                </a:r>
              </a:p>
            </p:txBody>
          </p:sp>
        </mc:Fallback>
      </mc:AlternateContent>
    </p:spTree>
    <p:extLst>
      <p:ext uri="{BB962C8B-B14F-4D97-AF65-F5344CB8AC3E}">
        <p14:creationId xmlns:p14="http://schemas.microsoft.com/office/powerpoint/2010/main" val="4246235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normAutofit/>
          </a:bodyPr>
          <a:lstStyle/>
          <a:p>
            <a:r>
              <a:rPr lang="en-US" dirty="0"/>
              <a:t>Hyperparameters tuning: </a:t>
            </a:r>
            <a:r>
              <a:rPr lang="en-US" dirty="0" err="1"/>
              <a:t>ipf</a:t>
            </a:r>
            <a:r>
              <a:rPr lang="en-US" dirty="0"/>
              <a:t> group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lnSpcReduction="10000"/>
              </a:bodyPr>
              <a:lstStyle/>
              <a:p>
                <a:r>
                  <a:rPr lang="en-US" altLang="zh-CN" dirty="0"/>
                  <a:t>8-fold cross validation under </a:t>
                </a:r>
                <a:r>
                  <a:rPr lang="en-US" altLang="zh-CN" dirty="0" err="1"/>
                  <a:t>out_channels</a:t>
                </a:r>
                <a:r>
                  <a:rPr lang="en-US" altLang="zh-CN" dirty="0"/>
                  <a:t>=d: </a:t>
                </a:r>
              </a:p>
              <a:p>
                <a:pPr marL="0" indent="0">
                  <a:buNone/>
                </a:pPr>
                <a:r>
                  <a:rPr lang="en-US" altLang="zh-CN" dirty="0"/>
                  <a:t>	Split the dataset into 8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loss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a:t>
                </a:r>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389" t="-2965"/>
                </a:stretch>
              </a:blipFill>
            </p:spPr>
            <p:txBody>
              <a:bodyPr/>
              <a:lstStyle/>
              <a:p>
                <a:r>
                  <a:rPr lang="en-US">
                    <a:noFill/>
                  </a:rPr>
                  <a:t> </a:t>
                </a:r>
              </a:p>
            </p:txBody>
          </p:sp>
        </mc:Fallback>
      </mc:AlternateContent>
    </p:spTree>
    <p:extLst>
      <p:ext uri="{BB962C8B-B14F-4D97-AF65-F5344CB8AC3E}">
        <p14:creationId xmlns:p14="http://schemas.microsoft.com/office/powerpoint/2010/main" val="34818930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3F6156-57AB-4594-8E1E-3832A9F4A16F}"/>
              </a:ext>
            </a:extLst>
          </p:cNvPr>
          <p:cNvSpPr>
            <a:spLocks noGrp="1"/>
          </p:cNvSpPr>
          <p:nvPr>
            <p:ph type="title"/>
          </p:nvPr>
        </p:nvSpPr>
        <p:spPr/>
        <p:txBody>
          <a:bodyPr/>
          <a:lstStyle/>
          <a:p>
            <a:r>
              <a:rPr lang="en-US" dirty="0"/>
              <a:t>Hyperparameters tuning</a:t>
            </a:r>
          </a:p>
        </p:txBody>
      </p:sp>
      <p:pic>
        <p:nvPicPr>
          <p:cNvPr id="14" name="Content Placeholder 13">
            <a:extLst>
              <a:ext uri="{FF2B5EF4-FFF2-40B4-BE49-F238E27FC236}">
                <a16:creationId xmlns:a16="http://schemas.microsoft.com/office/drawing/2014/main" id="{97A03549-4609-434C-8FC2-2F4F643A3684}"/>
              </a:ext>
            </a:extLst>
          </p:cNvPr>
          <p:cNvPicPr>
            <a:picLocks noGrp="1" noChangeAspect="1"/>
          </p:cNvPicPr>
          <p:nvPr>
            <p:ph sz="half" idx="1"/>
          </p:nvPr>
        </p:nvPicPr>
        <p:blipFill>
          <a:blip r:embed="rId2"/>
          <a:stretch>
            <a:fillRect/>
          </a:stretch>
        </p:blipFill>
        <p:spPr>
          <a:xfrm>
            <a:off x="838200" y="1752600"/>
            <a:ext cx="4966087" cy="3511560"/>
          </a:xfrm>
        </p:spPr>
      </p:pic>
      <p:pic>
        <p:nvPicPr>
          <p:cNvPr id="12" name="Content Placeholder 11">
            <a:extLst>
              <a:ext uri="{FF2B5EF4-FFF2-40B4-BE49-F238E27FC236}">
                <a16:creationId xmlns:a16="http://schemas.microsoft.com/office/drawing/2014/main" id="{FABD4AE9-9348-4FBF-8D8B-34ED0F0F76E6}"/>
              </a:ext>
            </a:extLst>
          </p:cNvPr>
          <p:cNvPicPr>
            <a:picLocks noGrp="1" noChangeAspect="1"/>
          </p:cNvPicPr>
          <p:nvPr>
            <p:ph sz="half" idx="2"/>
          </p:nvPr>
        </p:nvPicPr>
        <p:blipFill>
          <a:blip r:embed="rId3"/>
          <a:stretch>
            <a:fillRect/>
          </a:stretch>
        </p:blipFill>
        <p:spPr>
          <a:xfrm>
            <a:off x="6324600" y="1673220"/>
            <a:ext cx="5146997" cy="3511560"/>
          </a:xfrm>
        </p:spPr>
      </p:pic>
      <p:sp>
        <p:nvSpPr>
          <p:cNvPr id="15" name="TextBox 14">
            <a:extLst>
              <a:ext uri="{FF2B5EF4-FFF2-40B4-BE49-F238E27FC236}">
                <a16:creationId xmlns:a16="http://schemas.microsoft.com/office/drawing/2014/main" id="{A9D0A437-889C-4322-B196-313958860425}"/>
              </a:ext>
            </a:extLst>
          </p:cNvPr>
          <p:cNvSpPr txBox="1"/>
          <p:nvPr/>
        </p:nvSpPr>
        <p:spPr>
          <a:xfrm>
            <a:off x="1219200" y="5486400"/>
            <a:ext cx="6263253" cy="646331"/>
          </a:xfrm>
          <a:prstGeom prst="rect">
            <a:avLst/>
          </a:prstGeom>
          <a:noFill/>
        </p:spPr>
        <p:txBody>
          <a:bodyPr wrap="none" rtlCol="0">
            <a:spAutoFit/>
          </a:bodyPr>
          <a:lstStyle/>
          <a:p>
            <a:r>
              <a:rPr lang="en-US" dirty="0"/>
              <a:t>For control group model, we use 5-dim latent space model. </a:t>
            </a:r>
          </a:p>
          <a:p>
            <a:r>
              <a:rPr lang="en-US" dirty="0"/>
              <a:t>For </a:t>
            </a:r>
            <a:r>
              <a:rPr lang="en-US" dirty="0" err="1"/>
              <a:t>ipf</a:t>
            </a:r>
            <a:r>
              <a:rPr lang="en-US" dirty="0"/>
              <a:t> group model, we use 3-dim latent space model.</a:t>
            </a:r>
          </a:p>
        </p:txBody>
      </p:sp>
    </p:spTree>
    <p:extLst>
      <p:ext uri="{BB962C8B-B14F-4D97-AF65-F5344CB8AC3E}">
        <p14:creationId xmlns:p14="http://schemas.microsoft.com/office/powerpoint/2010/main" val="216014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0A3F-34AC-EE3B-39FB-63148A07AD3F}"/>
              </a:ext>
            </a:extLst>
          </p:cNvPr>
          <p:cNvSpPr>
            <a:spLocks noGrp="1"/>
          </p:cNvSpPr>
          <p:nvPr>
            <p:ph type="title"/>
          </p:nvPr>
        </p:nvSpPr>
        <p:spPr/>
        <p:txBody>
          <a:bodyPr/>
          <a:lstStyle/>
          <a:p>
            <a:r>
              <a:rPr lang="en-US" dirty="0"/>
              <a:t>Sampling modification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57327190-0AA3-83B8-7E67-292166402399}"/>
                  </a:ext>
                </a:extLst>
              </p:cNvPr>
              <p:cNvSpPr>
                <a:spLocks noGrp="1"/>
              </p:cNvSpPr>
              <p:nvPr>
                <p:ph idx="1"/>
              </p:nvPr>
            </p:nvSpPr>
            <p:spPr>
              <a:xfrm>
                <a:off x="609600" y="1600201"/>
                <a:ext cx="11430000" cy="4525963"/>
              </a:xfrm>
            </p:spPr>
            <p:txBody>
              <a:bodyPr>
                <a:normAutofit/>
              </a:bodyPr>
              <a:lstStyle/>
              <a:p>
                <a:r>
                  <a:rPr lang="en-US" dirty="0"/>
                  <a:t>VGAE encoder generates </a:t>
                </a:r>
                <a14:m>
                  <m:oMath xmlns:m="http://schemas.openxmlformats.org/officeDocument/2006/math">
                    <m:sSub>
                      <m:sSubPr>
                        <m:ctrlPr>
                          <a:rPr lang="en-US" b="0" i="1" smtClean="0">
                            <a:latin typeface="Cambria Math" panose="02040503050406030204" pitchFamily="18" charset="0"/>
                          </a:rPr>
                        </m:ctrlPr>
                      </m:sSubPr>
                      <m:e>
                        <m:r>
                          <a:rPr lang="en-US" altLang="zh-CN" i="1">
                            <a:latin typeface="Cambria Math" panose="02040503050406030204" pitchFamily="18" charset="0"/>
                          </a:rPr>
                          <m:t>𝑧</m:t>
                        </m:r>
                      </m:e>
                      <m:sub>
                        <m:r>
                          <a:rPr lang="en-US" b="0" i="1" smtClean="0">
                            <a:latin typeface="Cambria Math" panose="02040503050406030204" pitchFamily="18" charset="0"/>
                          </a:rPr>
                          <m:t>𝑖</m:t>
                        </m:r>
                      </m:sub>
                    </m:sSub>
                  </m:oMath>
                </a14:m>
                <a:r>
                  <a:rPr lang="en-US" dirty="0"/>
                  <a:t> by                                   . The covariance matrix is diagonal. We consider to fix the covariance matrix of the Gaussian distribution for generating new latent variables to be diagonal. This means for each dimension of </a:t>
                </a:r>
                <a:r>
                  <a:rPr lang="en-US" dirty="0" err="1"/>
                  <a:t>out_channel</a:t>
                </a:r>
                <a:r>
                  <a:rPr lang="en-US" dirty="0"/>
                  <a:t>, we fit a Gaussian distribution individually, sample value from each </a:t>
                </a:r>
                <a:r>
                  <a:rPr lang="en-US" altLang="zh-CN" dirty="0"/>
                  <a:t>Gaussian distribution, and </a:t>
                </a:r>
                <a:r>
                  <a:rPr lang="en-US" dirty="0"/>
                  <a:t>concatenate those values into a 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p>
            </p:txBody>
          </p:sp>
        </mc:Choice>
        <mc:Fallback xmlns="">
          <p:sp>
            <p:nvSpPr>
              <p:cNvPr id="13" name="Content Placeholder 12">
                <a:extLst>
                  <a:ext uri="{FF2B5EF4-FFF2-40B4-BE49-F238E27FC236}">
                    <a16:creationId xmlns:a16="http://schemas.microsoft.com/office/drawing/2014/main" id="{57327190-0AA3-83B8-7E67-292166402399}"/>
                  </a:ext>
                </a:extLst>
              </p:cNvPr>
              <p:cNvSpPr>
                <a:spLocks noGrp="1" noRot="1" noChangeAspect="1" noMove="1" noResize="1" noEditPoints="1" noAdjustHandles="1" noChangeArrowheads="1" noChangeShapeType="1" noTextEdit="1"/>
              </p:cNvSpPr>
              <p:nvPr>
                <p:ph idx="1"/>
              </p:nvPr>
            </p:nvSpPr>
            <p:spPr>
              <a:xfrm>
                <a:off x="609600" y="1600201"/>
                <a:ext cx="11430000" cy="4525963"/>
              </a:xfrm>
              <a:blipFill>
                <a:blip r:embed="rId2"/>
                <a:stretch>
                  <a:fillRect l="-1227" t="-1752" r="-1600"/>
                </a:stretch>
              </a:blipFill>
            </p:spPr>
            <p:txBody>
              <a:bodyPr/>
              <a:lstStyle/>
              <a:p>
                <a:r>
                  <a:rPr lang="en-US">
                    <a:noFill/>
                  </a:rPr>
                  <a:t> </a:t>
                </a:r>
              </a:p>
            </p:txBody>
          </p:sp>
        </mc:Fallback>
      </mc:AlternateContent>
      <p:pic>
        <p:nvPicPr>
          <p:cNvPr id="12" name="Content Placeholder 6">
            <a:extLst>
              <a:ext uri="{FF2B5EF4-FFF2-40B4-BE49-F238E27FC236}">
                <a16:creationId xmlns:a16="http://schemas.microsoft.com/office/drawing/2014/main" id="{0FA52FCD-1CD1-1627-B994-CBA515433C58}"/>
              </a:ext>
            </a:extLst>
          </p:cNvPr>
          <p:cNvPicPr>
            <a:picLocks noChangeAspect="1"/>
          </p:cNvPicPr>
          <p:nvPr/>
        </p:nvPicPr>
        <p:blipFill>
          <a:blip r:embed="rId3"/>
          <a:stretch>
            <a:fillRect/>
          </a:stretch>
        </p:blipFill>
        <p:spPr>
          <a:xfrm>
            <a:off x="1447800" y="5349871"/>
            <a:ext cx="8239185" cy="776293"/>
          </a:xfrm>
          <a:prstGeom prst="rect">
            <a:avLst/>
          </a:prstGeom>
        </p:spPr>
      </p:pic>
      <p:pic>
        <p:nvPicPr>
          <p:cNvPr id="15" name="Picture 14">
            <a:extLst>
              <a:ext uri="{FF2B5EF4-FFF2-40B4-BE49-F238E27FC236}">
                <a16:creationId xmlns:a16="http://schemas.microsoft.com/office/drawing/2014/main" id="{4B9A7072-E271-2DED-82F0-42ED50B441FA}"/>
              </a:ext>
            </a:extLst>
          </p:cNvPr>
          <p:cNvPicPr>
            <a:picLocks noChangeAspect="1"/>
          </p:cNvPicPr>
          <p:nvPr/>
        </p:nvPicPr>
        <p:blipFill>
          <a:blip r:embed="rId4"/>
          <a:stretch>
            <a:fillRect/>
          </a:stretch>
        </p:blipFill>
        <p:spPr>
          <a:xfrm>
            <a:off x="6705600" y="1676400"/>
            <a:ext cx="3889714" cy="457200"/>
          </a:xfrm>
          <a:prstGeom prst="rect">
            <a:avLst/>
          </a:prstGeom>
        </p:spPr>
      </p:pic>
    </p:spTree>
    <p:extLst>
      <p:ext uri="{BB962C8B-B14F-4D97-AF65-F5344CB8AC3E}">
        <p14:creationId xmlns:p14="http://schemas.microsoft.com/office/powerpoint/2010/main" val="2917398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a:t>
            </a:r>
            <a:r>
              <a:rPr lang="en-US" dirty="0" err="1"/>
              <a:t>ipf</a:t>
            </a:r>
            <a:r>
              <a:rPr lang="en-US" dirty="0"/>
              <a:t> model</a:t>
            </a:r>
          </a:p>
        </p:txBody>
      </p:sp>
      <p:pic>
        <p:nvPicPr>
          <p:cNvPr id="12" name="Content Placeholder 11">
            <a:extLst>
              <a:ext uri="{FF2B5EF4-FFF2-40B4-BE49-F238E27FC236}">
                <a16:creationId xmlns:a16="http://schemas.microsoft.com/office/drawing/2014/main" id="{7A612B07-3577-44DA-BB94-608FDBB65B32}"/>
              </a:ext>
            </a:extLst>
          </p:cNvPr>
          <p:cNvPicPr>
            <a:picLocks noGrp="1" noChangeAspect="1"/>
          </p:cNvPicPr>
          <p:nvPr>
            <p:ph sz="half" idx="2"/>
          </p:nvPr>
        </p:nvPicPr>
        <p:blipFill>
          <a:blip r:embed="rId2"/>
          <a:stretch>
            <a:fillRect/>
          </a:stretch>
        </p:blipFill>
        <p:spPr>
          <a:xfrm>
            <a:off x="6019800" y="1905000"/>
            <a:ext cx="5384800" cy="2506438"/>
          </a:xfrm>
        </p:spPr>
      </p:pic>
      <p:pic>
        <p:nvPicPr>
          <p:cNvPr id="10" name="Content Placeholder 8">
            <a:extLst>
              <a:ext uri="{FF2B5EF4-FFF2-40B4-BE49-F238E27FC236}">
                <a16:creationId xmlns:a16="http://schemas.microsoft.com/office/drawing/2014/main" id="{421480C5-DB9D-4B1E-8C43-072AE397478C}"/>
              </a:ext>
            </a:extLst>
          </p:cNvPr>
          <p:cNvPicPr>
            <a:picLocks noGrp="1" noChangeAspect="1"/>
          </p:cNvPicPr>
          <p:nvPr>
            <p:ph sz="half" idx="1"/>
          </p:nvPr>
        </p:nvPicPr>
        <p:blipFill>
          <a:blip r:embed="rId3"/>
          <a:stretch>
            <a:fillRect/>
          </a:stretch>
        </p:blipFill>
        <p:spPr>
          <a:xfrm>
            <a:off x="672570" y="1600200"/>
            <a:ext cx="5258859" cy="4525963"/>
          </a:xfrm>
        </p:spPr>
      </p:pic>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a:t>
            </a:r>
            <a:r>
              <a:rPr lang="en-US" dirty="0" err="1"/>
              <a:t>ipf</a:t>
            </a:r>
            <a:r>
              <a:rPr lang="en-US" dirty="0"/>
              <a:t>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a:t>
            </a:r>
            <a:r>
              <a:rPr lang="en-US" dirty="0" err="1"/>
              <a:t>ipf</a:t>
            </a:r>
            <a:r>
              <a:rPr lang="en-US" dirty="0"/>
              <a:t> group.</a:t>
            </a:r>
          </a:p>
        </p:txBody>
      </p:sp>
    </p:spTree>
    <p:extLst>
      <p:ext uri="{BB962C8B-B14F-4D97-AF65-F5344CB8AC3E}">
        <p14:creationId xmlns:p14="http://schemas.microsoft.com/office/powerpoint/2010/main" val="29250035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646331"/>
          </a:xfrm>
          <a:prstGeom prst="rect">
            <a:avLst/>
          </a:prstGeom>
          <a:noFill/>
        </p:spPr>
        <p:txBody>
          <a:bodyPr wrap="square" rtlCol="0">
            <a:spAutoFit/>
          </a:bodyPr>
          <a:lstStyle/>
          <a:p>
            <a:r>
              <a:rPr lang="en-US" dirty="0"/>
              <a:t>Input adjacency matrices in control group.</a:t>
            </a:r>
          </a:p>
        </p:txBody>
      </p:sp>
      <p:pic>
        <p:nvPicPr>
          <p:cNvPr id="9" name="Content Placeholder 6">
            <a:extLst>
              <a:ext uri="{FF2B5EF4-FFF2-40B4-BE49-F238E27FC236}">
                <a16:creationId xmlns:a16="http://schemas.microsoft.com/office/drawing/2014/main" id="{6EBAB1A1-F326-4986-BBD3-48C198C72AE0}"/>
              </a:ext>
            </a:extLst>
          </p:cNvPr>
          <p:cNvPicPr>
            <a:picLocks noGrp="1" noChangeAspect="1"/>
          </p:cNvPicPr>
          <p:nvPr>
            <p:ph sz="half" idx="1"/>
          </p:nvPr>
        </p:nvPicPr>
        <p:blipFill>
          <a:blip r:embed="rId2"/>
          <a:stretch>
            <a:fillRect/>
          </a:stretch>
        </p:blipFill>
        <p:spPr>
          <a:xfrm>
            <a:off x="703525" y="1600200"/>
            <a:ext cx="5196950" cy="4525963"/>
          </a:xfrm>
        </p:spPr>
      </p:pic>
      <p:pic>
        <p:nvPicPr>
          <p:cNvPr id="8" name="Content Placeholder 7">
            <a:extLst>
              <a:ext uri="{FF2B5EF4-FFF2-40B4-BE49-F238E27FC236}">
                <a16:creationId xmlns:a16="http://schemas.microsoft.com/office/drawing/2014/main" id="{055BFAB1-0E87-4336-A304-F479204E97DC}"/>
              </a:ext>
            </a:extLst>
          </p:cNvPr>
          <p:cNvPicPr>
            <a:picLocks noGrp="1" noChangeAspect="1"/>
          </p:cNvPicPr>
          <p:nvPr>
            <p:ph sz="half" idx="2"/>
          </p:nvPr>
        </p:nvPicPr>
        <p:blipFill>
          <a:blip r:embed="rId3"/>
          <a:stretch>
            <a:fillRect/>
          </a:stretch>
        </p:blipFill>
        <p:spPr>
          <a:xfrm>
            <a:off x="6197600" y="1905000"/>
            <a:ext cx="5384800" cy="2495103"/>
          </a:xfrm>
        </p:spPr>
      </p:pic>
    </p:spTree>
    <p:extLst>
      <p:ext uri="{BB962C8B-B14F-4D97-AF65-F5344CB8AC3E}">
        <p14:creationId xmlns:p14="http://schemas.microsoft.com/office/powerpoint/2010/main" val="1418994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err="1"/>
              <a:t>ipf</a:t>
            </a:r>
            <a:r>
              <a:rPr lang="en-US" altLang="zh-CN" dirty="0"/>
              <a:t> model</a:t>
            </a:r>
            <a:br>
              <a:rPr lang="en-US" altLang="zh-CN" dirty="0"/>
            </a:br>
            <a:endParaRPr lang="en-US" dirty="0"/>
          </a:p>
        </p:txBody>
      </p:sp>
      <p:pic>
        <p:nvPicPr>
          <p:cNvPr id="9" name="Content Placeholder 8">
            <a:extLst>
              <a:ext uri="{FF2B5EF4-FFF2-40B4-BE49-F238E27FC236}">
                <a16:creationId xmlns:a16="http://schemas.microsoft.com/office/drawing/2014/main" id="{504D6B97-0109-475F-BD63-5776C9651EAA}"/>
              </a:ext>
            </a:extLst>
          </p:cNvPr>
          <p:cNvPicPr>
            <a:picLocks noGrp="1" noChangeAspect="1"/>
          </p:cNvPicPr>
          <p:nvPr>
            <p:ph sz="half" idx="1"/>
          </p:nvPr>
        </p:nvPicPr>
        <p:blipFill>
          <a:blip r:embed="rId2"/>
          <a:stretch>
            <a:fillRect/>
          </a:stretch>
        </p:blipFill>
        <p:spPr>
          <a:xfrm>
            <a:off x="728791" y="1862051"/>
            <a:ext cx="4999086" cy="3352800"/>
          </a:xfrm>
        </p:spPr>
      </p:pic>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0.62 is the </a:t>
            </a:r>
            <a:r>
              <a:rPr lang="en-US" altLang="zh-CN" sz="2800" dirty="0" err="1"/>
              <a:t>filter_value</a:t>
            </a:r>
            <a:r>
              <a:rPr lang="en-US" altLang="zh-CN" sz="2800" dirty="0"/>
              <a:t> which maximizes the number of nodes with p-value &gt;= 0.05/38. The number of non-significant nodes is 33.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986086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00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0.05/38 (Bonferroni correction). Red horizonal line represents the t-test results using the raw probability to compute centrality.</a:t>
            </a:r>
          </a:p>
          <a:p>
            <a:r>
              <a:rPr lang="en-US" altLang="zh-CN" sz="2800" dirty="0"/>
              <a:t>0.63 is the </a:t>
            </a:r>
            <a:r>
              <a:rPr lang="en-US" altLang="zh-CN" sz="2800" dirty="0" err="1"/>
              <a:t>filter_value</a:t>
            </a:r>
            <a:r>
              <a:rPr lang="en-US" altLang="zh-CN" sz="2800" dirty="0"/>
              <a:t> which maximizes the number of nodes with p-value &gt;= 0.05/38, The number of non-significant nodes is 35. </a:t>
            </a:r>
          </a:p>
          <a:p>
            <a:endParaRPr lang="en-US" altLang="zh-CN" sz="2800" dirty="0"/>
          </a:p>
          <a:p>
            <a:r>
              <a:rPr lang="en-US" altLang="zh-CN" sz="2800" dirty="0"/>
              <a:t>(</a:t>
            </a:r>
            <a:r>
              <a:rPr lang="en-US" altLang="zh-CN" sz="2800" dirty="0" err="1"/>
              <a:t>Benjamini</a:t>
            </a:r>
            <a:r>
              <a:rPr lang="en-US" altLang="zh-CN" sz="2800" dirty="0"/>
              <a:t>-Hochberg procedure?)</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14" name="Picture 13">
            <a:extLst>
              <a:ext uri="{FF2B5EF4-FFF2-40B4-BE49-F238E27FC236}">
                <a16:creationId xmlns:a16="http://schemas.microsoft.com/office/drawing/2014/main" id="{32B9A7FA-1847-42C1-B177-664D578C161B}"/>
              </a:ext>
            </a:extLst>
          </p:cNvPr>
          <p:cNvPicPr>
            <a:picLocks noChangeAspect="1"/>
          </p:cNvPicPr>
          <p:nvPr/>
        </p:nvPicPr>
        <p:blipFill>
          <a:blip r:embed="rId2"/>
          <a:stretch>
            <a:fillRect/>
          </a:stretch>
        </p:blipFill>
        <p:spPr>
          <a:xfrm>
            <a:off x="533400" y="1783976"/>
            <a:ext cx="5163279" cy="3417276"/>
          </a:xfrm>
          <a:prstGeom prst="rect">
            <a:avLst/>
          </a:prstGeom>
        </p:spPr>
      </p:pic>
    </p:spTree>
    <p:extLst>
      <p:ext uri="{BB962C8B-B14F-4D97-AF65-F5344CB8AC3E}">
        <p14:creationId xmlns:p14="http://schemas.microsoft.com/office/powerpoint/2010/main" val="1854508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4E09-3444-439C-8F05-150DE26B89A0}"/>
              </a:ext>
            </a:extLst>
          </p:cNvPr>
          <p:cNvSpPr>
            <a:spLocks noGrp="1"/>
          </p:cNvSpPr>
          <p:nvPr>
            <p:ph type="title"/>
          </p:nvPr>
        </p:nvSpPr>
        <p:spPr/>
        <p:txBody>
          <a:bodyPr>
            <a:normAutofit fontScale="90000"/>
          </a:bodyPr>
          <a:lstStyle/>
          <a:p>
            <a:r>
              <a:rPr lang="en-US" dirty="0"/>
              <a:t>T-test between generated matrices of </a:t>
            </a:r>
            <a:r>
              <a:rPr lang="en-US" dirty="0" err="1"/>
              <a:t>ipf</a:t>
            </a:r>
            <a:r>
              <a:rPr lang="en-US" dirty="0"/>
              <a:t> model and generated matrices of control model</a:t>
            </a:r>
          </a:p>
        </p:txBody>
      </p:sp>
      <p:sp>
        <p:nvSpPr>
          <p:cNvPr id="5" name="Content Placeholder 4">
            <a:extLst>
              <a:ext uri="{FF2B5EF4-FFF2-40B4-BE49-F238E27FC236}">
                <a16:creationId xmlns:a16="http://schemas.microsoft.com/office/drawing/2014/main" id="{FA9B2DF2-98BD-40C9-BFA3-0035F6F04163}"/>
              </a:ext>
            </a:extLst>
          </p:cNvPr>
          <p:cNvSpPr>
            <a:spLocks noGrp="1"/>
          </p:cNvSpPr>
          <p:nvPr>
            <p:ph idx="1"/>
          </p:nvPr>
        </p:nvSpPr>
        <p:spPr/>
        <p:txBody>
          <a:bodyPr/>
          <a:lstStyle/>
          <a:p>
            <a:r>
              <a:rPr lang="en-US" dirty="0"/>
              <a:t>T-test between 500 generated matrices from </a:t>
            </a:r>
            <a:r>
              <a:rPr lang="en-US" dirty="0" err="1"/>
              <a:t>ipf</a:t>
            </a:r>
            <a:r>
              <a:rPr lang="en-US" dirty="0"/>
              <a:t> model and 500 generated matrices from control model </a:t>
            </a:r>
          </a:p>
          <a:p>
            <a:r>
              <a:rPr lang="en-US" dirty="0"/>
              <a:t>P-value: array([0.008, 0.001, 0.   , 0.085, 0.003, 0.   , 0.056, 0.043, 0.   , 0.   , 0.017, 0.049, 0.031, 0.   , 0.   , 0.01 , 0.016, 0.   , 0.015, 0.   , 0.   , 0.   , 0.011, 0.   , 0.014, 0.   , 0.085, 0.006, 0.085, 0.043, 0.063, 0.001, 0.001, 0.017, 0.043, 0.015, 0.051, 0.002])</a:t>
            </a:r>
          </a:p>
        </p:txBody>
      </p:sp>
    </p:spTree>
    <p:extLst>
      <p:ext uri="{BB962C8B-B14F-4D97-AF65-F5344CB8AC3E}">
        <p14:creationId xmlns:p14="http://schemas.microsoft.com/office/powerpoint/2010/main" val="3792783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a:t>
            </a:r>
            <a:r>
              <a:rPr lang="en-US" dirty="0" err="1"/>
              <a:t>ipf</a:t>
            </a:r>
            <a:r>
              <a:rPr lang="en-US" dirty="0"/>
              <a:t>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array([0.31 , 0.571, 0.802, 0.141, 0.886, 0.407, 0.285, 0.34 , 0.618, 0.416, 0.31 , 0.254, 0.31 , 0.631, 0.465, 0.245, 0.302, 0.813, 0.265, 0.641, 0.338, 0.925, 0.688, 0.068, 0.417, 0.502, 0.34 , 0.254, 0.302, 0.245, 0.845, 0.892, 0.169, 0.31 , 0.302, 0.285, 0.254, 0.31 ])</a:t>
            </a:r>
          </a:p>
        </p:txBody>
      </p:sp>
    </p:spTree>
    <p:extLst>
      <p:ext uri="{BB962C8B-B14F-4D97-AF65-F5344CB8AC3E}">
        <p14:creationId xmlns:p14="http://schemas.microsoft.com/office/powerpoint/2010/main" val="97872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New VGAE model</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normAutofit lnSpcReduction="10000"/>
          </a:bodyPr>
          <a:lstStyle/>
          <a:p>
            <a:pPr marL="0" indent="0">
              <a:buNone/>
            </a:pPr>
            <a:r>
              <a:rPr lang="en-US" altLang="zh-CN" dirty="0">
                <a:hlinkClick r:id="rId2"/>
              </a:rPr>
              <a:t>New VGAE model: Flawless1202/</a:t>
            </a:r>
            <a:r>
              <a:rPr lang="en-US" altLang="zh-CN" dirty="0" err="1">
                <a:hlinkClick r:id="rId2"/>
              </a:rPr>
              <a:t>VGAE_pyG</a:t>
            </a:r>
            <a:r>
              <a:rPr lang="en-US" altLang="zh-CN" dirty="0">
                <a:hlinkClick r:id="rId2"/>
              </a:rPr>
              <a:t>: An VGAE implementation using </a:t>
            </a:r>
            <a:r>
              <a:rPr lang="en-US" altLang="zh-CN" dirty="0" err="1">
                <a:hlinkClick r:id="rId2"/>
              </a:rPr>
              <a:t>pytorch</a:t>
            </a:r>
            <a:r>
              <a:rPr lang="en-US" altLang="zh-CN" dirty="0">
                <a:hlinkClick r:id="rId2"/>
              </a:rPr>
              <a:t> geometric. (github.com)</a:t>
            </a:r>
            <a:endParaRPr lang="en-US" altLang="zh-CN" dirty="0"/>
          </a:p>
          <a:p>
            <a:pPr marL="0" indent="0">
              <a:buNone/>
            </a:pPr>
            <a:endParaRPr lang="en-US" dirty="0"/>
          </a:p>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0.8 for the upper left submatrix</a:t>
            </a:r>
          </a:p>
          <a:p>
            <a:endParaRPr lang="en-US" dirty="0"/>
          </a:p>
        </p:txBody>
      </p:sp>
    </p:spTree>
    <p:extLst>
      <p:ext uri="{BB962C8B-B14F-4D97-AF65-F5344CB8AC3E}">
        <p14:creationId xmlns:p14="http://schemas.microsoft.com/office/powerpoint/2010/main" val="42120392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two bootstrap simulations from control model generated matrices </a:t>
            </a:r>
          </a:p>
        </p:txBody>
      </p:sp>
      <p:sp>
        <p:nvSpPr>
          <p:cNvPr id="4" name="Content Placeholder 3">
            <a:extLst>
              <a:ext uri="{FF2B5EF4-FFF2-40B4-BE49-F238E27FC236}">
                <a16:creationId xmlns:a16="http://schemas.microsoft.com/office/drawing/2014/main" id="{6F42061E-0D00-42EF-ACA7-6DCE919AF820}"/>
              </a:ext>
            </a:extLst>
          </p:cNvPr>
          <p:cNvSpPr>
            <a:spLocks noGrp="1"/>
          </p:cNvSpPr>
          <p:nvPr>
            <p:ph sz="half" idx="2"/>
          </p:nvPr>
        </p:nvSpPr>
        <p:spPr>
          <a:xfrm>
            <a:off x="838200" y="1600201"/>
            <a:ext cx="10744200" cy="4525963"/>
          </a:xfrm>
        </p:spPr>
        <p:txBody>
          <a:bodyPr>
            <a:normAutofit/>
          </a:bodyPr>
          <a:lstStyle/>
          <a:p>
            <a:r>
              <a:rPr lang="en-US" dirty="0"/>
              <a:t>From 500 generated matrices of </a:t>
            </a:r>
            <a:r>
              <a:rPr lang="en-US" dirty="0" err="1"/>
              <a:t>ipf</a:t>
            </a:r>
            <a:r>
              <a:rPr lang="en-US" dirty="0"/>
              <a:t> model, simulate new data in bootstrap twice. Then test between the two simulations.</a:t>
            </a:r>
          </a:p>
          <a:p>
            <a:pPr marL="0" indent="0">
              <a:buNone/>
            </a:pPr>
            <a:endParaRPr lang="en-US" dirty="0"/>
          </a:p>
          <a:p>
            <a:r>
              <a:rPr lang="en-US" dirty="0"/>
              <a:t>P-value: array([1.   , 0.462, 0.757, 0.788, 0.69 , 0.058, 0.562, 0.884, 0.705, 0.285, 0.518, 1.   , 1.   , 0.782, 0.95 , 0.563, 0.563, 0.795, 0.884, 0.662, 0.546, 0.985, 0.779, 0.553, 0.46 , 0.677, 0.771, 0.89 , 0.563, 0.562, 0.182, 0.416, 0.949, 0.793, 0.563, 0.562, 0.892, 0.793])</a:t>
            </a:r>
          </a:p>
        </p:txBody>
      </p:sp>
    </p:spTree>
    <p:extLst>
      <p:ext uri="{BB962C8B-B14F-4D97-AF65-F5344CB8AC3E}">
        <p14:creationId xmlns:p14="http://schemas.microsoft.com/office/powerpoint/2010/main" val="15713151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441C-13A2-4F14-926B-47092A26479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54A40251-B1C2-4420-9F8A-E57979F202C3}"/>
              </a:ext>
            </a:extLst>
          </p:cNvPr>
          <p:cNvSpPr>
            <a:spLocks noGrp="1"/>
          </p:cNvSpPr>
          <p:nvPr>
            <p:ph idx="1"/>
          </p:nvPr>
        </p:nvSpPr>
        <p:spPr/>
        <p:txBody>
          <a:bodyPr/>
          <a:lstStyle/>
          <a:p>
            <a:r>
              <a:rPr lang="en-US" dirty="0"/>
              <a:t>/ orphan nodes.</a:t>
            </a:r>
          </a:p>
          <a:p>
            <a:r>
              <a:rPr lang="en-US" dirty="0"/>
              <a:t>Test between original samples.</a:t>
            </a:r>
          </a:p>
          <a:p>
            <a:r>
              <a:rPr lang="en-US" dirty="0"/>
              <a:t>Generates n. Large size for filter-value selection.</a:t>
            </a:r>
          </a:p>
          <a:p>
            <a:r>
              <a:rPr lang="en-US" dirty="0"/>
              <a:t>Label figure.</a:t>
            </a:r>
          </a:p>
          <a:p>
            <a:r>
              <a:rPr lang="en-US" dirty="0" err="1"/>
              <a:t>Beeferroni</a:t>
            </a:r>
            <a:r>
              <a:rPr lang="en-US" dirty="0"/>
              <a:t> correction for all.</a:t>
            </a:r>
          </a:p>
          <a:p>
            <a:r>
              <a:rPr lang="en-US" dirty="0"/>
              <a:t>Arr2tbl.</a:t>
            </a:r>
          </a:p>
          <a:p>
            <a:pPr marL="0" indent="0">
              <a:buNone/>
            </a:pPr>
            <a:endParaRPr lang="en-US" dirty="0"/>
          </a:p>
          <a:p>
            <a:endParaRPr lang="en-US" dirty="0"/>
          </a:p>
        </p:txBody>
      </p:sp>
    </p:spTree>
    <p:extLst>
      <p:ext uri="{BB962C8B-B14F-4D97-AF65-F5344CB8AC3E}">
        <p14:creationId xmlns:p14="http://schemas.microsoft.com/office/powerpoint/2010/main" val="1251647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6F76-8A33-ECA8-C4E4-4532FBEB9171}"/>
              </a:ext>
            </a:extLst>
          </p:cNvPr>
          <p:cNvSpPr>
            <a:spLocks noGrp="1"/>
          </p:cNvSpPr>
          <p:nvPr>
            <p:ph type="title"/>
          </p:nvPr>
        </p:nvSpPr>
        <p:spPr/>
        <p:txBody>
          <a:bodyPr/>
          <a:lstStyle/>
          <a:p>
            <a:r>
              <a:rPr lang="en-US" dirty="0"/>
              <a:t>Delete orphan nodes</a:t>
            </a:r>
          </a:p>
        </p:txBody>
      </p:sp>
      <p:sp>
        <p:nvSpPr>
          <p:cNvPr id="3" name="Content Placeholder 2">
            <a:extLst>
              <a:ext uri="{FF2B5EF4-FFF2-40B4-BE49-F238E27FC236}">
                <a16:creationId xmlns:a16="http://schemas.microsoft.com/office/drawing/2014/main" id="{4421E66A-AA07-9F39-707B-14CA35D223B3}"/>
              </a:ext>
            </a:extLst>
          </p:cNvPr>
          <p:cNvSpPr>
            <a:spLocks noGrp="1"/>
          </p:cNvSpPr>
          <p:nvPr>
            <p:ph idx="1"/>
          </p:nvPr>
        </p:nvSpPr>
        <p:spPr/>
        <p:txBody>
          <a:bodyPr>
            <a:normAutofit lnSpcReduction="10000"/>
          </a:bodyPr>
          <a:lstStyle/>
          <a:p>
            <a:r>
              <a:rPr lang="en-US" dirty="0"/>
              <a:t>Non-orphan nodes in IPF group: 19 nodes</a:t>
            </a:r>
          </a:p>
          <a:p>
            <a:pPr lvl="2"/>
            <a:r>
              <a:rPr lang="en-US" dirty="0"/>
              <a:t>[ 1,  2,  3,  4,  5,  8,  9, 13, 14, 17, 19, 20, 21, 22, 23, 25, 30, 31, 32]</a:t>
            </a:r>
          </a:p>
          <a:p>
            <a:r>
              <a:rPr lang="en-US" dirty="0"/>
              <a:t>Delete all columns and rows of orphan nodes in IPF adjacency matrices and use 19*19 matrices to train the model. After training the model and generating new IPF adjacency matrices, we will recover the adjacency matrices by adding back zero rows and columns by orphan nodes indexes.</a:t>
            </a:r>
          </a:p>
          <a:p>
            <a:r>
              <a:rPr lang="en-US" altLang="zh-CN" dirty="0"/>
              <a:t>Non-orphan nodes in Control group: 19 nodes</a:t>
            </a:r>
          </a:p>
          <a:p>
            <a:pPr lvl="2"/>
            <a:r>
              <a:rPr lang="en-US" altLang="zh-CN" dirty="0"/>
              <a:t>[ 1,  2,  3,  4,  5,  8,  9, 13, 14, 17, 19, 20, 21, 22, 23, 25, 30, 31, 32]</a:t>
            </a:r>
          </a:p>
        </p:txBody>
      </p:sp>
    </p:spTree>
    <p:extLst>
      <p:ext uri="{BB962C8B-B14F-4D97-AF65-F5344CB8AC3E}">
        <p14:creationId xmlns:p14="http://schemas.microsoft.com/office/powerpoint/2010/main" val="777525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3711272" cy="369332"/>
          </a:xfrm>
          <a:prstGeom prst="rect">
            <a:avLst/>
          </a:prstGeom>
          <a:noFill/>
        </p:spPr>
        <p:txBody>
          <a:bodyPr wrap="none" rtlCol="0">
            <a:spAutoFit/>
          </a:bodyPr>
          <a:lstStyle/>
          <a:p>
            <a:r>
              <a:rPr lang="en-US" dirty="0"/>
              <a:t>32 IPF original adjacency matrices</a:t>
            </a:r>
          </a:p>
        </p:txBody>
      </p:sp>
      <p:pic>
        <p:nvPicPr>
          <p:cNvPr id="13" name="Content Placeholder 12">
            <a:extLst>
              <a:ext uri="{FF2B5EF4-FFF2-40B4-BE49-F238E27FC236}">
                <a16:creationId xmlns:a16="http://schemas.microsoft.com/office/drawing/2014/main" id="{D52871C7-F0C2-CCAF-EB0E-C64CD84931A4}"/>
              </a:ext>
            </a:extLst>
          </p:cNvPr>
          <p:cNvPicPr>
            <a:picLocks noGrp="1" noChangeAspect="1"/>
          </p:cNvPicPr>
          <p:nvPr>
            <p:ph sz="half" idx="2"/>
          </p:nvPr>
        </p:nvPicPr>
        <p:blipFill>
          <a:blip r:embed="rId2"/>
          <a:stretch>
            <a:fillRect/>
          </a:stretch>
        </p:blipFill>
        <p:spPr>
          <a:xfrm>
            <a:off x="6256792" y="1600200"/>
            <a:ext cx="5266416" cy="4525963"/>
          </a:xfrm>
        </p:spPr>
      </p:pic>
      <p:pic>
        <p:nvPicPr>
          <p:cNvPr id="12" name="Content Placeholder 8">
            <a:extLst>
              <a:ext uri="{FF2B5EF4-FFF2-40B4-BE49-F238E27FC236}">
                <a16:creationId xmlns:a16="http://schemas.microsoft.com/office/drawing/2014/main" id="{834B9870-9178-4515-C148-FCA58D3A41E1}"/>
              </a:ext>
            </a:extLst>
          </p:cNvPr>
          <p:cNvPicPr>
            <a:picLocks noGrp="1" noChangeAspect="1"/>
          </p:cNvPicPr>
          <p:nvPr>
            <p:ph sz="half" idx="1"/>
          </p:nvPr>
        </p:nvPicPr>
        <p:blipFill>
          <a:blip r:embed="rId3"/>
          <a:stretch>
            <a:fillRect/>
          </a:stretch>
        </p:blipFill>
        <p:spPr>
          <a:xfrm>
            <a:off x="672570" y="1600200"/>
            <a:ext cx="5258859" cy="4525963"/>
          </a:xfrm>
        </p:spPr>
      </p:pic>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455340" cy="369332"/>
          </a:xfrm>
          <a:prstGeom prst="rect">
            <a:avLst/>
          </a:prstGeom>
          <a:noFill/>
        </p:spPr>
        <p:txBody>
          <a:bodyPr wrap="none" rtlCol="0">
            <a:spAutoFit/>
          </a:bodyPr>
          <a:lstStyle/>
          <a:p>
            <a:r>
              <a:rPr lang="en-US" dirty="0"/>
              <a:t>IPF adjacency matrices after deleting orphan nodes</a:t>
            </a:r>
          </a:p>
        </p:txBody>
      </p:sp>
    </p:spTree>
    <p:extLst>
      <p:ext uri="{BB962C8B-B14F-4D97-AF65-F5344CB8AC3E}">
        <p14:creationId xmlns:p14="http://schemas.microsoft.com/office/powerpoint/2010/main" val="3511669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Delete Orphan nodes</a:t>
            </a:r>
          </a:p>
        </p:txBody>
      </p:sp>
      <p:sp>
        <p:nvSpPr>
          <p:cNvPr id="11" name="TextBox 10">
            <a:extLst>
              <a:ext uri="{FF2B5EF4-FFF2-40B4-BE49-F238E27FC236}">
                <a16:creationId xmlns:a16="http://schemas.microsoft.com/office/drawing/2014/main" id="{DC9D89B1-9EA4-4F9B-A524-A211E1996549}"/>
              </a:ext>
            </a:extLst>
          </p:cNvPr>
          <p:cNvSpPr txBox="1"/>
          <p:nvPr/>
        </p:nvSpPr>
        <p:spPr>
          <a:xfrm>
            <a:off x="1137370" y="6308725"/>
            <a:ext cx="4095993" cy="369332"/>
          </a:xfrm>
          <a:prstGeom prst="rect">
            <a:avLst/>
          </a:prstGeom>
          <a:noFill/>
        </p:spPr>
        <p:txBody>
          <a:bodyPr wrap="none" rtlCol="0">
            <a:spAutoFit/>
          </a:bodyPr>
          <a:lstStyle/>
          <a:p>
            <a:r>
              <a:rPr lang="en-US" dirty="0"/>
              <a:t>28 Control original adjacency matrices</a:t>
            </a:r>
          </a:p>
        </p:txBody>
      </p:sp>
      <p:sp>
        <p:nvSpPr>
          <p:cNvPr id="14" name="TextBox 13">
            <a:extLst>
              <a:ext uri="{FF2B5EF4-FFF2-40B4-BE49-F238E27FC236}">
                <a16:creationId xmlns:a16="http://schemas.microsoft.com/office/drawing/2014/main" id="{8BC9AAF6-6D9A-3EA2-33D5-EFFD1856F2ED}"/>
              </a:ext>
            </a:extLst>
          </p:cNvPr>
          <p:cNvSpPr txBox="1"/>
          <p:nvPr/>
        </p:nvSpPr>
        <p:spPr>
          <a:xfrm>
            <a:off x="6162330" y="6308725"/>
            <a:ext cx="5788764" cy="369332"/>
          </a:xfrm>
          <a:prstGeom prst="rect">
            <a:avLst/>
          </a:prstGeom>
          <a:noFill/>
        </p:spPr>
        <p:txBody>
          <a:bodyPr wrap="none" rtlCol="0">
            <a:spAutoFit/>
          </a:bodyPr>
          <a:lstStyle/>
          <a:p>
            <a:r>
              <a:rPr lang="en-US" dirty="0"/>
              <a:t>Control adjacency matrices after deleting orphan nodes</a:t>
            </a:r>
          </a:p>
        </p:txBody>
      </p:sp>
      <p:pic>
        <p:nvPicPr>
          <p:cNvPr id="8" name="Content Placeholder 7">
            <a:extLst>
              <a:ext uri="{FF2B5EF4-FFF2-40B4-BE49-F238E27FC236}">
                <a16:creationId xmlns:a16="http://schemas.microsoft.com/office/drawing/2014/main" id="{EF51E9C1-2573-3F65-DEA3-268E8F07DFB2}"/>
              </a:ext>
            </a:extLst>
          </p:cNvPr>
          <p:cNvPicPr>
            <a:picLocks noGrp="1" noChangeAspect="1"/>
          </p:cNvPicPr>
          <p:nvPr>
            <p:ph sz="half" idx="2"/>
          </p:nvPr>
        </p:nvPicPr>
        <p:blipFill>
          <a:blip r:embed="rId2"/>
          <a:stretch>
            <a:fillRect/>
          </a:stretch>
        </p:blipFill>
        <p:spPr>
          <a:xfrm>
            <a:off x="6279536" y="1600200"/>
            <a:ext cx="5220928" cy="4525963"/>
          </a:xfrm>
        </p:spPr>
      </p:pic>
      <p:pic>
        <p:nvPicPr>
          <p:cNvPr id="15" name="Content Placeholder 6">
            <a:extLst>
              <a:ext uri="{FF2B5EF4-FFF2-40B4-BE49-F238E27FC236}">
                <a16:creationId xmlns:a16="http://schemas.microsoft.com/office/drawing/2014/main" id="{FEAF4B4A-CEA1-8EE8-F3D4-91DD88947302}"/>
              </a:ext>
            </a:extLst>
          </p:cNvPr>
          <p:cNvPicPr>
            <a:picLocks noGrp="1" noChangeAspect="1"/>
          </p:cNvPicPr>
          <p:nvPr>
            <p:ph sz="half" idx="1"/>
          </p:nvPr>
        </p:nvPicPr>
        <p:blipFill>
          <a:blip r:embed="rId3"/>
          <a:stretch>
            <a:fillRect/>
          </a:stretch>
        </p:blipFill>
        <p:spPr>
          <a:xfrm>
            <a:off x="703525" y="1600200"/>
            <a:ext cx="5196950" cy="4525963"/>
          </a:xfrm>
        </p:spPr>
      </p:pic>
    </p:spTree>
    <p:extLst>
      <p:ext uri="{BB962C8B-B14F-4D97-AF65-F5344CB8AC3E}">
        <p14:creationId xmlns:p14="http://schemas.microsoft.com/office/powerpoint/2010/main" val="37336147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IPF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IPF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9" name="Content Placeholder 12">
            <a:extLst>
              <a:ext uri="{FF2B5EF4-FFF2-40B4-BE49-F238E27FC236}">
                <a16:creationId xmlns:a16="http://schemas.microsoft.com/office/drawing/2014/main" id="{8CD87FA1-E9EE-BAA3-DA72-6E82C33104C1}"/>
              </a:ext>
            </a:extLst>
          </p:cNvPr>
          <p:cNvPicPr>
            <a:picLocks noGrp="1" noChangeAspect="1"/>
          </p:cNvPicPr>
          <p:nvPr>
            <p:ph sz="half" idx="1"/>
          </p:nvPr>
        </p:nvPicPr>
        <p:blipFill>
          <a:blip r:embed="rId2"/>
          <a:stretch>
            <a:fillRect/>
          </a:stretch>
        </p:blipFill>
        <p:spPr>
          <a:xfrm>
            <a:off x="668792" y="1600200"/>
            <a:ext cx="5266416" cy="4525963"/>
          </a:xfrm>
        </p:spPr>
      </p:pic>
      <p:pic>
        <p:nvPicPr>
          <p:cNvPr id="8" name="Content Placeholder 7">
            <a:extLst>
              <a:ext uri="{FF2B5EF4-FFF2-40B4-BE49-F238E27FC236}">
                <a16:creationId xmlns:a16="http://schemas.microsoft.com/office/drawing/2014/main" id="{74534291-AF9B-8C46-19A0-D12D88A15909}"/>
              </a:ext>
            </a:extLst>
          </p:cNvPr>
          <p:cNvPicPr>
            <a:picLocks noGrp="1" noChangeAspect="1"/>
          </p:cNvPicPr>
          <p:nvPr>
            <p:ph sz="half" idx="2"/>
          </p:nvPr>
        </p:nvPicPr>
        <p:blipFill>
          <a:blip r:embed="rId3"/>
          <a:stretch>
            <a:fillRect/>
          </a:stretch>
        </p:blipFill>
        <p:spPr>
          <a:xfrm>
            <a:off x="6197600" y="1834600"/>
            <a:ext cx="5384800" cy="2502999"/>
          </a:xfrm>
        </p:spPr>
      </p:pic>
    </p:spTree>
    <p:extLst>
      <p:ext uri="{BB962C8B-B14F-4D97-AF65-F5344CB8AC3E}">
        <p14:creationId xmlns:p14="http://schemas.microsoft.com/office/powerpoint/2010/main" val="3352558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8313-4B10-44A8-92C1-355E704673F3}"/>
              </a:ext>
            </a:extLst>
          </p:cNvPr>
          <p:cNvSpPr>
            <a:spLocks noGrp="1"/>
          </p:cNvSpPr>
          <p:nvPr>
            <p:ph type="title"/>
          </p:nvPr>
        </p:nvSpPr>
        <p:spPr/>
        <p:txBody>
          <a:bodyPr/>
          <a:lstStyle/>
          <a:p>
            <a:r>
              <a:rPr lang="en-US" dirty="0"/>
              <a:t>Output of Control model</a:t>
            </a:r>
          </a:p>
        </p:txBody>
      </p:sp>
      <p:sp>
        <p:nvSpPr>
          <p:cNvPr id="13" name="TextBox 12">
            <a:extLst>
              <a:ext uri="{FF2B5EF4-FFF2-40B4-BE49-F238E27FC236}">
                <a16:creationId xmlns:a16="http://schemas.microsoft.com/office/drawing/2014/main" id="{13AEE216-83AF-4037-A70F-8A751D045228}"/>
              </a:ext>
            </a:extLst>
          </p:cNvPr>
          <p:cNvSpPr txBox="1"/>
          <p:nvPr/>
        </p:nvSpPr>
        <p:spPr>
          <a:xfrm>
            <a:off x="6400800" y="4724400"/>
            <a:ext cx="4332261" cy="923330"/>
          </a:xfrm>
          <a:prstGeom prst="rect">
            <a:avLst/>
          </a:prstGeom>
          <a:noFill/>
        </p:spPr>
        <p:txBody>
          <a:bodyPr wrap="square" rtlCol="0">
            <a:spAutoFit/>
          </a:bodyPr>
          <a:lstStyle/>
          <a:p>
            <a:r>
              <a:rPr lang="en-US" dirty="0"/>
              <a:t>First 100 generated adjacency matrices in 500 generated matrices from Control model.</a:t>
            </a:r>
          </a:p>
        </p:txBody>
      </p:sp>
      <p:sp>
        <p:nvSpPr>
          <p:cNvPr id="14" name="TextBox 13">
            <a:extLst>
              <a:ext uri="{FF2B5EF4-FFF2-40B4-BE49-F238E27FC236}">
                <a16:creationId xmlns:a16="http://schemas.microsoft.com/office/drawing/2014/main" id="{6372FDE0-2F01-42EA-8AE6-7623209AA0C6}"/>
              </a:ext>
            </a:extLst>
          </p:cNvPr>
          <p:cNvSpPr txBox="1"/>
          <p:nvPr/>
        </p:nvSpPr>
        <p:spPr>
          <a:xfrm>
            <a:off x="1295400" y="6105992"/>
            <a:ext cx="4332261" cy="369332"/>
          </a:xfrm>
          <a:prstGeom prst="rect">
            <a:avLst/>
          </a:prstGeom>
          <a:noFill/>
        </p:spPr>
        <p:txBody>
          <a:bodyPr wrap="square" rtlCol="0">
            <a:spAutoFit/>
          </a:bodyPr>
          <a:lstStyle/>
          <a:p>
            <a:r>
              <a:rPr lang="en-US" dirty="0"/>
              <a:t>Input adjacency matrices in IPF group.</a:t>
            </a:r>
          </a:p>
        </p:txBody>
      </p:sp>
      <p:pic>
        <p:nvPicPr>
          <p:cNvPr id="10" name="Content Placeholder 7">
            <a:extLst>
              <a:ext uri="{FF2B5EF4-FFF2-40B4-BE49-F238E27FC236}">
                <a16:creationId xmlns:a16="http://schemas.microsoft.com/office/drawing/2014/main" id="{8DD0381A-525C-4F42-02D7-62CB8D6A4AAC}"/>
              </a:ext>
            </a:extLst>
          </p:cNvPr>
          <p:cNvPicPr>
            <a:picLocks noGrp="1" noChangeAspect="1"/>
          </p:cNvPicPr>
          <p:nvPr>
            <p:ph sz="half" idx="1"/>
          </p:nvPr>
        </p:nvPicPr>
        <p:blipFill>
          <a:blip r:embed="rId2"/>
          <a:stretch>
            <a:fillRect/>
          </a:stretch>
        </p:blipFill>
        <p:spPr>
          <a:xfrm>
            <a:off x="691536" y="1600200"/>
            <a:ext cx="5220928" cy="4525963"/>
          </a:xfrm>
        </p:spPr>
      </p:pic>
      <p:pic>
        <p:nvPicPr>
          <p:cNvPr id="11" name="Content Placeholder 10">
            <a:extLst>
              <a:ext uri="{FF2B5EF4-FFF2-40B4-BE49-F238E27FC236}">
                <a16:creationId xmlns:a16="http://schemas.microsoft.com/office/drawing/2014/main" id="{F65715A8-95A5-CDED-7D6A-C26772A521B8}"/>
              </a:ext>
            </a:extLst>
          </p:cNvPr>
          <p:cNvPicPr>
            <a:picLocks noGrp="1" noChangeAspect="1"/>
          </p:cNvPicPr>
          <p:nvPr>
            <p:ph sz="half" idx="2"/>
          </p:nvPr>
        </p:nvPicPr>
        <p:blipFill>
          <a:blip r:embed="rId3"/>
          <a:stretch>
            <a:fillRect/>
          </a:stretch>
        </p:blipFill>
        <p:spPr>
          <a:xfrm>
            <a:off x="6226364" y="2057400"/>
            <a:ext cx="5384800" cy="2488430"/>
          </a:xfrm>
        </p:spPr>
      </p:pic>
    </p:spTree>
    <p:extLst>
      <p:ext uri="{BB962C8B-B14F-4D97-AF65-F5344CB8AC3E}">
        <p14:creationId xmlns:p14="http://schemas.microsoft.com/office/powerpoint/2010/main" val="2988768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IPF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75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0.54 is the </a:t>
            </a:r>
            <a:r>
              <a:rPr lang="en-US" altLang="zh-CN" sz="2800" dirty="0" err="1"/>
              <a:t>filter_value</a:t>
            </a:r>
            <a:r>
              <a:rPr lang="en-US" altLang="zh-CN" sz="2800" dirty="0"/>
              <a:t> which maximizes the number of nodes with p-value &gt;= 0.05/19. The number of non-significant nodes is 17.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9" name="Content Placeholder 8">
            <a:extLst>
              <a:ext uri="{FF2B5EF4-FFF2-40B4-BE49-F238E27FC236}">
                <a16:creationId xmlns:a16="http://schemas.microsoft.com/office/drawing/2014/main" id="{7C3C9D6C-3F4F-7221-2C32-E7EADA58B8E2}"/>
              </a:ext>
            </a:extLst>
          </p:cNvPr>
          <p:cNvPicPr>
            <a:picLocks noGrp="1" noChangeAspect="1"/>
          </p:cNvPicPr>
          <p:nvPr>
            <p:ph sz="half" idx="1"/>
          </p:nvPr>
        </p:nvPicPr>
        <p:blipFill>
          <a:blip r:embed="rId2"/>
          <a:stretch>
            <a:fillRect/>
          </a:stretch>
        </p:blipFill>
        <p:spPr>
          <a:xfrm>
            <a:off x="1219200" y="2087161"/>
            <a:ext cx="4157373" cy="2683678"/>
          </a:xfrm>
        </p:spPr>
      </p:pic>
    </p:spTree>
    <p:extLst>
      <p:ext uri="{BB962C8B-B14F-4D97-AF65-F5344CB8AC3E}">
        <p14:creationId xmlns:p14="http://schemas.microsoft.com/office/powerpoint/2010/main" val="20833487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AEB7-4834-445E-BFFB-475591DEC095}"/>
              </a:ext>
            </a:extLst>
          </p:cNvPr>
          <p:cNvSpPr>
            <a:spLocks noGrp="1"/>
          </p:cNvSpPr>
          <p:nvPr>
            <p:ph type="title"/>
          </p:nvPr>
        </p:nvSpPr>
        <p:spPr>
          <a:xfrm>
            <a:off x="609600" y="609600"/>
            <a:ext cx="10972800" cy="1143000"/>
          </a:xfrm>
        </p:spPr>
        <p:txBody>
          <a:bodyPr>
            <a:normAutofit fontScale="90000"/>
          </a:bodyPr>
          <a:lstStyle/>
          <a:p>
            <a:r>
              <a:rPr lang="en-US" altLang="zh-CN" dirty="0"/>
              <a:t>Filtering value and centrality computation: </a:t>
            </a:r>
            <a:br>
              <a:rPr lang="en-US" altLang="zh-CN" dirty="0"/>
            </a:br>
            <a:r>
              <a:rPr lang="en-US" altLang="zh-CN" dirty="0"/>
              <a:t>Control model</a:t>
            </a:r>
            <a:br>
              <a:rPr lang="en-US" altLang="zh-CN" dirty="0"/>
            </a:br>
            <a:endParaRPr lang="en-US" dirty="0"/>
          </a:p>
        </p:txBody>
      </p:sp>
      <p:sp>
        <p:nvSpPr>
          <p:cNvPr id="4" name="Content Placeholder 3">
            <a:extLst>
              <a:ext uri="{FF2B5EF4-FFF2-40B4-BE49-F238E27FC236}">
                <a16:creationId xmlns:a16="http://schemas.microsoft.com/office/drawing/2014/main" id="{26D7BF13-9509-42E6-ABAD-5C1E0E4BBCE7}"/>
              </a:ext>
            </a:extLst>
          </p:cNvPr>
          <p:cNvSpPr>
            <a:spLocks noGrp="1"/>
          </p:cNvSpPr>
          <p:nvPr>
            <p:ph sz="half" idx="2"/>
          </p:nvPr>
        </p:nvSpPr>
        <p:spPr/>
        <p:txBody>
          <a:bodyPr>
            <a:normAutofit fontScale="77500" lnSpcReduction="20000"/>
          </a:bodyPr>
          <a:lstStyle/>
          <a:p>
            <a:r>
              <a:rPr lang="en-US" altLang="zh-CN" sz="2800" dirty="0"/>
              <a:t>Filtering rule:</a:t>
            </a:r>
          </a:p>
          <a:p>
            <a:pPr marL="0" indent="0">
              <a:buFont typeface="Arial" panose="020B0604020202020204" pitchFamily="34" charset="0"/>
              <a:buNone/>
            </a:pPr>
            <a:r>
              <a:rPr lang="en-US" altLang="zh-CN" sz="11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&lt;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pPr marL="0" indent="0">
              <a:buFont typeface="Arial" panose="020B0604020202020204" pitchFamily="34" charset="0"/>
              <a:buNone/>
            </a:pPr>
            <a:r>
              <a:rPr lang="en-US" altLang="zh-CN" sz="1600" dirty="0">
                <a:solidFill>
                  <a:srgbClr val="001080"/>
                </a:solidFill>
                <a:latin typeface="Consolas" panose="020B0609020204030204" pitchFamily="49" charset="0"/>
              </a:rPr>
              <a:t>	</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a:t>
            </a:r>
            <a:r>
              <a:rPr lang="en-US" altLang="zh-CN" sz="1600" dirty="0" err="1">
                <a:solidFill>
                  <a:srgbClr val="001080"/>
                </a:solidFill>
                <a:latin typeface="Consolas" panose="020B0609020204030204" pitchFamily="49" charset="0"/>
              </a:rPr>
              <a:t>adj_mat</a:t>
            </a:r>
            <a:r>
              <a:rPr lang="en-US" altLang="zh-CN" sz="1600" dirty="0">
                <a:solidFill>
                  <a:srgbClr val="000000"/>
                </a:solidFill>
                <a:latin typeface="Consolas" panose="020B0609020204030204" pitchFamily="49" charset="0"/>
              </a:rPr>
              <a:t> &gt;= </a:t>
            </a:r>
            <a:r>
              <a:rPr lang="en-US" altLang="zh-CN" sz="1600" dirty="0" err="1">
                <a:solidFill>
                  <a:srgbClr val="001080"/>
                </a:solidFill>
                <a:latin typeface="Consolas" panose="020B0609020204030204" pitchFamily="49" charset="0"/>
              </a:rPr>
              <a:t>filter_value</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endParaRPr lang="en-US" altLang="zh-CN" sz="4000" dirty="0"/>
          </a:p>
          <a:p>
            <a:r>
              <a:rPr lang="en-US" altLang="zh-CN" sz="2800" dirty="0"/>
              <a:t>Then use the filtered adjacency matrices to compute the node centrality</a:t>
            </a:r>
          </a:p>
          <a:p>
            <a:r>
              <a:rPr lang="en-US" altLang="zh-CN" sz="2800" dirty="0"/>
              <a:t>Left figure: x-axis represents the </a:t>
            </a:r>
            <a:r>
              <a:rPr lang="en-US" altLang="zh-CN" sz="2800" dirty="0" err="1"/>
              <a:t>filter_value</a:t>
            </a:r>
            <a:r>
              <a:rPr lang="en-US" altLang="zh-CN" sz="2800" dirty="0"/>
              <a:t>, y-axis represents the number of nodes with p-value &gt;= 0.05/19 (Bonferroni correction). Red horizonal line represents the t-test results using the raw probability to compute centrality.</a:t>
            </a:r>
          </a:p>
          <a:p>
            <a:r>
              <a:rPr lang="en-US" altLang="zh-CN" sz="2800" dirty="0"/>
              <a:t>0.72 is the </a:t>
            </a:r>
            <a:r>
              <a:rPr lang="en-US" altLang="zh-CN" sz="2800" dirty="0" err="1"/>
              <a:t>filter_value</a:t>
            </a:r>
            <a:r>
              <a:rPr lang="en-US" altLang="zh-CN" sz="2800" dirty="0"/>
              <a:t> which maximizes the number of nodes with p-value &gt;= 0.05/19. The number of non-significant nodes is </a:t>
            </a:r>
            <a:r>
              <a:rPr lang="en-US" altLang="zh-CN" dirty="0"/>
              <a:t>19</a:t>
            </a:r>
            <a:r>
              <a:rPr lang="en-US" altLang="zh-CN" sz="2800" dirty="0"/>
              <a:t>. </a:t>
            </a:r>
          </a:p>
          <a:p>
            <a:endParaRPr lang="en-US" dirty="0"/>
          </a:p>
        </p:txBody>
      </p:sp>
      <p:sp>
        <p:nvSpPr>
          <p:cNvPr id="5" name="Title 1">
            <a:extLst>
              <a:ext uri="{FF2B5EF4-FFF2-40B4-BE49-F238E27FC236}">
                <a16:creationId xmlns:a16="http://schemas.microsoft.com/office/drawing/2014/main" id="{8364B1BF-09C7-45B7-A588-419B2C878323}"/>
              </a:ext>
            </a:extLst>
          </p:cNvPr>
          <p:cNvSpPr txBox="1">
            <a:spLocks/>
          </p:cNvSpPr>
          <p:nvPr/>
        </p:nvSpPr>
        <p:spPr>
          <a:xfrm>
            <a:off x="685800" y="1447800"/>
            <a:ext cx="4186641" cy="9047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7" name="Content Placeholder 6">
            <a:extLst>
              <a:ext uri="{FF2B5EF4-FFF2-40B4-BE49-F238E27FC236}">
                <a16:creationId xmlns:a16="http://schemas.microsoft.com/office/drawing/2014/main" id="{D87FA783-8991-2579-69D5-C31E89868A76}"/>
              </a:ext>
            </a:extLst>
          </p:cNvPr>
          <p:cNvPicPr>
            <a:picLocks noGrp="1" noChangeAspect="1"/>
          </p:cNvPicPr>
          <p:nvPr>
            <p:ph sz="half" idx="1"/>
          </p:nvPr>
        </p:nvPicPr>
        <p:blipFill>
          <a:blip r:embed="rId2"/>
          <a:stretch>
            <a:fillRect/>
          </a:stretch>
        </p:blipFill>
        <p:spPr>
          <a:xfrm>
            <a:off x="1019685" y="1900151"/>
            <a:ext cx="4515336" cy="2991481"/>
          </a:xfrm>
        </p:spPr>
      </p:pic>
    </p:spTree>
    <p:extLst>
      <p:ext uri="{BB962C8B-B14F-4D97-AF65-F5344CB8AC3E}">
        <p14:creationId xmlns:p14="http://schemas.microsoft.com/office/powerpoint/2010/main" val="1568429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5, 8, 9, 14, 19, 20, 21, 22, 23, 25</a:t>
            </a:r>
          </a:p>
        </p:txBody>
      </p:sp>
      <p:graphicFrame>
        <p:nvGraphicFramePr>
          <p:cNvPr id="10" name="Table 10">
            <a:extLst>
              <a:ext uri="{FF2B5EF4-FFF2-40B4-BE49-F238E27FC236}">
                <a16:creationId xmlns:a16="http://schemas.microsoft.com/office/drawing/2014/main" id="{97052B4F-2E54-C25C-E208-FEEB1F2A0279}"/>
              </a:ext>
            </a:extLst>
          </p:cNvPr>
          <p:cNvGraphicFramePr>
            <a:graphicFrameLocks noGrp="1"/>
          </p:cNvGraphicFramePr>
          <p:nvPr>
            <p:extLst>
              <p:ext uri="{D42A27DB-BD31-4B8C-83A1-F6EECF244321}">
                <p14:modId xmlns:p14="http://schemas.microsoft.com/office/powerpoint/2010/main" val="23290738"/>
              </p:ext>
            </p:extLst>
          </p:nvPr>
        </p:nvGraphicFramePr>
        <p:xfrm>
          <a:off x="6685416" y="1470121"/>
          <a:ext cx="2057400" cy="2930498"/>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2168987642"/>
                    </a:ext>
                  </a:extLst>
                </a:gridCol>
                <a:gridCol w="1028700">
                  <a:extLst>
                    <a:ext uri="{9D8B030D-6E8A-4147-A177-3AD203B41FA5}">
                      <a16:colId xmlns:a16="http://schemas.microsoft.com/office/drawing/2014/main" val="4100865828"/>
                    </a:ext>
                  </a:extLst>
                </a:gridCol>
              </a:tblGrid>
              <a:tr h="329621">
                <a:tc>
                  <a:txBody>
                    <a:bodyPr/>
                    <a:lstStyle/>
                    <a:p>
                      <a:pPr algn="r" fontAlgn="ctr"/>
                      <a:r>
                        <a:rPr lang="en-US" altLang="zh-CN" b="1">
                          <a:effectLst/>
                        </a:rPr>
                        <a:t>30</a:t>
                      </a:r>
                    </a:p>
                  </a:txBody>
                  <a:tcPr anchor="ctr"/>
                </a:tc>
                <a:tc>
                  <a:txBody>
                    <a:bodyPr/>
                    <a:lstStyle/>
                    <a:p>
                      <a:pPr algn="r" fontAlgn="ctr"/>
                      <a:r>
                        <a:rPr lang="en-US" altLang="zh-CN" dirty="0">
                          <a:effectLst/>
                        </a:rPr>
                        <a:t>0.348</a:t>
                      </a:r>
                    </a:p>
                  </a:txBody>
                  <a:tcPr anchor="ctr"/>
                </a:tc>
                <a:extLst>
                  <a:ext uri="{0D108BD9-81ED-4DB2-BD59-A6C34878D82A}">
                    <a16:rowId xmlns:a16="http://schemas.microsoft.com/office/drawing/2014/main" val="3317498871"/>
                  </a:ext>
                </a:extLst>
              </a:tr>
              <a:tr h="329621">
                <a:tc>
                  <a:txBody>
                    <a:bodyPr/>
                    <a:lstStyle/>
                    <a:p>
                      <a:pPr algn="r" fontAlgn="ctr"/>
                      <a:r>
                        <a:rPr lang="en-US" altLang="zh-CN" b="1">
                          <a:effectLst/>
                        </a:rPr>
                        <a:t>31</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83412610"/>
                  </a:ext>
                </a:extLst>
              </a:tr>
              <a:tr h="329621">
                <a:tc>
                  <a:txBody>
                    <a:bodyPr/>
                    <a:lstStyle/>
                    <a:p>
                      <a:pPr algn="r" fontAlgn="ctr"/>
                      <a:r>
                        <a:rPr lang="en-US" altLang="zh-CN" b="1">
                          <a:effectLst/>
                        </a:rPr>
                        <a:t>32</a:t>
                      </a:r>
                    </a:p>
                  </a:txBody>
                  <a:tcPr anchor="ctr"/>
                </a:tc>
                <a:tc>
                  <a:txBody>
                    <a:bodyPr/>
                    <a:lstStyle/>
                    <a:p>
                      <a:pPr algn="r" fontAlgn="ctr"/>
                      <a:r>
                        <a:rPr lang="en-US" altLang="zh-CN">
                          <a:effectLst/>
                        </a:rPr>
                        <a:t>0.218</a:t>
                      </a:r>
                    </a:p>
                  </a:txBody>
                  <a:tcPr anchor="ctr"/>
                </a:tc>
                <a:extLst>
                  <a:ext uri="{0D108BD9-81ED-4DB2-BD59-A6C34878D82A}">
                    <a16:rowId xmlns:a16="http://schemas.microsoft.com/office/drawing/2014/main" val="1211818323"/>
                  </a:ext>
                </a:extLst>
              </a:tr>
              <a:tr h="329621">
                <a:tc>
                  <a:txBody>
                    <a:bodyPr/>
                    <a:lstStyle/>
                    <a:p>
                      <a:pPr algn="r" fontAlgn="ctr"/>
                      <a:r>
                        <a:rPr lang="en-US" altLang="zh-CN" b="1">
                          <a:effectLst/>
                        </a:rPr>
                        <a:t>33</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673445120"/>
                  </a:ext>
                </a:extLst>
              </a:tr>
              <a:tr h="329621">
                <a:tc>
                  <a:txBody>
                    <a:bodyPr/>
                    <a:lstStyle/>
                    <a:p>
                      <a:pPr algn="r" fontAlgn="ctr"/>
                      <a:r>
                        <a:rPr lang="en-US" altLang="zh-CN" b="1">
                          <a:effectLst/>
                        </a:rPr>
                        <a:t>34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55863332"/>
                  </a:ext>
                </a:extLst>
              </a:tr>
              <a:tr h="329621">
                <a:tc>
                  <a:txBody>
                    <a:bodyPr/>
                    <a:lstStyle/>
                    <a:p>
                      <a:pPr algn="r" fontAlgn="ctr"/>
                      <a:r>
                        <a:rPr lang="en-US" altLang="zh-CN" b="1">
                          <a:effectLst/>
                        </a:rPr>
                        <a:t>35</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996223528"/>
                  </a:ext>
                </a:extLst>
              </a:tr>
              <a:tr h="329621">
                <a:tc>
                  <a:txBody>
                    <a:bodyPr/>
                    <a:lstStyle/>
                    <a:p>
                      <a:pPr algn="r" fontAlgn="ctr"/>
                      <a:r>
                        <a:rPr lang="en-US" altLang="zh-CN" b="1">
                          <a:effectLst/>
                        </a:rPr>
                        <a:t>36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405734883"/>
                  </a:ext>
                </a:extLst>
              </a:tr>
              <a:tr h="370178">
                <a:tc>
                  <a:txBody>
                    <a:bodyPr/>
                    <a:lstStyle/>
                    <a:p>
                      <a:pPr algn="r" fontAlgn="ctr"/>
                      <a:r>
                        <a:rPr lang="en-US" altLang="zh-CN" b="1">
                          <a:effectLst/>
                        </a:rPr>
                        <a:t>37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500970793"/>
                  </a:ext>
                </a:extLst>
              </a:tr>
            </a:tbl>
          </a:graphicData>
        </a:graphic>
      </p:graphicFrame>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039609177"/>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a:effectLst/>
                        </a:rPr>
                        <a:t>0.516</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a:effectLst/>
                        </a:rPr>
                        <a:t>0.139</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dirty="0">
                          <a:effectLst/>
                        </a:rPr>
                        <a:t>0.679</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a:effectLst/>
                        </a:rPr>
                        <a:t>0.376</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39520703"/>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a:effectLst/>
                        </a:rPr>
                        <a:t>0.006</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a:effectLst/>
                        </a:rPr>
                        <a:t>0.008</a:t>
                      </a: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19</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164637591"/>
                  </a:ext>
                </a:extLst>
              </a:tr>
            </a:tbl>
          </a:graphicData>
        </a:graphic>
      </p:graphicFrame>
      <p:graphicFrame>
        <p:nvGraphicFramePr>
          <p:cNvPr id="13" name="Table 12">
            <a:extLst>
              <a:ext uri="{FF2B5EF4-FFF2-40B4-BE49-F238E27FC236}">
                <a16:creationId xmlns:a16="http://schemas.microsoft.com/office/drawing/2014/main" id="{12EB9BC4-37D8-3688-0485-9905A6650921}"/>
              </a:ext>
            </a:extLst>
          </p:cNvPr>
          <p:cNvGraphicFramePr>
            <a:graphicFrameLocks noGrp="1"/>
          </p:cNvGraphicFramePr>
          <p:nvPr>
            <p:extLst>
              <p:ext uri="{D42A27DB-BD31-4B8C-83A1-F6EECF244321}">
                <p14:modId xmlns:p14="http://schemas.microsoft.com/office/powerpoint/2010/main" val="256153796"/>
              </p:ext>
            </p:extLst>
          </p:nvPr>
        </p:nvGraphicFramePr>
        <p:xfrm>
          <a:off x="4609344"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20</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21</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739813612"/>
                  </a:ext>
                </a:extLst>
              </a:tr>
              <a:tr h="370840">
                <a:tc>
                  <a:txBody>
                    <a:bodyPr/>
                    <a:lstStyle/>
                    <a:p>
                      <a:pPr algn="r" fontAlgn="ctr"/>
                      <a:r>
                        <a:rPr lang="en-US" altLang="zh-CN" b="1">
                          <a:effectLst/>
                        </a:rPr>
                        <a:t>22</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37429787"/>
                  </a:ext>
                </a:extLst>
              </a:tr>
              <a:tr h="370840">
                <a:tc>
                  <a:txBody>
                    <a:bodyPr/>
                    <a:lstStyle/>
                    <a:p>
                      <a:pPr algn="r" fontAlgn="ctr"/>
                      <a:r>
                        <a:rPr lang="en-US" altLang="zh-CN" b="1">
                          <a:effectLst/>
                        </a:rPr>
                        <a:t>23</a:t>
                      </a:r>
                    </a:p>
                  </a:txBody>
                  <a:tcPr anchor="ctr"/>
                </a:tc>
                <a:tc>
                  <a:txBody>
                    <a:bodyPr/>
                    <a:lstStyle/>
                    <a:p>
                      <a:pPr algn="r" fontAlgn="ctr"/>
                      <a:r>
                        <a:rPr lang="en-US" altLang="zh-CN" dirty="0">
                          <a:effectLst/>
                        </a:rPr>
                        <a:t>0.000</a:t>
                      </a:r>
                    </a:p>
                  </a:txBody>
                  <a:tcPr anchor="ctr"/>
                </a:tc>
                <a:extLst>
                  <a:ext uri="{0D108BD9-81ED-4DB2-BD59-A6C34878D82A}">
                    <a16:rowId xmlns:a16="http://schemas.microsoft.com/office/drawing/2014/main" val="1040214004"/>
                  </a:ext>
                </a:extLst>
              </a:tr>
              <a:tr h="370840">
                <a:tc>
                  <a:txBody>
                    <a:bodyPr/>
                    <a:lstStyle/>
                    <a:p>
                      <a:pPr algn="r" fontAlgn="ctr"/>
                      <a:r>
                        <a:rPr lang="en-US" altLang="zh-CN" b="1">
                          <a:effectLst/>
                        </a:rPr>
                        <a:t>24</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4011609195"/>
                  </a:ext>
                </a:extLst>
              </a:tr>
              <a:tr h="370840">
                <a:tc>
                  <a:txBody>
                    <a:bodyPr/>
                    <a:lstStyle/>
                    <a:p>
                      <a:pPr algn="r" fontAlgn="ctr"/>
                      <a:r>
                        <a:rPr lang="en-US" altLang="zh-CN" b="1">
                          <a:effectLst/>
                        </a:rPr>
                        <a:t>25</a:t>
                      </a:r>
                    </a:p>
                  </a:txBody>
                  <a:tcPr anchor="ctr"/>
                </a:tc>
                <a:tc>
                  <a:txBody>
                    <a:bodyPr/>
                    <a:lstStyle/>
                    <a:p>
                      <a:pPr algn="r" fontAlgn="ctr"/>
                      <a:r>
                        <a:rPr lang="en-US" altLang="zh-CN">
                          <a:effectLst/>
                        </a:rPr>
                        <a:t>0.000</a:t>
                      </a:r>
                    </a:p>
                  </a:txBody>
                  <a:tcPr anchor="ctr"/>
                </a:tc>
                <a:extLst>
                  <a:ext uri="{0D108BD9-81ED-4DB2-BD59-A6C34878D82A}">
                    <a16:rowId xmlns:a16="http://schemas.microsoft.com/office/drawing/2014/main" val="176785009"/>
                  </a:ext>
                </a:extLst>
              </a:tr>
              <a:tr h="370840">
                <a:tc>
                  <a:txBody>
                    <a:bodyPr/>
                    <a:lstStyle/>
                    <a:p>
                      <a:pPr algn="r" fontAlgn="ctr"/>
                      <a:r>
                        <a:rPr lang="en-US" altLang="zh-CN" b="1">
                          <a:effectLst/>
                        </a:rPr>
                        <a:t>26</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2768731663"/>
                  </a:ext>
                </a:extLst>
              </a:tr>
              <a:tr h="370840">
                <a:tc>
                  <a:txBody>
                    <a:bodyPr/>
                    <a:lstStyle/>
                    <a:p>
                      <a:pPr algn="r" fontAlgn="ctr"/>
                      <a:r>
                        <a:rPr lang="en-US" altLang="zh-CN" b="1">
                          <a:effectLst/>
                        </a:rPr>
                        <a:t>27</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1123027563"/>
                  </a:ext>
                </a:extLst>
              </a:tr>
              <a:tr h="370840">
                <a:tc>
                  <a:txBody>
                    <a:bodyPr/>
                    <a:lstStyle/>
                    <a:p>
                      <a:pPr algn="r" fontAlgn="ctr"/>
                      <a:r>
                        <a:rPr lang="en-US" altLang="zh-CN" b="1">
                          <a:effectLst/>
                        </a:rPr>
                        <a:t>28</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442316230"/>
                  </a:ext>
                </a:extLst>
              </a:tr>
              <a:tr h="370840">
                <a:tc>
                  <a:txBody>
                    <a:bodyPr/>
                    <a:lstStyle/>
                    <a:p>
                      <a:pPr algn="r" fontAlgn="ctr"/>
                      <a:r>
                        <a:rPr lang="en-US" altLang="zh-CN" b="1">
                          <a:effectLst/>
                        </a:rPr>
                        <a:t>29</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4097437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EF79D64F-B473-4E65-BACE-A59973F95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40" y="66502"/>
            <a:ext cx="7191955" cy="6858000"/>
          </a:xfrm>
          <a:prstGeom prst="rect">
            <a:avLst/>
          </a:prstGeom>
        </p:spPr>
      </p:pic>
    </p:spTree>
    <p:extLst>
      <p:ext uri="{BB962C8B-B14F-4D97-AF65-F5344CB8AC3E}">
        <p14:creationId xmlns:p14="http://schemas.microsoft.com/office/powerpoint/2010/main" val="7668191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Significant nodes: 5, 6</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2141985658"/>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lang="en-US" altLang="zh-CN" sz="1200" dirty="0">
                          <a:effectLst/>
                        </a:rPr>
                        <a:t>0.059</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lang="en-US" altLang="zh-CN" sz="1200" dirty="0">
                          <a:effectLst/>
                        </a:rPr>
                        <a:t>0.011</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lang="en-US" altLang="zh-CN" sz="1200" dirty="0">
                          <a:effectLst/>
                        </a:rPr>
                        <a:t>0.140</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lang="en-US" altLang="zh-CN" sz="1200" dirty="0">
                          <a:effectLst/>
                        </a:rPr>
                        <a:t>0.048</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lang="en-US" altLang="zh-CN" sz="1200" dirty="0">
                          <a:effectLst/>
                        </a:rPr>
                        <a:t>0.022</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lang="en-US" altLang="zh-CN" sz="1200" dirty="0">
                          <a:effectLst/>
                        </a:rPr>
                        <a:t>0.000</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lang="en-US" altLang="zh-CN" sz="1200" dirty="0">
                          <a:effectLst/>
                        </a:rPr>
                        <a:t>0.636</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lang="en-US" altLang="zh-CN" sz="1200" dirty="0">
                          <a:effectLst/>
                        </a:rPr>
                        <a:t>0.007</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lang="en-US" altLang="zh-CN" sz="1200" dirty="0">
                          <a:effectLst/>
                        </a:rPr>
                        <a:t>0.488</a:t>
                      </a: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77042053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lang="en-US" altLang="zh-CN" sz="1200" dirty="0">
                          <a:effectLst/>
                        </a:rPr>
                        <a:t>0.354</a:t>
                      </a: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lang="en-US" altLang="zh-CN" sz="1200" dirty="0">
                          <a:effectLst/>
                        </a:rPr>
                        <a:t>0.639</a:t>
                      </a: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lang="en-US" altLang="zh-CN" sz="1200" dirty="0">
                          <a:effectLst/>
                        </a:rPr>
                        <a:t>0.188</a:t>
                      </a: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lang="en-US" altLang="zh-CN" sz="1200" dirty="0">
                          <a:effectLst/>
                        </a:rPr>
                        <a:t>0.132</a:t>
                      </a: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lang="en-US" altLang="zh-CN" sz="1200" dirty="0">
                          <a:effectLst/>
                        </a:rPr>
                        <a:t>0.928</a:t>
                      </a: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lang="en-US" altLang="zh-CN" sz="1200" dirty="0">
                          <a:effectLst/>
                        </a:rPr>
                        <a:t>0.065</a:t>
                      </a: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lang="en-US" altLang="zh-CN" sz="1200" dirty="0">
                          <a:effectLst/>
                        </a:rPr>
                        <a:t>0.030</a:t>
                      </a: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lang="en-US" altLang="zh-CN" sz="1200" dirty="0">
                          <a:effectLst/>
                        </a:rPr>
                        <a:t>0.090</a:t>
                      </a: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441349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Control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Significant nodes: None</a:t>
            </a:r>
          </a:p>
        </p:txBody>
      </p:sp>
      <p:graphicFrame>
        <p:nvGraphicFramePr>
          <p:cNvPr id="11" name="Table 11">
            <a:extLst>
              <a:ext uri="{FF2B5EF4-FFF2-40B4-BE49-F238E27FC236}">
                <a16:creationId xmlns:a16="http://schemas.microsoft.com/office/drawing/2014/main" id="{01528E07-A9A4-E223-18E7-13B2BF97CB3F}"/>
              </a:ext>
            </a:extLst>
          </p:cNvPr>
          <p:cNvGraphicFramePr>
            <a:graphicFrameLocks noGrp="1"/>
          </p:cNvGraphicFramePr>
          <p:nvPr>
            <p:extLst>
              <p:ext uri="{D42A27DB-BD31-4B8C-83A1-F6EECF244321}">
                <p14:modId xmlns:p14="http://schemas.microsoft.com/office/powerpoint/2010/main" val="3324781354"/>
              </p:ext>
            </p:extLst>
          </p:nvPr>
        </p:nvGraphicFramePr>
        <p:xfrm>
          <a:off x="457200"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0.192</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0.120</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0.437</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0.714</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0.794</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0.123</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0.407</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0.515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0.779</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r>
                        <a:rPr lang="en-US" altLang="zh-CN" b="1">
                          <a:effectLst/>
                        </a:rPr>
                        <a:t>9</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4</a:t>
                      </a:r>
                      <a:r>
                        <a:rPr kumimoji="0" lang="zh-CN" altLang="zh-CN" sz="1200" b="0" i="0" u="none" strike="noStrike" cap="none" normalizeH="0" baseline="0" dirty="0">
                          <a:ln>
                            <a:noFill/>
                          </a:ln>
                          <a:solidFill>
                            <a:schemeClr val="tx1"/>
                          </a:solidFill>
                          <a:effectLst/>
                          <a:latin typeface="Arial Unicode MS"/>
                          <a:ea typeface="var(--jp-code-font-family)"/>
                        </a:rPr>
                        <a:t>4</a:t>
                      </a:r>
                      <a:endParaRPr lang="en-US" altLang="zh-CN" sz="1200" dirty="0">
                        <a:effectLst/>
                      </a:endParaRPr>
                    </a:p>
                  </a:txBody>
                  <a:tcPr marL="59552" marR="59552" marT="29776" marB="29776" anchor="ctr"/>
                </a:tc>
                <a:extLst>
                  <a:ext uri="{0D108BD9-81ED-4DB2-BD59-A6C34878D82A}">
                    <a16:rowId xmlns:a16="http://schemas.microsoft.com/office/drawing/2014/main" val="3164637591"/>
                  </a:ext>
                </a:extLst>
              </a:tr>
            </a:tbl>
          </a:graphicData>
        </a:graphic>
      </p:graphicFrame>
      <p:graphicFrame>
        <p:nvGraphicFramePr>
          <p:cNvPr id="12" name="Table 11">
            <a:extLst>
              <a:ext uri="{FF2B5EF4-FFF2-40B4-BE49-F238E27FC236}">
                <a16:creationId xmlns:a16="http://schemas.microsoft.com/office/drawing/2014/main" id="{4C5E7ECE-4CC0-F8BD-CCBE-F8E615C898DC}"/>
              </a:ext>
            </a:extLst>
          </p:cNvPr>
          <p:cNvGraphicFramePr>
            <a:graphicFrameLocks noGrp="1"/>
          </p:cNvGraphicFramePr>
          <p:nvPr>
            <p:extLst>
              <p:ext uri="{D42A27DB-BD31-4B8C-83A1-F6EECF244321}">
                <p14:modId xmlns:p14="http://schemas.microsoft.com/office/powerpoint/2010/main" val="1112288824"/>
              </p:ext>
            </p:extLst>
          </p:nvPr>
        </p:nvGraphicFramePr>
        <p:xfrm>
          <a:off x="2533272" y="1452963"/>
          <a:ext cx="2057400" cy="3708400"/>
        </p:xfrm>
        <a:graphic>
          <a:graphicData uri="http://schemas.openxmlformats.org/drawingml/2006/table">
            <a:tbl>
              <a:tblPr>
                <a:tableStyleId>{5C22544A-7EE6-4342-B048-85BDC9FD1C3A}</a:tableStyleId>
              </a:tblPr>
              <a:tblGrid>
                <a:gridCol w="1028700">
                  <a:extLst>
                    <a:ext uri="{9D8B030D-6E8A-4147-A177-3AD203B41FA5}">
                      <a16:colId xmlns:a16="http://schemas.microsoft.com/office/drawing/2014/main" val="1603614596"/>
                    </a:ext>
                  </a:extLst>
                </a:gridCol>
                <a:gridCol w="1028700">
                  <a:extLst>
                    <a:ext uri="{9D8B030D-6E8A-4147-A177-3AD203B41FA5}">
                      <a16:colId xmlns:a16="http://schemas.microsoft.com/office/drawing/2014/main" val="4077797271"/>
                    </a:ext>
                  </a:extLst>
                </a:gridCol>
              </a:tblGrid>
              <a:tr h="370840">
                <a:tc>
                  <a:txBody>
                    <a:bodyPr/>
                    <a:lstStyle/>
                    <a:p>
                      <a:pPr algn="r" fontAlgn="ctr"/>
                      <a:r>
                        <a:rPr lang="en-US" altLang="zh-CN" b="1" dirty="0">
                          <a:effectLst/>
                        </a:rPr>
                        <a:t>10</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0.048</a:t>
                      </a:r>
                      <a:endParaRPr lang="en-US" altLang="zh-CN" sz="1200" dirty="0">
                        <a:effectLst/>
                      </a:endParaRPr>
                    </a:p>
                  </a:txBody>
                  <a:tcPr marL="59552" marR="59552" marT="29776" marB="29776" anchor="ctr"/>
                </a:tc>
                <a:extLst>
                  <a:ext uri="{0D108BD9-81ED-4DB2-BD59-A6C34878D82A}">
                    <a16:rowId xmlns:a16="http://schemas.microsoft.com/office/drawing/2014/main" val="188145446"/>
                  </a:ext>
                </a:extLst>
              </a:tr>
              <a:tr h="370840">
                <a:tc>
                  <a:txBody>
                    <a:bodyPr/>
                    <a:lstStyle/>
                    <a:p>
                      <a:pPr algn="r" fontAlgn="ctr"/>
                      <a:r>
                        <a:rPr lang="en-US" altLang="zh-CN" b="1" dirty="0">
                          <a:effectLst/>
                        </a:rPr>
                        <a:t>11</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0.0</a:t>
                      </a:r>
                      <a:r>
                        <a:rPr kumimoji="0" lang="en-US" altLang="zh-CN" sz="1200" b="0" i="0" u="none" strike="noStrike" cap="none" normalizeH="0" baseline="0" dirty="0">
                          <a:ln>
                            <a:noFill/>
                          </a:ln>
                          <a:solidFill>
                            <a:schemeClr val="tx1"/>
                          </a:solidFill>
                          <a:effectLst/>
                          <a:latin typeface="Arial Unicode MS"/>
                          <a:ea typeface="var(--jp-code-font-family)"/>
                        </a:rPr>
                        <a:t>2</a:t>
                      </a:r>
                      <a:r>
                        <a:rPr kumimoji="0" lang="zh-CN" altLang="zh-CN" sz="1200" b="0" i="0" u="none" strike="noStrike" cap="none" normalizeH="0" baseline="0" dirty="0">
                          <a:ln>
                            <a:noFill/>
                          </a:ln>
                          <a:solidFill>
                            <a:schemeClr val="tx1"/>
                          </a:solidFill>
                          <a:effectLst/>
                          <a:latin typeface="Arial Unicode MS"/>
                          <a:ea typeface="var(--jp-code-font-family)"/>
                        </a:rPr>
                        <a:t>2</a:t>
                      </a:r>
                      <a:endParaRPr lang="en-US" altLang="zh-CN" sz="1200" dirty="0">
                        <a:effectLst/>
                      </a:endParaRPr>
                    </a:p>
                  </a:txBody>
                  <a:tcPr marL="59552" marR="59552" marT="29776" marB="29776" anchor="ctr"/>
                </a:tc>
                <a:extLst>
                  <a:ext uri="{0D108BD9-81ED-4DB2-BD59-A6C34878D82A}">
                    <a16:rowId xmlns:a16="http://schemas.microsoft.com/office/drawing/2014/main" val="1739813612"/>
                  </a:ext>
                </a:extLst>
              </a:tr>
              <a:tr h="370840">
                <a:tc>
                  <a:txBody>
                    <a:bodyPr/>
                    <a:lstStyle/>
                    <a:p>
                      <a:pPr algn="r" fontAlgn="ctr"/>
                      <a:r>
                        <a:rPr lang="en-US" altLang="zh-CN" b="1">
                          <a:effectLst/>
                        </a:rPr>
                        <a:t>12</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0.872</a:t>
                      </a:r>
                      <a:endParaRPr lang="en-US" altLang="zh-CN" sz="1200" dirty="0">
                        <a:effectLst/>
                      </a:endParaRPr>
                    </a:p>
                  </a:txBody>
                  <a:tcPr marL="59552" marR="59552" marT="29776" marB="29776" anchor="ctr"/>
                </a:tc>
                <a:extLst>
                  <a:ext uri="{0D108BD9-81ED-4DB2-BD59-A6C34878D82A}">
                    <a16:rowId xmlns:a16="http://schemas.microsoft.com/office/drawing/2014/main" val="37429787"/>
                  </a:ext>
                </a:extLst>
              </a:tr>
              <a:tr h="370840">
                <a:tc>
                  <a:txBody>
                    <a:bodyPr/>
                    <a:lstStyle/>
                    <a:p>
                      <a:pPr algn="r" fontAlgn="ctr"/>
                      <a:r>
                        <a:rPr lang="en-US" altLang="zh-CN" b="1">
                          <a:effectLst/>
                        </a:rPr>
                        <a:t>13</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0.153</a:t>
                      </a:r>
                      <a:endParaRPr lang="en-US" altLang="zh-CN" sz="1200" dirty="0">
                        <a:effectLst/>
                      </a:endParaRPr>
                    </a:p>
                  </a:txBody>
                  <a:tcPr marL="59552" marR="59552" marT="29776" marB="29776" anchor="ctr"/>
                </a:tc>
                <a:extLst>
                  <a:ext uri="{0D108BD9-81ED-4DB2-BD59-A6C34878D82A}">
                    <a16:rowId xmlns:a16="http://schemas.microsoft.com/office/drawing/2014/main" val="1040214004"/>
                  </a:ext>
                </a:extLst>
              </a:tr>
              <a:tr h="370840">
                <a:tc>
                  <a:txBody>
                    <a:bodyPr/>
                    <a:lstStyle/>
                    <a:p>
                      <a:pPr algn="r" fontAlgn="ctr"/>
                      <a:r>
                        <a:rPr lang="en-US" altLang="zh-CN" b="1">
                          <a:effectLst/>
                        </a:rPr>
                        <a:t>14</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0.469</a:t>
                      </a:r>
                      <a:endParaRPr lang="en-US" altLang="zh-CN" sz="1200" dirty="0">
                        <a:effectLst/>
                      </a:endParaRPr>
                    </a:p>
                  </a:txBody>
                  <a:tcPr marL="59552" marR="59552" marT="29776" marB="29776" anchor="ctr"/>
                </a:tc>
                <a:extLst>
                  <a:ext uri="{0D108BD9-81ED-4DB2-BD59-A6C34878D82A}">
                    <a16:rowId xmlns:a16="http://schemas.microsoft.com/office/drawing/2014/main" val="4011609195"/>
                  </a:ext>
                </a:extLst>
              </a:tr>
              <a:tr h="370840">
                <a:tc>
                  <a:txBody>
                    <a:bodyPr/>
                    <a:lstStyle/>
                    <a:p>
                      <a:pPr algn="r" fontAlgn="ctr"/>
                      <a:r>
                        <a:rPr lang="en-US" altLang="zh-CN" b="1">
                          <a:effectLst/>
                        </a:rPr>
                        <a:t>15</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0.227</a:t>
                      </a:r>
                      <a:endParaRPr lang="en-US" altLang="zh-CN" sz="1200" dirty="0">
                        <a:effectLst/>
                      </a:endParaRPr>
                    </a:p>
                  </a:txBody>
                  <a:tcPr marL="59552" marR="59552" marT="29776" marB="29776" anchor="ctr"/>
                </a:tc>
                <a:extLst>
                  <a:ext uri="{0D108BD9-81ED-4DB2-BD59-A6C34878D82A}">
                    <a16:rowId xmlns:a16="http://schemas.microsoft.com/office/drawing/2014/main" val="176785009"/>
                  </a:ext>
                </a:extLst>
              </a:tr>
              <a:tr h="370840">
                <a:tc>
                  <a:txBody>
                    <a:bodyPr/>
                    <a:lstStyle/>
                    <a:p>
                      <a:pPr algn="r" fontAlgn="ctr"/>
                      <a:r>
                        <a:rPr lang="en-US" altLang="zh-CN" b="1">
                          <a:effectLst/>
                        </a:rPr>
                        <a:t>16</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0.835</a:t>
                      </a:r>
                      <a:endParaRPr lang="en-US" altLang="zh-CN" sz="1200" dirty="0">
                        <a:effectLst/>
                      </a:endParaRPr>
                    </a:p>
                  </a:txBody>
                  <a:tcPr marL="59552" marR="59552" marT="29776" marB="29776" anchor="ctr"/>
                </a:tc>
                <a:extLst>
                  <a:ext uri="{0D108BD9-81ED-4DB2-BD59-A6C34878D82A}">
                    <a16:rowId xmlns:a16="http://schemas.microsoft.com/office/drawing/2014/main" val="2768731663"/>
                  </a:ext>
                </a:extLst>
              </a:tr>
              <a:tr h="370840">
                <a:tc>
                  <a:txBody>
                    <a:bodyPr/>
                    <a:lstStyle/>
                    <a:p>
                      <a:pPr algn="r" fontAlgn="ctr"/>
                      <a:r>
                        <a:rPr lang="en-US" altLang="zh-CN" b="1">
                          <a:effectLst/>
                        </a:rPr>
                        <a:t>17</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0.545</a:t>
                      </a:r>
                      <a:endParaRPr lang="en-US" altLang="zh-CN" sz="1200" dirty="0">
                        <a:effectLst/>
                      </a:endParaRPr>
                    </a:p>
                  </a:txBody>
                  <a:tcPr marL="59552" marR="59552" marT="29776" marB="29776" anchor="ctr"/>
                </a:tc>
                <a:extLst>
                  <a:ext uri="{0D108BD9-81ED-4DB2-BD59-A6C34878D82A}">
                    <a16:rowId xmlns:a16="http://schemas.microsoft.com/office/drawing/2014/main" val="1123027563"/>
                  </a:ext>
                </a:extLst>
              </a:tr>
              <a:tr h="370840">
                <a:tc>
                  <a:txBody>
                    <a:bodyPr/>
                    <a:lstStyle/>
                    <a:p>
                      <a:pPr algn="r" fontAlgn="ctr"/>
                      <a:r>
                        <a:rPr lang="en-US" altLang="zh-CN" b="1">
                          <a:effectLst/>
                        </a:rPr>
                        <a:t>18</a:t>
                      </a:r>
                    </a:p>
                  </a:txBody>
                  <a:tcPr anchor="ctr"/>
                </a:tc>
                <a:tc>
                  <a:txBody>
                    <a:bodyPr/>
                    <a:lstStyle/>
                    <a:p>
                      <a:pPr algn="r" fontAlgn="ctr"/>
                      <a:r>
                        <a:rPr kumimoji="0" lang="zh-CN" altLang="zh-CN" sz="1200" b="0" i="0" u="none" strike="noStrike" cap="none" normalizeH="0" baseline="0" dirty="0">
                          <a:ln>
                            <a:noFill/>
                          </a:ln>
                          <a:solidFill>
                            <a:schemeClr val="tx1"/>
                          </a:solidFill>
                          <a:effectLst/>
                          <a:latin typeface="Arial Unicode MS"/>
                          <a:ea typeface="var(--jp-code-font-family)"/>
                        </a:rPr>
                        <a:t>0.923</a:t>
                      </a:r>
                      <a:endParaRPr lang="en-US" altLang="zh-CN" sz="1200" dirty="0">
                        <a:effectLst/>
                      </a:endParaRPr>
                    </a:p>
                  </a:txBody>
                  <a:tcPr marL="59552" marR="59552" marT="29776" marB="29776" anchor="ctr"/>
                </a:tc>
                <a:extLst>
                  <a:ext uri="{0D108BD9-81ED-4DB2-BD59-A6C34878D82A}">
                    <a16:rowId xmlns:a16="http://schemas.microsoft.com/office/drawing/2014/main" val="3442316230"/>
                  </a:ext>
                </a:extLst>
              </a:tr>
              <a:tr h="370840">
                <a:tc>
                  <a:txBody>
                    <a:bodyPr/>
                    <a:lstStyle/>
                    <a:p>
                      <a:pPr algn="r" fontAlgn="ctr"/>
                      <a:endParaRPr lang="en-US" altLang="zh-CN" b="1" dirty="0">
                        <a:effectLst/>
                      </a:endParaRPr>
                    </a:p>
                  </a:txBody>
                  <a:tcPr anchor="ctr"/>
                </a:tc>
                <a:tc>
                  <a:txBody>
                    <a:bodyPr/>
                    <a:lstStyle/>
                    <a:p>
                      <a:pPr algn="r" fontAlgn="ctr"/>
                      <a:endParaRPr lang="en-US" altLang="zh-CN" dirty="0">
                        <a:effectLst/>
                      </a:endParaRPr>
                    </a:p>
                  </a:txBody>
                  <a:tcPr anchor="ctr"/>
                </a:tc>
                <a:extLst>
                  <a:ext uri="{0D108BD9-81ED-4DB2-BD59-A6C34878D82A}">
                    <a16:rowId xmlns:a16="http://schemas.microsoft.com/office/drawing/2014/main" val="3164637591"/>
                  </a:ext>
                </a:extLst>
              </a:tr>
            </a:tbl>
          </a:graphicData>
        </a:graphic>
      </p:graphicFrame>
    </p:spTree>
    <p:extLst>
      <p:ext uri="{BB962C8B-B14F-4D97-AF65-F5344CB8AC3E}">
        <p14:creationId xmlns:p14="http://schemas.microsoft.com/office/powerpoint/2010/main" val="3760559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generated IPF and generated Control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r>
              <a:rPr lang="en-US" dirty="0"/>
              <a:t>Recover to 38*38 matrices by adding zero columns and rows by orphan indexes. </a:t>
            </a:r>
          </a:p>
          <a:p>
            <a:r>
              <a:rPr lang="en-US" altLang="zh-CN" dirty="0"/>
              <a:t>Significant nodes (p-value &lt; 0.05/38):  5, 8, 9, 14, 19, 20, 21, 22, 23</a:t>
            </a:r>
          </a:p>
          <a:p>
            <a:r>
              <a:rPr lang="en-US" altLang="zh-CN" dirty="0"/>
              <a:t>Significant nodes in the original samples: 5, 8, 9, 14, 19, 20, 21, 22, 23, 25</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5739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29E8-912D-90FE-9B61-3A8E1778E992}"/>
              </a:ext>
            </a:extLst>
          </p:cNvPr>
          <p:cNvSpPr>
            <a:spLocks noGrp="1"/>
          </p:cNvSpPr>
          <p:nvPr>
            <p:ph type="title"/>
          </p:nvPr>
        </p:nvSpPr>
        <p:spPr/>
        <p:txBody>
          <a:bodyPr/>
          <a:lstStyle/>
          <a:p>
            <a:r>
              <a:rPr lang="en-US" dirty="0"/>
              <a:t>Adjacency spectrum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E41C8B4-AD25-3BFF-5CCB-B49818383427}"/>
                  </a:ext>
                </a:extLst>
              </p:cNvPr>
              <p:cNvSpPr>
                <a:spLocks noGrp="1"/>
              </p:cNvSpPr>
              <p:nvPr>
                <p:ph idx="1"/>
              </p:nvPr>
            </p:nvSpPr>
            <p:spPr/>
            <p:txBody>
              <a:bodyPr>
                <a:normAutofit fontScale="92500" lnSpcReduction="10000"/>
              </a:bodyPr>
              <a:lstStyle/>
              <a:p>
                <a:r>
                  <a:rPr lang="en-US" altLang="zh-CN" b="0" i="0" dirty="0">
                    <a:effectLst/>
                    <a:latin typeface="Arial" panose="020B0604020202020204" pitchFamily="34" charset="0"/>
                  </a:rPr>
                  <a:t>adjacency spectral distance:</a:t>
                </a:r>
              </a:p>
              <a:p>
                <a:pPr marL="0" indent="0">
                  <a:buNone/>
                </a:pPr>
                <a:endParaRPr lang="en-US" altLang="zh-CN" b="0" i="0" dirty="0">
                  <a:effectLst/>
                  <a:latin typeface="Arial" panose="020B0604020202020204" pitchFamily="34" charset="0"/>
                </a:endParaRPr>
              </a:p>
              <a:p>
                <a:r>
                  <a:rPr lang="en-US" altLang="zh-CN" b="0" i="0" dirty="0">
                    <a:effectLst/>
                    <a:latin typeface="Arial" panose="020B0604020202020204" pitchFamily="34"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Arial" panose="020B0604020202020204" pitchFamily="34" charset="0"/>
                  </a:rPr>
                  <a:t>for each pair of graphs, </a:t>
                </a:r>
                <a:r>
                  <a:rPr lang="en-US" altLang="zh-CN" dirty="0"/>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p>
              <a:p>
                <a:r>
                  <a:rPr lang="en-US" altLang="zh-CN" b="0" i="0" dirty="0">
                    <a:effectLst/>
                    <a:latin typeface="Arial" panose="020B0604020202020204" pitchFamily="34" charset="0"/>
                  </a:rPr>
                  <a:t>Under the null hypothesis, the mean and variance of</a:t>
                </a:r>
                <a:br>
                  <a:rPr lang="en-US" altLang="zh-CN" dirty="0"/>
                </a:br>
                <a:r>
                  <a:rPr lang="en-US" altLang="zh-CN" b="0" i="0" dirty="0">
                    <a:effectLst/>
                    <a:latin typeface="Arial" panose="020B0604020202020204" pitchFamily="34"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rPr>
                  <a:t> </a:t>
                </a:r>
                <a:r>
                  <a:rPr lang="en-US" altLang="zh-CN" b="0" i="0" dirty="0">
                    <a:effectLst/>
                    <a:latin typeface="Arial" panose="020B0604020202020204" pitchFamily="34" charset="0"/>
                  </a:rPr>
                  <a:t>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Arial" panose="020B0604020202020204" pitchFamily="34" charset="0"/>
                  </a:rPr>
                  <a:t>.</a:t>
                </a:r>
                <a:br>
                  <a:rPr lang="en-US" altLang="zh-CN" dirty="0"/>
                </a:br>
                <a:r>
                  <a:rPr lang="en-US" altLang="zh-CN" b="0" i="0" dirty="0">
                    <a:effectLst/>
                    <a:latin typeface="Arial" panose="020B0604020202020204" pitchFamily="34" charset="0"/>
                  </a:rPr>
                  <a:t> </a:t>
                </a:r>
                <a:endParaRPr lang="en-US" dirty="0"/>
              </a:p>
            </p:txBody>
          </p:sp>
        </mc:Choice>
        <mc:Fallback xmlns="">
          <p:sp>
            <p:nvSpPr>
              <p:cNvPr id="7" name="Content Placeholder 6">
                <a:extLst>
                  <a:ext uri="{FF2B5EF4-FFF2-40B4-BE49-F238E27FC236}">
                    <a16:creationId xmlns:a16="http://schemas.microsoft.com/office/drawing/2014/main" id="{2E41C8B4-AD25-3BFF-5CCB-B49818383427}"/>
                  </a:ext>
                </a:extLst>
              </p:cNvPr>
              <p:cNvSpPr>
                <a:spLocks noGrp="1" noRot="1" noChangeAspect="1" noMove="1" noResize="1" noEditPoints="1" noAdjustHandles="1" noChangeArrowheads="1" noChangeShapeType="1" noTextEdit="1"/>
              </p:cNvSpPr>
              <p:nvPr>
                <p:ph idx="1"/>
              </p:nvPr>
            </p:nvSpPr>
            <p:spPr>
              <a:blipFill>
                <a:blip r:embed="rId2"/>
                <a:stretch>
                  <a:fillRect l="-1111" t="-2830" r="-144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A55EFD9-8653-771B-690E-318E8B69145C}"/>
              </a:ext>
            </a:extLst>
          </p:cNvPr>
          <p:cNvPicPr>
            <a:picLocks noChangeAspect="1"/>
          </p:cNvPicPr>
          <p:nvPr/>
        </p:nvPicPr>
        <p:blipFill>
          <a:blip r:embed="rId3"/>
          <a:stretch>
            <a:fillRect/>
          </a:stretch>
        </p:blipFill>
        <p:spPr>
          <a:xfrm>
            <a:off x="6400800" y="1676400"/>
            <a:ext cx="3013369" cy="381000"/>
          </a:xfrm>
          <a:prstGeom prst="rect">
            <a:avLst/>
          </a:prstGeom>
        </p:spPr>
      </p:pic>
      <p:pic>
        <p:nvPicPr>
          <p:cNvPr id="11" name="Picture 10">
            <a:extLst>
              <a:ext uri="{FF2B5EF4-FFF2-40B4-BE49-F238E27FC236}">
                <a16:creationId xmlns:a16="http://schemas.microsoft.com/office/drawing/2014/main" id="{BE0476C9-985E-CA18-937A-03BDD027C6CB}"/>
              </a:ext>
            </a:extLst>
          </p:cNvPr>
          <p:cNvPicPr>
            <a:picLocks noChangeAspect="1"/>
          </p:cNvPicPr>
          <p:nvPr/>
        </p:nvPicPr>
        <p:blipFill>
          <a:blip r:embed="rId4"/>
          <a:stretch>
            <a:fillRect/>
          </a:stretch>
        </p:blipFill>
        <p:spPr>
          <a:xfrm>
            <a:off x="1066800" y="2239963"/>
            <a:ext cx="8088301" cy="381000"/>
          </a:xfrm>
          <a:prstGeom prst="rect">
            <a:avLst/>
          </a:prstGeom>
        </p:spPr>
      </p:pic>
    </p:spTree>
    <p:extLst>
      <p:ext uri="{BB962C8B-B14F-4D97-AF65-F5344CB8AC3E}">
        <p14:creationId xmlns:p14="http://schemas.microsoft.com/office/powerpoint/2010/main" val="2052246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IPF model.</a:t>
                </a:r>
              </a:p>
              <a:p>
                <a:r>
                  <a:rPr lang="en-US" altLang="zh-CN" b="0" dirty="0">
                    <a:effectLst/>
                  </a:rPr>
                  <a:t>500*32</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)=5.39</m:t>
                    </m:r>
                  </m:oMath>
                </a14:m>
                <a:endParaRPr lang="en-US" altLang="zh-CN" b="0" i="1" dirty="0">
                  <a:effectLst/>
                  <a:latin typeface="Cambria Math" panose="02040503050406030204" pitchFamily="18" charset="0"/>
                </a:endParaRPr>
              </a:p>
              <a:p>
                <a:r>
                  <a:rPr lang="en-US" altLang="zh-CN" dirty="0"/>
                  <a:t>32</a:t>
                </a:r>
                <a:r>
                  <a:rPr lang="en-US" altLang="zh-CN" b="0" dirty="0">
                    <a:effectLst/>
                  </a:rPr>
                  <a:t>*32</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4.86</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2.13</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=0.13</a:t>
                </a:r>
              </a:p>
              <a:p>
                <a:r>
                  <a:rPr lang="en-US" altLang="zh-CN" dirty="0"/>
                  <a:t>What is the degree of freedom of Chi-square distribution?</a:t>
                </a:r>
                <a:r>
                  <a:rPr lang="en-US" altLang="zh-CN" i="1" dirty="0"/>
                  <a:t> </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b="-1482"/>
                </a:stretch>
              </a:blipFill>
            </p:spPr>
            <p:txBody>
              <a:bodyPr/>
              <a:lstStyle/>
              <a:p>
                <a:r>
                  <a:rPr lang="en-US">
                    <a:noFill/>
                  </a:rPr>
                  <a:t> </a:t>
                </a:r>
              </a:p>
            </p:txBody>
          </p:sp>
        </mc:Fallback>
      </mc:AlternateContent>
    </p:spTree>
    <p:extLst>
      <p:ext uri="{BB962C8B-B14F-4D97-AF65-F5344CB8AC3E}">
        <p14:creationId xmlns:p14="http://schemas.microsoft.com/office/powerpoint/2010/main" val="41660744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the original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500 generated adjacency matrices from VGAE Control model.</a:t>
                </a:r>
              </a:p>
              <a:p>
                <a:r>
                  <a:rPr lang="en-US" altLang="zh-CN" b="0" dirty="0">
                    <a:effectLst/>
                  </a:rPr>
                  <a:t>500*28</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)=5.32</m:t>
                    </m:r>
                  </m:oMath>
                </a14:m>
                <a:endParaRPr lang="en-US" altLang="zh-CN" b="0" i="1" dirty="0">
                  <a:effectLst/>
                  <a:latin typeface="Cambria Math" panose="02040503050406030204" pitchFamily="18" charset="0"/>
                </a:endParaRPr>
              </a:p>
              <a:p>
                <a:r>
                  <a:rPr lang="en-US" altLang="zh-CN" b="0" dirty="0">
                    <a:effectLst/>
                  </a:rPr>
                  <a:t>28*28</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4.65</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1.97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=0.22</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1752" r="-1056"/>
                </a:stretch>
              </a:blipFill>
            </p:spPr>
            <p:txBody>
              <a:bodyPr/>
              <a:lstStyle/>
              <a:p>
                <a:r>
                  <a:rPr lang="en-US">
                    <a:noFill/>
                  </a:rPr>
                  <a:t> </a:t>
                </a:r>
              </a:p>
            </p:txBody>
          </p:sp>
        </mc:Fallback>
      </mc:AlternateContent>
    </p:spTree>
    <p:extLst>
      <p:ext uri="{BB962C8B-B14F-4D97-AF65-F5344CB8AC3E}">
        <p14:creationId xmlns:p14="http://schemas.microsoft.com/office/powerpoint/2010/main" val="42644205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1E9B-8508-C5C0-16EA-DBDBF2953002}"/>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FCC7A689-329B-1E37-5099-F090A79AE42A}"/>
              </a:ext>
            </a:extLst>
          </p:cNvPr>
          <p:cNvSpPr>
            <a:spLocks noGrp="1"/>
          </p:cNvSpPr>
          <p:nvPr>
            <p:ph idx="1"/>
          </p:nvPr>
        </p:nvSpPr>
        <p:spPr/>
        <p:txBody>
          <a:bodyPr/>
          <a:lstStyle/>
          <a:p>
            <a:r>
              <a:rPr lang="en-US" dirty="0"/>
              <a:t>Talk to </a:t>
            </a:r>
            <a:r>
              <a:rPr lang="en-US" dirty="0" err="1"/>
              <a:t>Linchuan</a:t>
            </a:r>
            <a:endParaRPr lang="en-US" dirty="0"/>
          </a:p>
          <a:p>
            <a:r>
              <a:rPr lang="en-US" dirty="0"/>
              <a:t>Pre </a:t>
            </a:r>
            <a:r>
              <a:rPr lang="en-US" dirty="0" err="1"/>
              <a:t>manu</a:t>
            </a:r>
            <a:endParaRPr lang="en-US" dirty="0"/>
          </a:p>
          <a:p>
            <a:r>
              <a:rPr lang="en-US" dirty="0"/>
              <a:t>Plot p-value vs. </a:t>
            </a:r>
          </a:p>
        </p:txBody>
      </p:sp>
    </p:spTree>
    <p:extLst>
      <p:ext uri="{BB962C8B-B14F-4D97-AF65-F5344CB8AC3E}">
        <p14:creationId xmlns:p14="http://schemas.microsoft.com/office/powerpoint/2010/main" val="28760131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3DD-FD70-4549-BEE3-14A2F5DED2BF}"/>
              </a:ext>
            </a:extLst>
          </p:cNvPr>
          <p:cNvSpPr>
            <a:spLocks noGrp="1"/>
          </p:cNvSpPr>
          <p:nvPr>
            <p:ph type="title"/>
          </p:nvPr>
        </p:nvSpPr>
        <p:spPr/>
        <p:txBody>
          <a:bodyPr>
            <a:normAutofit fontScale="90000"/>
          </a:bodyPr>
          <a:lstStyle/>
          <a:p>
            <a:r>
              <a:rPr lang="en-US" dirty="0"/>
              <a:t>T-test between original IPF and generated IPF adjacency matrices</a:t>
            </a:r>
          </a:p>
        </p:txBody>
      </p:sp>
      <p:sp>
        <p:nvSpPr>
          <p:cNvPr id="14" name="Content Placeholder 13">
            <a:extLst>
              <a:ext uri="{FF2B5EF4-FFF2-40B4-BE49-F238E27FC236}">
                <a16:creationId xmlns:a16="http://schemas.microsoft.com/office/drawing/2014/main" id="{2BCCD1F6-A86A-09B4-9A61-1DFFD4C4B9DB}"/>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graphicFrame>
        <p:nvGraphicFramePr>
          <p:cNvPr id="3" name="Table 2">
            <a:extLst>
              <a:ext uri="{FF2B5EF4-FFF2-40B4-BE49-F238E27FC236}">
                <a16:creationId xmlns:a16="http://schemas.microsoft.com/office/drawing/2014/main" id="{6FD16E86-2D19-D395-47CE-BAE06921C61D}"/>
              </a:ext>
            </a:extLst>
          </p:cNvPr>
          <p:cNvGraphicFramePr>
            <a:graphicFrameLocks noGrp="1"/>
          </p:cNvGraphicFramePr>
          <p:nvPr>
            <p:extLst>
              <p:ext uri="{D42A27DB-BD31-4B8C-83A1-F6EECF244321}">
                <p14:modId xmlns:p14="http://schemas.microsoft.com/office/powerpoint/2010/main" val="2054404180"/>
              </p:ext>
            </p:extLst>
          </p:nvPr>
        </p:nvGraphicFramePr>
        <p:xfrm>
          <a:off x="914400" y="1676400"/>
          <a:ext cx="5902092" cy="4525960"/>
        </p:xfrm>
        <a:graphic>
          <a:graphicData uri="http://schemas.openxmlformats.org/drawingml/2006/table">
            <a:tbl>
              <a:tblPr/>
              <a:tblGrid>
                <a:gridCol w="281052">
                  <a:extLst>
                    <a:ext uri="{9D8B030D-6E8A-4147-A177-3AD203B41FA5}">
                      <a16:colId xmlns:a16="http://schemas.microsoft.com/office/drawing/2014/main" val="408347637"/>
                    </a:ext>
                  </a:extLst>
                </a:gridCol>
                <a:gridCol w="281052">
                  <a:extLst>
                    <a:ext uri="{9D8B030D-6E8A-4147-A177-3AD203B41FA5}">
                      <a16:colId xmlns:a16="http://schemas.microsoft.com/office/drawing/2014/main" val="2681891592"/>
                    </a:ext>
                  </a:extLst>
                </a:gridCol>
                <a:gridCol w="281052">
                  <a:extLst>
                    <a:ext uri="{9D8B030D-6E8A-4147-A177-3AD203B41FA5}">
                      <a16:colId xmlns:a16="http://schemas.microsoft.com/office/drawing/2014/main" val="423885235"/>
                    </a:ext>
                  </a:extLst>
                </a:gridCol>
                <a:gridCol w="281052">
                  <a:extLst>
                    <a:ext uri="{9D8B030D-6E8A-4147-A177-3AD203B41FA5}">
                      <a16:colId xmlns:a16="http://schemas.microsoft.com/office/drawing/2014/main" val="3714915514"/>
                    </a:ext>
                  </a:extLst>
                </a:gridCol>
                <a:gridCol w="281052">
                  <a:extLst>
                    <a:ext uri="{9D8B030D-6E8A-4147-A177-3AD203B41FA5}">
                      <a16:colId xmlns:a16="http://schemas.microsoft.com/office/drawing/2014/main" val="4143458442"/>
                    </a:ext>
                  </a:extLst>
                </a:gridCol>
                <a:gridCol w="281052">
                  <a:extLst>
                    <a:ext uri="{9D8B030D-6E8A-4147-A177-3AD203B41FA5}">
                      <a16:colId xmlns:a16="http://schemas.microsoft.com/office/drawing/2014/main" val="3781838094"/>
                    </a:ext>
                  </a:extLst>
                </a:gridCol>
                <a:gridCol w="281052">
                  <a:extLst>
                    <a:ext uri="{9D8B030D-6E8A-4147-A177-3AD203B41FA5}">
                      <a16:colId xmlns:a16="http://schemas.microsoft.com/office/drawing/2014/main" val="87858052"/>
                    </a:ext>
                  </a:extLst>
                </a:gridCol>
                <a:gridCol w="281052">
                  <a:extLst>
                    <a:ext uri="{9D8B030D-6E8A-4147-A177-3AD203B41FA5}">
                      <a16:colId xmlns:a16="http://schemas.microsoft.com/office/drawing/2014/main" val="1136640645"/>
                    </a:ext>
                  </a:extLst>
                </a:gridCol>
                <a:gridCol w="281052">
                  <a:extLst>
                    <a:ext uri="{9D8B030D-6E8A-4147-A177-3AD203B41FA5}">
                      <a16:colId xmlns:a16="http://schemas.microsoft.com/office/drawing/2014/main" val="2670046896"/>
                    </a:ext>
                  </a:extLst>
                </a:gridCol>
                <a:gridCol w="281052">
                  <a:extLst>
                    <a:ext uri="{9D8B030D-6E8A-4147-A177-3AD203B41FA5}">
                      <a16:colId xmlns:a16="http://schemas.microsoft.com/office/drawing/2014/main" val="1786507090"/>
                    </a:ext>
                  </a:extLst>
                </a:gridCol>
                <a:gridCol w="281052">
                  <a:extLst>
                    <a:ext uri="{9D8B030D-6E8A-4147-A177-3AD203B41FA5}">
                      <a16:colId xmlns:a16="http://schemas.microsoft.com/office/drawing/2014/main" val="2682458756"/>
                    </a:ext>
                  </a:extLst>
                </a:gridCol>
                <a:gridCol w="281052">
                  <a:extLst>
                    <a:ext uri="{9D8B030D-6E8A-4147-A177-3AD203B41FA5}">
                      <a16:colId xmlns:a16="http://schemas.microsoft.com/office/drawing/2014/main" val="3819167153"/>
                    </a:ext>
                  </a:extLst>
                </a:gridCol>
                <a:gridCol w="281052">
                  <a:extLst>
                    <a:ext uri="{9D8B030D-6E8A-4147-A177-3AD203B41FA5}">
                      <a16:colId xmlns:a16="http://schemas.microsoft.com/office/drawing/2014/main" val="3401408588"/>
                    </a:ext>
                  </a:extLst>
                </a:gridCol>
                <a:gridCol w="281052">
                  <a:extLst>
                    <a:ext uri="{9D8B030D-6E8A-4147-A177-3AD203B41FA5}">
                      <a16:colId xmlns:a16="http://schemas.microsoft.com/office/drawing/2014/main" val="4194881120"/>
                    </a:ext>
                  </a:extLst>
                </a:gridCol>
                <a:gridCol w="281052">
                  <a:extLst>
                    <a:ext uri="{9D8B030D-6E8A-4147-A177-3AD203B41FA5}">
                      <a16:colId xmlns:a16="http://schemas.microsoft.com/office/drawing/2014/main" val="3258256818"/>
                    </a:ext>
                  </a:extLst>
                </a:gridCol>
                <a:gridCol w="281052">
                  <a:extLst>
                    <a:ext uri="{9D8B030D-6E8A-4147-A177-3AD203B41FA5}">
                      <a16:colId xmlns:a16="http://schemas.microsoft.com/office/drawing/2014/main" val="2998717375"/>
                    </a:ext>
                  </a:extLst>
                </a:gridCol>
                <a:gridCol w="281052">
                  <a:extLst>
                    <a:ext uri="{9D8B030D-6E8A-4147-A177-3AD203B41FA5}">
                      <a16:colId xmlns:a16="http://schemas.microsoft.com/office/drawing/2014/main" val="1730722777"/>
                    </a:ext>
                  </a:extLst>
                </a:gridCol>
                <a:gridCol w="281052">
                  <a:extLst>
                    <a:ext uri="{9D8B030D-6E8A-4147-A177-3AD203B41FA5}">
                      <a16:colId xmlns:a16="http://schemas.microsoft.com/office/drawing/2014/main" val="3137426968"/>
                    </a:ext>
                  </a:extLst>
                </a:gridCol>
                <a:gridCol w="281052">
                  <a:extLst>
                    <a:ext uri="{9D8B030D-6E8A-4147-A177-3AD203B41FA5}">
                      <a16:colId xmlns:a16="http://schemas.microsoft.com/office/drawing/2014/main" val="1601849669"/>
                    </a:ext>
                  </a:extLst>
                </a:gridCol>
                <a:gridCol w="281052">
                  <a:extLst>
                    <a:ext uri="{9D8B030D-6E8A-4147-A177-3AD203B41FA5}">
                      <a16:colId xmlns:a16="http://schemas.microsoft.com/office/drawing/2014/main" val="3315472021"/>
                    </a:ext>
                  </a:extLst>
                </a:gridCol>
                <a:gridCol w="281052">
                  <a:extLst>
                    <a:ext uri="{9D8B030D-6E8A-4147-A177-3AD203B41FA5}">
                      <a16:colId xmlns:a16="http://schemas.microsoft.com/office/drawing/2014/main" val="1388557028"/>
                    </a:ext>
                  </a:extLst>
                </a:gridCol>
              </a:tblGrid>
              <a:tr h="226298">
                <a:tc>
                  <a:txBody>
                    <a:bodyPr/>
                    <a:lstStyle/>
                    <a:p>
                      <a:pPr algn="r" fontAlgn="ctr"/>
                      <a:endParaRPr lang="en-US" altLang="zh-CN" sz="600" b="1" dirty="0">
                        <a:effectLst/>
                      </a:endParaRPr>
                    </a:p>
                  </a:txBody>
                  <a:tcPr marL="32328" marR="32328" marT="16164" marB="16164" anchor="ctr">
                    <a:lnL>
                      <a:noFill/>
                    </a:lnL>
                    <a:lnR>
                      <a:noFill/>
                    </a:lnR>
                    <a:lnT>
                      <a:noFill/>
                    </a:lnT>
                    <a:lnB>
                      <a:noFill/>
                    </a:lnB>
                  </a:tcPr>
                </a:tc>
                <a:tc>
                  <a:txBody>
                    <a:bodyPr/>
                    <a:lstStyle/>
                    <a:p>
                      <a:pPr algn="r" fontAlgn="ctr"/>
                      <a:r>
                        <a:rPr lang="en-US" altLang="zh-CN" sz="600" b="1" dirty="0">
                          <a:effectLst/>
                        </a:rPr>
                        <a:t>10</a:t>
                      </a:r>
                    </a:p>
                  </a:txBody>
                  <a:tcPr marL="32328" marR="32328" marT="16164" marB="16164" anchor="ctr">
                    <a:lnL>
                      <a:noFill/>
                    </a:lnL>
                    <a:lnR>
                      <a:noFill/>
                    </a:lnR>
                    <a:lnT>
                      <a:noFill/>
                    </a:lnT>
                    <a:lnB>
                      <a:noFill/>
                    </a:lnB>
                  </a:tcPr>
                </a:tc>
                <a:tc>
                  <a:txBody>
                    <a:bodyPr/>
                    <a:lstStyle/>
                    <a:p>
                      <a:pPr algn="r" fontAlgn="ctr"/>
                      <a:r>
                        <a:rPr lang="en-US" altLang="zh-CN" sz="600" b="1">
                          <a:effectLst/>
                        </a:rPr>
                        <a:t>60</a:t>
                      </a:r>
                    </a:p>
                  </a:txBody>
                  <a:tcPr marL="32328" marR="32328" marT="16164" marB="16164" anchor="ctr">
                    <a:lnL>
                      <a:noFill/>
                    </a:lnL>
                    <a:lnR>
                      <a:noFill/>
                    </a:lnR>
                    <a:lnT>
                      <a:noFill/>
                    </a:lnT>
                    <a:lnB>
                      <a:noFill/>
                    </a:lnB>
                  </a:tcPr>
                </a:tc>
                <a:tc>
                  <a:txBody>
                    <a:bodyPr/>
                    <a:lstStyle/>
                    <a:p>
                      <a:pPr algn="r" fontAlgn="ctr"/>
                      <a:r>
                        <a:rPr lang="en-US" altLang="zh-CN" sz="600" b="1">
                          <a:effectLst/>
                        </a:rPr>
                        <a:t>110</a:t>
                      </a:r>
                    </a:p>
                  </a:txBody>
                  <a:tcPr marL="32328" marR="32328" marT="16164" marB="16164" anchor="ctr">
                    <a:lnL>
                      <a:noFill/>
                    </a:lnL>
                    <a:lnR>
                      <a:noFill/>
                    </a:lnR>
                    <a:lnT>
                      <a:noFill/>
                    </a:lnT>
                    <a:lnB>
                      <a:noFill/>
                    </a:lnB>
                  </a:tcPr>
                </a:tc>
                <a:tc>
                  <a:txBody>
                    <a:bodyPr/>
                    <a:lstStyle/>
                    <a:p>
                      <a:pPr algn="r" fontAlgn="ctr"/>
                      <a:r>
                        <a:rPr lang="en-US" altLang="zh-CN" sz="600" b="1">
                          <a:effectLst/>
                        </a:rPr>
                        <a:t>160</a:t>
                      </a:r>
                    </a:p>
                  </a:txBody>
                  <a:tcPr marL="32328" marR="32328" marT="16164" marB="16164" anchor="ctr">
                    <a:lnL>
                      <a:noFill/>
                    </a:lnL>
                    <a:lnR>
                      <a:noFill/>
                    </a:lnR>
                    <a:lnT>
                      <a:noFill/>
                    </a:lnT>
                    <a:lnB>
                      <a:noFill/>
                    </a:lnB>
                  </a:tcPr>
                </a:tc>
                <a:tc>
                  <a:txBody>
                    <a:bodyPr/>
                    <a:lstStyle/>
                    <a:p>
                      <a:pPr algn="r" fontAlgn="ctr"/>
                      <a:r>
                        <a:rPr lang="en-US" altLang="zh-CN" sz="600" b="1" dirty="0">
                          <a:effectLst/>
                        </a:rPr>
                        <a:t>210</a:t>
                      </a:r>
                    </a:p>
                  </a:txBody>
                  <a:tcPr marL="32328" marR="32328" marT="16164" marB="16164" anchor="ctr">
                    <a:lnL>
                      <a:noFill/>
                    </a:lnL>
                    <a:lnR>
                      <a:noFill/>
                    </a:lnR>
                    <a:lnT>
                      <a:noFill/>
                    </a:lnT>
                    <a:lnB>
                      <a:noFill/>
                    </a:lnB>
                  </a:tcPr>
                </a:tc>
                <a:tc>
                  <a:txBody>
                    <a:bodyPr/>
                    <a:lstStyle/>
                    <a:p>
                      <a:pPr algn="r" fontAlgn="ctr"/>
                      <a:r>
                        <a:rPr lang="en-US" altLang="zh-CN" sz="600" b="1">
                          <a:effectLst/>
                        </a:rPr>
                        <a:t>260</a:t>
                      </a:r>
                    </a:p>
                  </a:txBody>
                  <a:tcPr marL="32328" marR="32328" marT="16164" marB="16164" anchor="ctr">
                    <a:lnL>
                      <a:noFill/>
                    </a:lnL>
                    <a:lnR>
                      <a:noFill/>
                    </a:lnR>
                    <a:lnT>
                      <a:noFill/>
                    </a:lnT>
                    <a:lnB>
                      <a:noFill/>
                    </a:lnB>
                  </a:tcPr>
                </a:tc>
                <a:tc>
                  <a:txBody>
                    <a:bodyPr/>
                    <a:lstStyle/>
                    <a:p>
                      <a:pPr algn="r" fontAlgn="ctr"/>
                      <a:r>
                        <a:rPr lang="en-US" altLang="zh-CN" sz="600" b="1">
                          <a:effectLst/>
                        </a:rPr>
                        <a:t>310</a:t>
                      </a:r>
                    </a:p>
                  </a:txBody>
                  <a:tcPr marL="32328" marR="32328" marT="16164" marB="16164" anchor="ctr">
                    <a:lnL>
                      <a:noFill/>
                    </a:lnL>
                    <a:lnR>
                      <a:noFill/>
                    </a:lnR>
                    <a:lnT>
                      <a:noFill/>
                    </a:lnT>
                    <a:lnB>
                      <a:noFill/>
                    </a:lnB>
                  </a:tcPr>
                </a:tc>
                <a:tc>
                  <a:txBody>
                    <a:bodyPr/>
                    <a:lstStyle/>
                    <a:p>
                      <a:pPr algn="r" fontAlgn="ctr"/>
                      <a:r>
                        <a:rPr lang="en-US" altLang="zh-CN" sz="600" b="1">
                          <a:effectLst/>
                        </a:rPr>
                        <a:t>360</a:t>
                      </a:r>
                    </a:p>
                  </a:txBody>
                  <a:tcPr marL="32328" marR="32328" marT="16164" marB="16164" anchor="ctr">
                    <a:lnL>
                      <a:noFill/>
                    </a:lnL>
                    <a:lnR>
                      <a:noFill/>
                    </a:lnR>
                    <a:lnT>
                      <a:noFill/>
                    </a:lnT>
                    <a:lnB>
                      <a:noFill/>
                    </a:lnB>
                  </a:tcPr>
                </a:tc>
                <a:tc>
                  <a:txBody>
                    <a:bodyPr/>
                    <a:lstStyle/>
                    <a:p>
                      <a:pPr algn="r" fontAlgn="ctr"/>
                      <a:r>
                        <a:rPr lang="en-US" altLang="zh-CN" sz="600" b="1" dirty="0">
                          <a:effectLst/>
                        </a:rPr>
                        <a:t>410</a:t>
                      </a:r>
                    </a:p>
                  </a:txBody>
                  <a:tcPr marL="32328" marR="32328" marT="16164" marB="16164" anchor="ctr">
                    <a:lnL>
                      <a:noFill/>
                    </a:lnL>
                    <a:lnR>
                      <a:noFill/>
                    </a:lnR>
                    <a:lnT>
                      <a:noFill/>
                    </a:lnT>
                    <a:lnB>
                      <a:noFill/>
                    </a:lnB>
                  </a:tcPr>
                </a:tc>
                <a:tc>
                  <a:txBody>
                    <a:bodyPr/>
                    <a:lstStyle/>
                    <a:p>
                      <a:pPr algn="r" fontAlgn="ctr"/>
                      <a:r>
                        <a:rPr lang="en-US" altLang="zh-CN" sz="600" b="1">
                          <a:effectLst/>
                        </a:rPr>
                        <a:t>460</a:t>
                      </a:r>
                    </a:p>
                  </a:txBody>
                  <a:tcPr marL="32328" marR="32328" marT="16164" marB="16164" anchor="ctr">
                    <a:lnL>
                      <a:noFill/>
                    </a:lnL>
                    <a:lnR>
                      <a:noFill/>
                    </a:lnR>
                    <a:lnT>
                      <a:noFill/>
                    </a:lnT>
                    <a:lnB>
                      <a:noFill/>
                    </a:lnB>
                  </a:tcPr>
                </a:tc>
                <a:tc>
                  <a:txBody>
                    <a:bodyPr/>
                    <a:lstStyle/>
                    <a:p>
                      <a:pPr algn="r" fontAlgn="ctr"/>
                      <a:r>
                        <a:rPr lang="en-US" altLang="zh-CN" sz="600" b="1" dirty="0">
                          <a:effectLst/>
                        </a:rPr>
                        <a:t>510</a:t>
                      </a:r>
                    </a:p>
                  </a:txBody>
                  <a:tcPr marL="32328" marR="32328" marT="16164" marB="16164" anchor="ctr">
                    <a:lnL>
                      <a:noFill/>
                    </a:lnL>
                    <a:lnR>
                      <a:noFill/>
                    </a:lnR>
                    <a:lnT>
                      <a:noFill/>
                    </a:lnT>
                    <a:lnB>
                      <a:noFill/>
                    </a:lnB>
                  </a:tcPr>
                </a:tc>
                <a:tc>
                  <a:txBody>
                    <a:bodyPr/>
                    <a:lstStyle/>
                    <a:p>
                      <a:pPr algn="r" fontAlgn="ctr"/>
                      <a:r>
                        <a:rPr lang="en-US" altLang="zh-CN" sz="600" b="1">
                          <a:effectLst/>
                        </a:rPr>
                        <a:t>560</a:t>
                      </a:r>
                    </a:p>
                  </a:txBody>
                  <a:tcPr marL="32328" marR="32328" marT="16164" marB="16164" anchor="ctr">
                    <a:lnL>
                      <a:noFill/>
                    </a:lnL>
                    <a:lnR>
                      <a:noFill/>
                    </a:lnR>
                    <a:lnT>
                      <a:noFill/>
                    </a:lnT>
                    <a:lnB>
                      <a:noFill/>
                    </a:lnB>
                  </a:tcPr>
                </a:tc>
                <a:tc>
                  <a:txBody>
                    <a:bodyPr/>
                    <a:lstStyle/>
                    <a:p>
                      <a:pPr algn="r" fontAlgn="ctr"/>
                      <a:r>
                        <a:rPr lang="en-US" altLang="zh-CN" sz="600" b="1" dirty="0">
                          <a:effectLst/>
                        </a:rPr>
                        <a:t>610</a:t>
                      </a:r>
                    </a:p>
                  </a:txBody>
                  <a:tcPr marL="32328" marR="32328" marT="16164" marB="16164" anchor="ctr">
                    <a:lnL>
                      <a:noFill/>
                    </a:lnL>
                    <a:lnR>
                      <a:noFill/>
                    </a:lnR>
                    <a:lnT>
                      <a:noFill/>
                    </a:lnT>
                    <a:lnB>
                      <a:noFill/>
                    </a:lnB>
                  </a:tcPr>
                </a:tc>
                <a:tc>
                  <a:txBody>
                    <a:bodyPr/>
                    <a:lstStyle/>
                    <a:p>
                      <a:pPr algn="r" fontAlgn="ctr"/>
                      <a:r>
                        <a:rPr lang="en-US" altLang="zh-CN" sz="600" b="1">
                          <a:effectLst/>
                        </a:rPr>
                        <a:t>660</a:t>
                      </a:r>
                    </a:p>
                  </a:txBody>
                  <a:tcPr marL="32328" marR="32328" marT="16164" marB="16164" anchor="ctr">
                    <a:lnL>
                      <a:noFill/>
                    </a:lnL>
                    <a:lnR>
                      <a:noFill/>
                    </a:lnR>
                    <a:lnT>
                      <a:noFill/>
                    </a:lnT>
                    <a:lnB>
                      <a:noFill/>
                    </a:lnB>
                  </a:tcPr>
                </a:tc>
                <a:tc>
                  <a:txBody>
                    <a:bodyPr/>
                    <a:lstStyle/>
                    <a:p>
                      <a:pPr algn="r" fontAlgn="ctr"/>
                      <a:r>
                        <a:rPr lang="en-US" altLang="zh-CN" sz="600" b="1" dirty="0">
                          <a:effectLst/>
                        </a:rPr>
                        <a:t>710</a:t>
                      </a:r>
                    </a:p>
                  </a:txBody>
                  <a:tcPr marL="32328" marR="32328" marT="16164" marB="16164" anchor="ctr">
                    <a:lnL>
                      <a:noFill/>
                    </a:lnL>
                    <a:lnR>
                      <a:noFill/>
                    </a:lnR>
                    <a:lnT>
                      <a:noFill/>
                    </a:lnT>
                    <a:lnB>
                      <a:noFill/>
                    </a:lnB>
                  </a:tcPr>
                </a:tc>
                <a:tc>
                  <a:txBody>
                    <a:bodyPr/>
                    <a:lstStyle/>
                    <a:p>
                      <a:pPr algn="r" fontAlgn="ctr"/>
                      <a:r>
                        <a:rPr lang="en-US" altLang="zh-CN" sz="600" b="1">
                          <a:effectLst/>
                        </a:rPr>
                        <a:t>760</a:t>
                      </a:r>
                    </a:p>
                  </a:txBody>
                  <a:tcPr marL="32328" marR="32328" marT="16164" marB="16164" anchor="ctr">
                    <a:lnL>
                      <a:noFill/>
                    </a:lnL>
                    <a:lnR>
                      <a:noFill/>
                    </a:lnR>
                    <a:lnT>
                      <a:noFill/>
                    </a:lnT>
                    <a:lnB>
                      <a:noFill/>
                    </a:lnB>
                  </a:tcPr>
                </a:tc>
                <a:tc>
                  <a:txBody>
                    <a:bodyPr/>
                    <a:lstStyle/>
                    <a:p>
                      <a:pPr algn="r" fontAlgn="ctr"/>
                      <a:r>
                        <a:rPr lang="en-US" altLang="zh-CN" sz="600" b="1" dirty="0">
                          <a:effectLst/>
                        </a:rPr>
                        <a:t>810</a:t>
                      </a:r>
                    </a:p>
                  </a:txBody>
                  <a:tcPr marL="32328" marR="32328" marT="16164" marB="16164" anchor="ctr">
                    <a:lnL>
                      <a:noFill/>
                    </a:lnL>
                    <a:lnR>
                      <a:noFill/>
                    </a:lnR>
                    <a:lnT>
                      <a:noFill/>
                    </a:lnT>
                    <a:lnB>
                      <a:noFill/>
                    </a:lnB>
                  </a:tcPr>
                </a:tc>
                <a:tc>
                  <a:txBody>
                    <a:bodyPr/>
                    <a:lstStyle/>
                    <a:p>
                      <a:pPr algn="r" fontAlgn="ctr"/>
                      <a:r>
                        <a:rPr lang="en-US" altLang="zh-CN" sz="600" b="1">
                          <a:effectLst/>
                        </a:rPr>
                        <a:t>860</a:t>
                      </a:r>
                    </a:p>
                  </a:txBody>
                  <a:tcPr marL="32328" marR="32328" marT="16164" marB="16164" anchor="ctr">
                    <a:lnL>
                      <a:noFill/>
                    </a:lnL>
                    <a:lnR>
                      <a:noFill/>
                    </a:lnR>
                    <a:lnT>
                      <a:noFill/>
                    </a:lnT>
                    <a:lnB>
                      <a:noFill/>
                    </a:lnB>
                  </a:tcPr>
                </a:tc>
                <a:tc>
                  <a:txBody>
                    <a:bodyPr/>
                    <a:lstStyle/>
                    <a:p>
                      <a:pPr algn="r" fontAlgn="ctr"/>
                      <a:r>
                        <a:rPr lang="en-US" altLang="zh-CN" sz="600" b="1">
                          <a:effectLst/>
                        </a:rPr>
                        <a:t>910</a:t>
                      </a:r>
                    </a:p>
                  </a:txBody>
                  <a:tcPr marL="32328" marR="32328" marT="16164" marB="16164" anchor="ctr">
                    <a:lnL>
                      <a:noFill/>
                    </a:lnL>
                    <a:lnR>
                      <a:noFill/>
                    </a:lnR>
                    <a:lnT>
                      <a:noFill/>
                    </a:lnT>
                    <a:lnB>
                      <a:noFill/>
                    </a:lnB>
                  </a:tcPr>
                </a:tc>
                <a:tc>
                  <a:txBody>
                    <a:bodyPr/>
                    <a:lstStyle/>
                    <a:p>
                      <a:pPr algn="r" fontAlgn="ctr"/>
                      <a:r>
                        <a:rPr lang="en-US" altLang="zh-CN" sz="600" b="1" dirty="0">
                          <a:effectLst/>
                        </a:rPr>
                        <a:t>960</a:t>
                      </a:r>
                    </a:p>
                  </a:txBody>
                  <a:tcPr marL="32328" marR="32328" marT="16164" marB="16164" anchor="ctr">
                    <a:lnL>
                      <a:noFill/>
                    </a:lnL>
                  </a:tcPr>
                </a:tc>
                <a:extLst>
                  <a:ext uri="{0D108BD9-81ED-4DB2-BD59-A6C34878D82A}">
                    <a16:rowId xmlns:a16="http://schemas.microsoft.com/office/drawing/2014/main" val="2430976425"/>
                  </a:ext>
                </a:extLst>
              </a:tr>
              <a:tr h="226298">
                <a:tc>
                  <a:txBody>
                    <a:bodyPr/>
                    <a:lstStyle/>
                    <a:p>
                      <a:pPr algn="r" fontAlgn="ctr"/>
                      <a:r>
                        <a:rPr lang="en-US" altLang="zh-CN" sz="600" b="1">
                          <a:effectLst/>
                        </a:rPr>
                        <a:t>0</a:t>
                      </a:r>
                    </a:p>
                  </a:txBody>
                  <a:tcPr marL="32328" marR="32328" marT="16164" marB="16164" anchor="ctr">
                    <a:lnL>
                      <a:noFill/>
                    </a:lnL>
                    <a:lnR>
                      <a:noFill/>
                    </a:lnR>
                    <a:lnT>
                      <a:noFill/>
                    </a:lnT>
                    <a:lnB>
                      <a:noFill/>
                    </a:lnB>
                  </a:tcPr>
                </a:tc>
                <a:tc>
                  <a:txBody>
                    <a:bodyPr/>
                    <a:lstStyle/>
                    <a:p>
                      <a:pPr algn="r" fontAlgn="ctr"/>
                      <a:r>
                        <a:rPr lang="en-US" altLang="zh-CN" sz="600">
                          <a:effectLst/>
                        </a:rPr>
                        <a:t>0.108</a:t>
                      </a:r>
                    </a:p>
                  </a:txBody>
                  <a:tcPr marL="32328" marR="32328" marT="16164" marB="16164" anchor="ctr">
                    <a:lnL>
                      <a:noFill/>
                    </a:lnL>
                    <a:lnR>
                      <a:noFill/>
                    </a:lnR>
                    <a:lnT>
                      <a:noFill/>
                    </a:lnT>
                    <a:lnB>
                      <a:noFill/>
                    </a:lnB>
                  </a:tcPr>
                </a:tc>
                <a:tc>
                  <a:txBody>
                    <a:bodyPr/>
                    <a:lstStyle/>
                    <a:p>
                      <a:pPr algn="r" fontAlgn="ctr"/>
                      <a:r>
                        <a:rPr lang="en-US" altLang="zh-CN" sz="600">
                          <a:effectLst/>
                        </a:rPr>
                        <a:t>0.104</a:t>
                      </a:r>
                    </a:p>
                  </a:txBody>
                  <a:tcPr marL="32328" marR="32328" marT="16164" marB="16164" anchor="ctr">
                    <a:lnL>
                      <a:noFill/>
                    </a:lnL>
                    <a:lnR>
                      <a:noFill/>
                    </a:lnR>
                    <a:lnT>
                      <a:noFill/>
                    </a:lnT>
                    <a:lnB>
                      <a:noFill/>
                    </a:lnB>
                  </a:tcPr>
                </a:tc>
                <a:tc>
                  <a:txBody>
                    <a:bodyPr/>
                    <a:lstStyle/>
                    <a:p>
                      <a:pPr algn="r" fontAlgn="ctr"/>
                      <a:r>
                        <a:rPr lang="en-US" altLang="zh-CN" sz="600">
                          <a:effectLst/>
                        </a:rPr>
                        <a:t>0.026</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0.022</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T>
                      <a:noFill/>
                    </a:lnT>
                    <a:lnB>
                      <a:noFill/>
                    </a:lnB>
                  </a:tcPr>
                </a:tc>
                <a:tc>
                  <a:txBody>
                    <a:bodyPr/>
                    <a:lstStyle/>
                    <a:p>
                      <a:pPr algn="r" fontAlgn="ctr"/>
                      <a:r>
                        <a:rPr lang="en-US" altLang="zh-CN" sz="600" dirty="0">
                          <a:effectLst/>
                        </a:rPr>
                        <a:t>0.010</a:t>
                      </a:r>
                    </a:p>
                  </a:txBody>
                  <a:tcPr marL="32328" marR="32328" marT="16164" marB="16164" anchor="ctr">
                    <a:lnL>
                      <a:noFill/>
                    </a:lnL>
                    <a:lnR>
                      <a:noFill/>
                    </a:lnR>
                    <a:lnB>
                      <a:noFill/>
                    </a:lnB>
                  </a:tcPr>
                </a:tc>
                <a:extLst>
                  <a:ext uri="{0D108BD9-81ED-4DB2-BD59-A6C34878D82A}">
                    <a16:rowId xmlns:a16="http://schemas.microsoft.com/office/drawing/2014/main" val="2768240317"/>
                  </a:ext>
                </a:extLst>
              </a:tr>
              <a:tr h="226298">
                <a:tc>
                  <a:txBody>
                    <a:bodyPr/>
                    <a:lstStyle/>
                    <a:p>
                      <a:pPr algn="r" fontAlgn="ctr"/>
                      <a:r>
                        <a:rPr lang="en-US" altLang="zh-CN" sz="600" b="1">
                          <a:effectLst/>
                        </a:rPr>
                        <a:t>1</a:t>
                      </a:r>
                    </a:p>
                  </a:txBody>
                  <a:tcPr marL="32328" marR="32328" marT="16164" marB="16164" anchor="ctr">
                    <a:lnL>
                      <a:noFill/>
                    </a:lnL>
                    <a:lnR>
                      <a:noFill/>
                    </a:lnR>
                    <a:lnT>
                      <a:noFill/>
                    </a:lnT>
                    <a:lnB>
                      <a:noFill/>
                    </a:lnB>
                  </a:tcPr>
                </a:tc>
                <a:tc>
                  <a:txBody>
                    <a:bodyPr/>
                    <a:lstStyle/>
                    <a:p>
                      <a:pPr algn="r" fontAlgn="ctr"/>
                      <a:r>
                        <a:rPr lang="en-US" altLang="zh-CN" sz="600">
                          <a:effectLst/>
                        </a:rPr>
                        <a:t>0.239</a:t>
                      </a:r>
                    </a:p>
                  </a:txBody>
                  <a:tcPr marL="32328" marR="32328" marT="16164" marB="16164" anchor="ctr">
                    <a:lnL>
                      <a:noFill/>
                    </a:lnL>
                    <a:lnR>
                      <a:noFill/>
                    </a:lnR>
                    <a:lnT>
                      <a:noFill/>
                    </a:lnT>
                    <a:lnB>
                      <a:noFill/>
                    </a:lnB>
                  </a:tcPr>
                </a:tc>
                <a:tc>
                  <a:txBody>
                    <a:bodyPr/>
                    <a:lstStyle/>
                    <a:p>
                      <a:pPr algn="r" fontAlgn="ctr"/>
                      <a:r>
                        <a:rPr lang="en-US" altLang="zh-CN" sz="600">
                          <a:effectLst/>
                        </a:rPr>
                        <a:t>0.025</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0.005</a:t>
                      </a:r>
                    </a:p>
                  </a:txBody>
                  <a:tcPr marL="32328" marR="32328" marT="16164" marB="16164" anchor="ctr">
                    <a:lnL>
                      <a:noFill/>
                    </a:lnL>
                    <a:lnR>
                      <a:noFill/>
                    </a:lnR>
                    <a:lnT>
                      <a:noFill/>
                    </a:lnT>
                    <a:lnB>
                      <a:noFill/>
                    </a:lnB>
                  </a:tcPr>
                </a:tc>
                <a:tc>
                  <a:txBody>
                    <a:bodyPr/>
                    <a:lstStyle/>
                    <a:p>
                      <a:pPr algn="r" fontAlgn="ctr"/>
                      <a:r>
                        <a:rPr lang="en-US" altLang="zh-CN" sz="600" dirty="0">
                          <a:effectLst/>
                        </a:rPr>
                        <a:t>0.031</a:t>
                      </a:r>
                    </a:p>
                  </a:txBody>
                  <a:tcPr marL="32328" marR="32328" marT="16164" marB="16164" anchor="ctr">
                    <a:lnL>
                      <a:noFill/>
                    </a:lnL>
                    <a:lnR>
                      <a:noFill/>
                    </a:lnR>
                    <a:lnT>
                      <a:noFill/>
                    </a:lnT>
                    <a:lnB>
                      <a:noFill/>
                    </a:lnB>
                  </a:tcPr>
                </a:tc>
                <a:tc>
                  <a:txBody>
                    <a:bodyPr/>
                    <a:lstStyle/>
                    <a:p>
                      <a:pPr algn="r" fontAlgn="ctr"/>
                      <a:r>
                        <a:rPr lang="en-US" altLang="zh-CN" sz="600" dirty="0">
                          <a:effectLst/>
                        </a:rPr>
                        <a:t>0.003</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0.004</a:t>
                      </a:r>
                    </a:p>
                  </a:txBody>
                  <a:tcPr marL="32328" marR="32328" marT="16164" marB="16164" anchor="ctr">
                    <a:lnL>
                      <a:noFill/>
                    </a:lnL>
                    <a:lnR>
                      <a:noFill/>
                    </a:lnR>
                    <a:lnT>
                      <a:noFill/>
                    </a:lnT>
                    <a:lnB>
                      <a:noFill/>
                    </a:lnB>
                  </a:tcPr>
                </a:tc>
                <a:tc>
                  <a:txBody>
                    <a:bodyPr/>
                    <a:lstStyle/>
                    <a:p>
                      <a:pPr algn="r" fontAlgn="ctr"/>
                      <a:r>
                        <a:rPr lang="en-US" altLang="zh-CN" sz="600" dirty="0">
                          <a:effectLst/>
                        </a:rPr>
                        <a:t>0.005</a:t>
                      </a:r>
                    </a:p>
                  </a:txBody>
                  <a:tcPr marL="32328" marR="32328" marT="16164" marB="16164" anchor="ctr">
                    <a:lnL>
                      <a:noFill/>
                    </a:lnL>
                    <a:lnR>
                      <a:noFill/>
                    </a:lnR>
                    <a:lnT>
                      <a:noFill/>
                    </a:lnT>
                    <a:lnB>
                      <a:noFill/>
                    </a:lnB>
                  </a:tcPr>
                </a:tc>
                <a:tc>
                  <a:txBody>
                    <a:bodyPr/>
                    <a:lstStyle/>
                    <a:p>
                      <a:pPr algn="r" fontAlgn="ctr"/>
                      <a:r>
                        <a:rPr lang="en-US" altLang="zh-CN" sz="600" dirty="0">
                          <a:effectLst/>
                        </a:rPr>
                        <a:t>0.007</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0.003</a:t>
                      </a:r>
                    </a:p>
                  </a:txBody>
                  <a:tcPr marL="32328" marR="32328" marT="16164" marB="16164" anchor="ctr">
                    <a:lnL>
                      <a:noFill/>
                    </a:lnL>
                    <a:lnR>
                      <a:noFill/>
                    </a:lnR>
                    <a:lnT>
                      <a:noFill/>
                    </a:lnT>
                    <a:lnB>
                      <a:noFill/>
                    </a:lnB>
                  </a:tcPr>
                </a:tc>
                <a:tc>
                  <a:txBody>
                    <a:bodyPr/>
                    <a:lstStyle/>
                    <a:p>
                      <a:pPr algn="r" fontAlgn="ctr"/>
                      <a:r>
                        <a:rPr lang="en-US" altLang="zh-CN" sz="600" dirty="0">
                          <a:effectLst/>
                        </a:rPr>
                        <a:t>0.006</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0.002</a:t>
                      </a:r>
                    </a:p>
                  </a:txBody>
                  <a:tcPr marL="32328" marR="32328" marT="16164" marB="16164" anchor="ctr">
                    <a:lnL>
                      <a:noFill/>
                    </a:lnL>
                    <a:lnR>
                      <a:noFill/>
                    </a:lnR>
                    <a:lnT>
                      <a:noFill/>
                    </a:lnT>
                    <a:lnB>
                      <a:noFill/>
                    </a:lnB>
                  </a:tcPr>
                </a:tc>
                <a:extLst>
                  <a:ext uri="{0D108BD9-81ED-4DB2-BD59-A6C34878D82A}">
                    <a16:rowId xmlns:a16="http://schemas.microsoft.com/office/drawing/2014/main" val="1503643523"/>
                  </a:ext>
                </a:extLst>
              </a:tr>
              <a:tr h="226298">
                <a:tc>
                  <a:txBody>
                    <a:bodyPr/>
                    <a:lstStyle/>
                    <a:p>
                      <a:pPr algn="r" fontAlgn="ctr"/>
                      <a:r>
                        <a:rPr lang="en-US" altLang="zh-CN" sz="600" b="1">
                          <a:effectLst/>
                        </a:rPr>
                        <a:t>2</a:t>
                      </a:r>
                    </a:p>
                  </a:txBody>
                  <a:tcPr marL="32328" marR="32328" marT="16164" marB="16164" anchor="ctr">
                    <a:lnL>
                      <a:noFill/>
                    </a:lnL>
                    <a:lnR>
                      <a:noFill/>
                    </a:lnR>
                    <a:lnT>
                      <a:noFill/>
                    </a:lnT>
                    <a:lnB>
                      <a:noFill/>
                    </a:lnB>
                  </a:tcPr>
                </a:tc>
                <a:tc>
                  <a:txBody>
                    <a:bodyPr/>
                    <a:lstStyle/>
                    <a:p>
                      <a:pPr algn="r" fontAlgn="ctr"/>
                      <a:r>
                        <a:rPr lang="en-US" altLang="zh-CN" sz="600">
                          <a:effectLst/>
                        </a:rPr>
                        <a:t>0.403</a:t>
                      </a:r>
                    </a:p>
                  </a:txBody>
                  <a:tcPr marL="32328" marR="32328" marT="16164" marB="16164" anchor="ctr">
                    <a:lnL>
                      <a:noFill/>
                    </a:lnL>
                    <a:lnR>
                      <a:noFill/>
                    </a:lnR>
                    <a:lnT>
                      <a:noFill/>
                    </a:lnT>
                    <a:lnB>
                      <a:noFill/>
                    </a:lnB>
                  </a:tcPr>
                </a:tc>
                <a:tc>
                  <a:txBody>
                    <a:bodyPr/>
                    <a:lstStyle/>
                    <a:p>
                      <a:pPr algn="r" fontAlgn="ctr"/>
                      <a:r>
                        <a:rPr lang="en-US" altLang="zh-CN" sz="600">
                          <a:effectLst/>
                        </a:rPr>
                        <a:t>0.430</a:t>
                      </a:r>
                    </a:p>
                  </a:txBody>
                  <a:tcPr marL="32328" marR="32328" marT="16164" marB="16164" anchor="ctr">
                    <a:lnL>
                      <a:noFill/>
                    </a:lnL>
                    <a:lnR>
                      <a:noFill/>
                    </a:lnR>
                    <a:lnT>
                      <a:noFill/>
                    </a:lnT>
                    <a:lnB>
                      <a:noFill/>
                    </a:lnB>
                  </a:tcPr>
                </a:tc>
                <a:tc>
                  <a:txBody>
                    <a:bodyPr/>
                    <a:lstStyle/>
                    <a:p>
                      <a:pPr algn="r" fontAlgn="ctr"/>
                      <a:r>
                        <a:rPr lang="en-US" altLang="zh-CN" sz="600">
                          <a:effectLst/>
                        </a:rPr>
                        <a:t>0.122</a:t>
                      </a:r>
                    </a:p>
                  </a:txBody>
                  <a:tcPr marL="32328" marR="32328" marT="16164" marB="16164" anchor="ctr">
                    <a:lnL>
                      <a:noFill/>
                    </a:lnL>
                    <a:lnR>
                      <a:noFill/>
                    </a:lnR>
                    <a:lnT>
                      <a:noFill/>
                    </a:lnT>
                    <a:lnB>
                      <a:noFill/>
                    </a:lnB>
                  </a:tcPr>
                </a:tc>
                <a:tc>
                  <a:txBody>
                    <a:bodyPr/>
                    <a:lstStyle/>
                    <a:p>
                      <a:pPr algn="r" fontAlgn="ctr"/>
                      <a:r>
                        <a:rPr lang="en-US" altLang="zh-CN" sz="600">
                          <a:effectLst/>
                        </a:rPr>
                        <a:t>0.100</a:t>
                      </a:r>
                    </a:p>
                  </a:txBody>
                  <a:tcPr marL="32328" marR="32328" marT="16164" marB="16164" anchor="ctr">
                    <a:lnL>
                      <a:noFill/>
                    </a:lnL>
                    <a:lnR>
                      <a:noFill/>
                    </a:lnR>
                    <a:lnT>
                      <a:noFill/>
                    </a:lnT>
                    <a:lnB>
                      <a:noFill/>
                    </a:lnB>
                  </a:tcPr>
                </a:tc>
                <a:tc>
                  <a:txBody>
                    <a:bodyPr/>
                    <a:lstStyle/>
                    <a:p>
                      <a:pPr algn="r" fontAlgn="ctr"/>
                      <a:r>
                        <a:rPr lang="en-US" altLang="zh-CN" sz="600">
                          <a:effectLst/>
                        </a:rPr>
                        <a:t>0.080</a:t>
                      </a:r>
                    </a:p>
                  </a:txBody>
                  <a:tcPr marL="32328" marR="32328" marT="16164" marB="16164" anchor="ctr">
                    <a:lnL>
                      <a:noFill/>
                    </a:lnL>
                    <a:lnR>
                      <a:noFill/>
                    </a:lnR>
                    <a:lnT>
                      <a:noFill/>
                    </a:lnT>
                    <a:lnB>
                      <a:noFill/>
                    </a:lnB>
                  </a:tcPr>
                </a:tc>
                <a:tc>
                  <a:txBody>
                    <a:bodyPr/>
                    <a:lstStyle/>
                    <a:p>
                      <a:pPr algn="r" fontAlgn="ctr"/>
                      <a:r>
                        <a:rPr lang="en-US" altLang="zh-CN" sz="600">
                          <a:effectLst/>
                        </a:rPr>
                        <a:t>0.104</a:t>
                      </a:r>
                    </a:p>
                  </a:txBody>
                  <a:tcPr marL="32328" marR="32328" marT="16164" marB="16164" anchor="ctr">
                    <a:lnL>
                      <a:noFill/>
                    </a:lnL>
                    <a:lnR>
                      <a:noFill/>
                    </a:lnR>
                    <a:lnT>
                      <a:noFill/>
                    </a:lnT>
                    <a:lnB>
                      <a:noFill/>
                    </a:lnB>
                  </a:tcPr>
                </a:tc>
                <a:tc>
                  <a:txBody>
                    <a:bodyPr/>
                    <a:lstStyle/>
                    <a:p>
                      <a:pPr algn="r" fontAlgn="ctr"/>
                      <a:r>
                        <a:rPr lang="en-US" altLang="zh-CN" sz="600">
                          <a:effectLst/>
                        </a:rPr>
                        <a:t>0.072</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0.028</a:t>
                      </a:r>
                    </a:p>
                  </a:txBody>
                  <a:tcPr marL="32328" marR="32328" marT="16164" marB="16164" anchor="ctr">
                    <a:lnL>
                      <a:noFill/>
                    </a:lnL>
                    <a:lnR>
                      <a:noFill/>
                    </a:lnR>
                    <a:lnT>
                      <a:noFill/>
                    </a:lnT>
                    <a:lnB>
                      <a:noFill/>
                    </a:lnB>
                  </a:tcPr>
                </a:tc>
                <a:tc>
                  <a:txBody>
                    <a:bodyPr/>
                    <a:lstStyle/>
                    <a:p>
                      <a:pPr algn="r" fontAlgn="ctr"/>
                      <a:r>
                        <a:rPr lang="en-US" altLang="zh-CN" sz="600">
                          <a:effectLst/>
                        </a:rPr>
                        <a:t>0.025</a:t>
                      </a:r>
                    </a:p>
                  </a:txBody>
                  <a:tcPr marL="32328" marR="32328" marT="16164" marB="16164" anchor="ctr">
                    <a:lnL>
                      <a:noFill/>
                    </a:lnL>
                    <a:lnR>
                      <a:noFill/>
                    </a:lnR>
                    <a:lnT>
                      <a:noFill/>
                    </a:lnT>
                    <a:lnB>
                      <a:noFill/>
                    </a:lnB>
                  </a:tcPr>
                </a:tc>
                <a:tc>
                  <a:txBody>
                    <a:bodyPr/>
                    <a:lstStyle/>
                    <a:p>
                      <a:pPr algn="r" fontAlgn="ctr"/>
                      <a:r>
                        <a:rPr lang="en-US" altLang="zh-CN" sz="600">
                          <a:effectLst/>
                        </a:rPr>
                        <a:t>0.022</a:t>
                      </a:r>
                    </a:p>
                  </a:txBody>
                  <a:tcPr marL="32328" marR="32328" marT="16164" marB="16164" anchor="ctr">
                    <a:lnL>
                      <a:noFill/>
                    </a:lnL>
                    <a:lnR>
                      <a:noFill/>
                    </a:lnR>
                    <a:lnT>
                      <a:noFill/>
                    </a:lnT>
                    <a:lnB>
                      <a:noFill/>
                    </a:lnB>
                  </a:tcPr>
                </a:tc>
                <a:tc>
                  <a:txBody>
                    <a:bodyPr/>
                    <a:lstStyle/>
                    <a:p>
                      <a:pPr algn="r" fontAlgn="ctr"/>
                      <a:r>
                        <a:rPr lang="en-US" altLang="zh-CN" sz="600">
                          <a:effectLst/>
                        </a:rPr>
                        <a:t>0.020</a:t>
                      </a:r>
                    </a:p>
                  </a:txBody>
                  <a:tcPr marL="32328" marR="32328" marT="16164" marB="16164" anchor="ctr">
                    <a:lnL>
                      <a:noFill/>
                    </a:lnL>
                    <a:lnR>
                      <a:noFill/>
                    </a:lnR>
                    <a:lnT>
                      <a:noFill/>
                    </a:lnT>
                    <a:lnB>
                      <a:noFill/>
                    </a:lnB>
                  </a:tcPr>
                </a:tc>
                <a:tc>
                  <a:txBody>
                    <a:bodyPr/>
                    <a:lstStyle/>
                    <a:p>
                      <a:pPr algn="r" fontAlgn="ctr"/>
                      <a:r>
                        <a:rPr lang="en-US" altLang="zh-CN" sz="600">
                          <a:effectLst/>
                        </a:rPr>
                        <a:t>0.020</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extLst>
                  <a:ext uri="{0D108BD9-81ED-4DB2-BD59-A6C34878D82A}">
                    <a16:rowId xmlns:a16="http://schemas.microsoft.com/office/drawing/2014/main" val="2123819543"/>
                  </a:ext>
                </a:extLst>
              </a:tr>
              <a:tr h="226298">
                <a:tc>
                  <a:txBody>
                    <a:bodyPr/>
                    <a:lstStyle/>
                    <a:p>
                      <a:pPr algn="r" fontAlgn="ctr"/>
                      <a:r>
                        <a:rPr lang="en-US" altLang="zh-CN" sz="600" b="1">
                          <a:effectLst/>
                        </a:rPr>
                        <a:t>3</a:t>
                      </a:r>
                    </a:p>
                  </a:txBody>
                  <a:tcPr marL="32328" marR="32328" marT="16164" marB="16164" anchor="ctr">
                    <a:lnL>
                      <a:noFill/>
                    </a:lnL>
                    <a:lnR>
                      <a:noFill/>
                    </a:lnR>
                    <a:lnT>
                      <a:noFill/>
                    </a:lnT>
                    <a:lnB>
                      <a:noFill/>
                    </a:lnB>
                  </a:tcPr>
                </a:tc>
                <a:tc>
                  <a:txBody>
                    <a:bodyPr/>
                    <a:lstStyle/>
                    <a:p>
                      <a:pPr algn="r" fontAlgn="ctr"/>
                      <a:r>
                        <a:rPr lang="en-US" altLang="zh-CN" sz="600">
                          <a:effectLst/>
                        </a:rPr>
                        <a:t>0.552</a:t>
                      </a:r>
                    </a:p>
                  </a:txBody>
                  <a:tcPr marL="32328" marR="32328" marT="16164" marB="16164" anchor="ctr">
                    <a:lnL>
                      <a:noFill/>
                    </a:lnL>
                    <a:lnR>
                      <a:noFill/>
                    </a:lnR>
                    <a:lnT>
                      <a:noFill/>
                    </a:lnT>
                    <a:lnB>
                      <a:noFill/>
                    </a:lnB>
                  </a:tcPr>
                </a:tc>
                <a:tc>
                  <a:txBody>
                    <a:bodyPr/>
                    <a:lstStyle/>
                    <a:p>
                      <a:pPr algn="r" fontAlgn="ctr"/>
                      <a:r>
                        <a:rPr lang="en-US" altLang="zh-CN" sz="600">
                          <a:effectLst/>
                        </a:rPr>
                        <a:t>0.200</a:t>
                      </a:r>
                    </a:p>
                  </a:txBody>
                  <a:tcPr marL="32328" marR="32328" marT="16164" marB="16164" anchor="ctr">
                    <a:lnL>
                      <a:noFill/>
                    </a:lnL>
                    <a:lnR>
                      <a:noFill/>
                    </a:lnR>
                    <a:lnT>
                      <a:noFill/>
                    </a:lnT>
                    <a:lnB>
                      <a:noFill/>
                    </a:lnB>
                  </a:tcPr>
                </a:tc>
                <a:tc>
                  <a:txBody>
                    <a:bodyPr/>
                    <a:lstStyle/>
                    <a:p>
                      <a:pPr algn="r" fontAlgn="ctr"/>
                      <a:r>
                        <a:rPr lang="en-US" altLang="zh-CN" sz="600">
                          <a:effectLst/>
                        </a:rPr>
                        <a:t>0.048</a:t>
                      </a:r>
                    </a:p>
                  </a:txBody>
                  <a:tcPr marL="32328" marR="32328" marT="16164" marB="16164" anchor="ctr">
                    <a:lnL>
                      <a:noFill/>
                    </a:lnL>
                    <a:lnR>
                      <a:noFill/>
                    </a:lnR>
                    <a:lnT>
                      <a:noFill/>
                    </a:lnT>
                    <a:lnB>
                      <a:noFill/>
                    </a:lnB>
                  </a:tcPr>
                </a:tc>
                <a:tc>
                  <a:txBody>
                    <a:bodyPr/>
                    <a:lstStyle/>
                    <a:p>
                      <a:pPr algn="r" fontAlgn="ctr"/>
                      <a:r>
                        <a:rPr lang="en-US" altLang="zh-CN" sz="600">
                          <a:effectLst/>
                        </a:rPr>
                        <a:t>0.087</a:t>
                      </a:r>
                    </a:p>
                  </a:txBody>
                  <a:tcPr marL="32328" marR="32328" marT="16164" marB="16164" anchor="ctr">
                    <a:lnL>
                      <a:noFill/>
                    </a:lnL>
                    <a:lnR>
                      <a:noFill/>
                    </a:lnR>
                    <a:lnT>
                      <a:noFill/>
                    </a:lnT>
                    <a:lnB>
                      <a:noFill/>
                    </a:lnB>
                  </a:tcPr>
                </a:tc>
                <a:tc>
                  <a:txBody>
                    <a:bodyPr/>
                    <a:lstStyle/>
                    <a:p>
                      <a:pPr algn="r" fontAlgn="ctr"/>
                      <a:r>
                        <a:rPr lang="en-US" altLang="zh-CN" sz="600">
                          <a:effectLst/>
                        </a:rPr>
                        <a:t>0.079</a:t>
                      </a:r>
                    </a:p>
                  </a:txBody>
                  <a:tcPr marL="32328" marR="32328" marT="16164" marB="16164" anchor="ctr">
                    <a:lnL>
                      <a:noFill/>
                    </a:lnL>
                    <a:lnR>
                      <a:noFill/>
                    </a:lnR>
                    <a:lnT>
                      <a:noFill/>
                    </a:lnT>
                    <a:lnB>
                      <a:noFill/>
                    </a:lnB>
                  </a:tcPr>
                </a:tc>
                <a:tc>
                  <a:txBody>
                    <a:bodyPr/>
                    <a:lstStyle/>
                    <a:p>
                      <a:pPr algn="r" fontAlgn="ctr"/>
                      <a:r>
                        <a:rPr lang="en-US" altLang="zh-CN" sz="600">
                          <a:effectLst/>
                        </a:rPr>
                        <a:t>0.101</a:t>
                      </a:r>
                    </a:p>
                  </a:txBody>
                  <a:tcPr marL="32328" marR="32328" marT="16164" marB="16164" anchor="ctr">
                    <a:lnL>
                      <a:noFill/>
                    </a:lnL>
                    <a:lnR>
                      <a:noFill/>
                    </a:lnR>
                    <a:lnT>
                      <a:noFill/>
                    </a:lnT>
                    <a:lnB>
                      <a:noFill/>
                    </a:lnB>
                  </a:tcPr>
                </a:tc>
                <a:tc>
                  <a:txBody>
                    <a:bodyPr/>
                    <a:lstStyle/>
                    <a:p>
                      <a:pPr algn="r" fontAlgn="ctr"/>
                      <a:r>
                        <a:rPr lang="en-US" altLang="zh-CN" sz="600">
                          <a:effectLst/>
                        </a:rPr>
                        <a:t>0.093</a:t>
                      </a:r>
                    </a:p>
                  </a:txBody>
                  <a:tcPr marL="32328" marR="32328" marT="16164" marB="16164" anchor="ctr">
                    <a:lnL>
                      <a:noFill/>
                    </a:lnL>
                    <a:lnR>
                      <a:noFill/>
                    </a:lnR>
                    <a:lnT>
                      <a:noFill/>
                    </a:lnT>
                    <a:lnB>
                      <a:noFill/>
                    </a:lnB>
                  </a:tcPr>
                </a:tc>
                <a:tc>
                  <a:txBody>
                    <a:bodyPr/>
                    <a:lstStyle/>
                    <a:p>
                      <a:pPr algn="r" fontAlgn="ctr"/>
                      <a:r>
                        <a:rPr lang="en-US" altLang="zh-CN" sz="600">
                          <a:effectLst/>
                        </a:rPr>
                        <a:t>0.111</a:t>
                      </a:r>
                    </a:p>
                  </a:txBody>
                  <a:tcPr marL="32328" marR="32328" marT="16164" marB="16164" anchor="ctr">
                    <a:lnL>
                      <a:noFill/>
                    </a:lnL>
                    <a:lnR>
                      <a:noFill/>
                    </a:lnR>
                    <a:lnT>
                      <a:noFill/>
                    </a:lnT>
                    <a:lnB>
                      <a:noFill/>
                    </a:lnB>
                  </a:tcPr>
                </a:tc>
                <a:tc>
                  <a:txBody>
                    <a:bodyPr/>
                    <a:lstStyle/>
                    <a:p>
                      <a:pPr algn="r" fontAlgn="ctr"/>
                      <a:r>
                        <a:rPr lang="en-US" altLang="zh-CN" sz="600">
                          <a:effectLst/>
                        </a:rPr>
                        <a:t>0.100</a:t>
                      </a:r>
                    </a:p>
                  </a:txBody>
                  <a:tcPr marL="32328" marR="32328" marT="16164" marB="16164" anchor="ctr">
                    <a:lnL>
                      <a:noFill/>
                    </a:lnL>
                    <a:lnR>
                      <a:noFill/>
                    </a:lnR>
                    <a:lnT>
                      <a:noFill/>
                    </a:lnT>
                    <a:lnB>
                      <a:noFill/>
                    </a:lnB>
                  </a:tcPr>
                </a:tc>
                <a:tc>
                  <a:txBody>
                    <a:bodyPr/>
                    <a:lstStyle/>
                    <a:p>
                      <a:pPr algn="r" fontAlgn="ctr"/>
                      <a:r>
                        <a:rPr lang="en-US" altLang="zh-CN" sz="600">
                          <a:effectLst/>
                        </a:rPr>
                        <a:t>0.098</a:t>
                      </a:r>
                    </a:p>
                  </a:txBody>
                  <a:tcPr marL="32328" marR="32328" marT="16164" marB="16164" anchor="ctr">
                    <a:lnL>
                      <a:noFill/>
                    </a:lnL>
                    <a:lnR>
                      <a:noFill/>
                    </a:lnR>
                    <a:lnT>
                      <a:noFill/>
                    </a:lnT>
                    <a:lnB>
                      <a:noFill/>
                    </a:lnB>
                  </a:tcPr>
                </a:tc>
                <a:tc>
                  <a:txBody>
                    <a:bodyPr/>
                    <a:lstStyle/>
                    <a:p>
                      <a:pPr algn="r" fontAlgn="ctr"/>
                      <a:r>
                        <a:rPr lang="en-US" altLang="zh-CN" sz="600">
                          <a:effectLst/>
                        </a:rPr>
                        <a:t>0.106</a:t>
                      </a:r>
                    </a:p>
                  </a:txBody>
                  <a:tcPr marL="32328" marR="32328" marT="16164" marB="16164" anchor="ctr">
                    <a:lnL>
                      <a:noFill/>
                    </a:lnL>
                    <a:lnR>
                      <a:noFill/>
                    </a:lnR>
                    <a:lnT>
                      <a:noFill/>
                    </a:lnT>
                    <a:lnB>
                      <a:noFill/>
                    </a:lnB>
                  </a:tcPr>
                </a:tc>
                <a:tc>
                  <a:txBody>
                    <a:bodyPr/>
                    <a:lstStyle/>
                    <a:p>
                      <a:pPr algn="r" fontAlgn="ctr"/>
                      <a:r>
                        <a:rPr lang="en-US" altLang="zh-CN" sz="600">
                          <a:effectLst/>
                        </a:rPr>
                        <a:t>0.098</a:t>
                      </a:r>
                    </a:p>
                  </a:txBody>
                  <a:tcPr marL="32328" marR="32328" marT="16164" marB="16164" anchor="ctr">
                    <a:lnL>
                      <a:noFill/>
                    </a:lnL>
                    <a:lnR>
                      <a:noFill/>
                    </a:lnR>
                    <a:lnT>
                      <a:noFill/>
                    </a:lnT>
                    <a:lnB>
                      <a:noFill/>
                    </a:lnB>
                  </a:tcPr>
                </a:tc>
                <a:tc>
                  <a:txBody>
                    <a:bodyPr/>
                    <a:lstStyle/>
                    <a:p>
                      <a:pPr algn="r" fontAlgn="ctr"/>
                      <a:r>
                        <a:rPr lang="en-US" altLang="zh-CN" sz="600">
                          <a:effectLst/>
                        </a:rPr>
                        <a:t>0.092</a:t>
                      </a:r>
                    </a:p>
                  </a:txBody>
                  <a:tcPr marL="32328" marR="32328" marT="16164" marB="16164" anchor="ctr">
                    <a:lnL>
                      <a:noFill/>
                    </a:lnL>
                    <a:lnR>
                      <a:noFill/>
                    </a:lnR>
                    <a:lnT>
                      <a:noFill/>
                    </a:lnT>
                    <a:lnB>
                      <a:noFill/>
                    </a:lnB>
                  </a:tcPr>
                </a:tc>
                <a:tc>
                  <a:txBody>
                    <a:bodyPr/>
                    <a:lstStyle/>
                    <a:p>
                      <a:pPr algn="r" fontAlgn="ctr"/>
                      <a:r>
                        <a:rPr lang="en-US" altLang="zh-CN" sz="600">
                          <a:effectLst/>
                        </a:rPr>
                        <a:t>0.085</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0.085</a:t>
                      </a:r>
                    </a:p>
                  </a:txBody>
                  <a:tcPr marL="32328" marR="32328" marT="16164" marB="16164" anchor="ctr">
                    <a:lnL>
                      <a:noFill/>
                    </a:lnL>
                    <a:lnR>
                      <a:noFill/>
                    </a:lnR>
                    <a:lnT>
                      <a:noFill/>
                    </a:lnT>
                    <a:lnB>
                      <a:noFill/>
                    </a:lnB>
                  </a:tcPr>
                </a:tc>
                <a:tc>
                  <a:txBody>
                    <a:bodyPr/>
                    <a:lstStyle/>
                    <a:p>
                      <a:pPr algn="r" fontAlgn="ctr"/>
                      <a:r>
                        <a:rPr lang="en-US" altLang="zh-CN" sz="600">
                          <a:effectLst/>
                        </a:rPr>
                        <a:t>0.080</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0.076</a:t>
                      </a:r>
                    </a:p>
                  </a:txBody>
                  <a:tcPr marL="32328" marR="32328" marT="16164" marB="16164" anchor="ctr">
                    <a:lnL>
                      <a:noFill/>
                    </a:lnL>
                    <a:lnR>
                      <a:noFill/>
                    </a:lnR>
                    <a:lnT>
                      <a:noFill/>
                    </a:lnT>
                    <a:lnB>
                      <a:noFill/>
                    </a:lnB>
                  </a:tcPr>
                </a:tc>
                <a:extLst>
                  <a:ext uri="{0D108BD9-81ED-4DB2-BD59-A6C34878D82A}">
                    <a16:rowId xmlns:a16="http://schemas.microsoft.com/office/drawing/2014/main" val="3972234295"/>
                  </a:ext>
                </a:extLst>
              </a:tr>
              <a:tr h="226298">
                <a:tc>
                  <a:txBody>
                    <a:bodyPr/>
                    <a:lstStyle/>
                    <a:p>
                      <a:pPr algn="r" fontAlgn="ctr"/>
                      <a:r>
                        <a:rPr lang="en-US" altLang="zh-CN" sz="600" b="1">
                          <a:effectLst/>
                        </a:rPr>
                        <a:t>4</a:t>
                      </a:r>
                    </a:p>
                  </a:txBody>
                  <a:tcPr marL="32328" marR="32328" marT="16164" marB="16164" anchor="ctr">
                    <a:lnL>
                      <a:noFill/>
                    </a:lnL>
                    <a:lnR>
                      <a:noFill/>
                    </a:lnR>
                    <a:lnT>
                      <a:noFill/>
                    </a:lnT>
                    <a:lnB>
                      <a:noFill/>
                    </a:lnB>
                  </a:tcPr>
                </a:tc>
                <a:tc>
                  <a:txBody>
                    <a:bodyPr/>
                    <a:lstStyle/>
                    <a:p>
                      <a:pPr algn="r" fontAlgn="ctr"/>
                      <a:r>
                        <a:rPr lang="en-US" altLang="zh-CN" sz="600">
                          <a:effectLst/>
                        </a:rPr>
                        <a:t>0.133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dirty="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tc>
                  <a:txBody>
                    <a:bodyPr/>
                    <a:lstStyle/>
                    <a:p>
                      <a:pPr algn="r" fontAlgn="ctr"/>
                      <a:r>
                        <a:rPr lang="en-US" altLang="zh-CN" sz="600">
                          <a:effectLst/>
                        </a:rPr>
                        <a:t>0.001</a:t>
                      </a:r>
                    </a:p>
                  </a:txBody>
                  <a:tcPr marL="32328" marR="32328" marT="16164" marB="16164" anchor="ctr">
                    <a:lnL>
                      <a:noFill/>
                    </a:lnL>
                    <a:lnR>
                      <a:noFill/>
                    </a:lnR>
                    <a:lnT>
                      <a:noFill/>
                    </a:lnT>
                    <a:lnB>
                      <a:noFill/>
                    </a:lnB>
                  </a:tcPr>
                </a:tc>
                <a:extLst>
                  <a:ext uri="{0D108BD9-81ED-4DB2-BD59-A6C34878D82A}">
                    <a16:rowId xmlns:a16="http://schemas.microsoft.com/office/drawing/2014/main" val="1456709524"/>
                  </a:ext>
                </a:extLst>
              </a:tr>
              <a:tr h="226298">
                <a:tc>
                  <a:txBody>
                    <a:bodyPr/>
                    <a:lstStyle/>
                    <a:p>
                      <a:pPr algn="r" fontAlgn="ctr"/>
                      <a:r>
                        <a:rPr lang="en-US" altLang="zh-CN" sz="600" b="1">
                          <a:effectLst/>
                        </a:rPr>
                        <a:t>5</a:t>
                      </a:r>
                    </a:p>
                  </a:txBody>
                  <a:tcPr marL="32328" marR="32328" marT="16164" marB="16164" anchor="ctr">
                    <a:lnL>
                      <a:noFill/>
                    </a:lnL>
                    <a:lnR>
                      <a:noFill/>
                    </a:lnR>
                    <a:lnT>
                      <a:noFill/>
                    </a:lnT>
                    <a:lnB>
                      <a:noFill/>
                    </a:lnB>
                  </a:tcPr>
                </a:tc>
                <a:tc>
                  <a:txBody>
                    <a:bodyPr/>
                    <a:lstStyle/>
                    <a:p>
                      <a:pPr algn="r" fontAlgn="ctr"/>
                      <a:r>
                        <a:rPr lang="en-US" altLang="zh-CN" sz="600" dirty="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4133844244"/>
                  </a:ext>
                </a:extLst>
              </a:tr>
              <a:tr h="226298">
                <a:tc>
                  <a:txBody>
                    <a:bodyPr/>
                    <a:lstStyle/>
                    <a:p>
                      <a:pPr algn="r" fontAlgn="ctr"/>
                      <a:r>
                        <a:rPr lang="en-US" altLang="zh-CN" sz="600" b="1">
                          <a:effectLst/>
                        </a:rPr>
                        <a:t>6</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3812068086"/>
                  </a:ext>
                </a:extLst>
              </a:tr>
              <a:tr h="226298">
                <a:tc>
                  <a:txBody>
                    <a:bodyPr/>
                    <a:lstStyle/>
                    <a:p>
                      <a:pPr algn="r" fontAlgn="ctr"/>
                      <a:r>
                        <a:rPr lang="en-US" altLang="zh-CN" sz="600" b="1">
                          <a:effectLst/>
                        </a:rPr>
                        <a:t>7</a:t>
                      </a:r>
                    </a:p>
                  </a:txBody>
                  <a:tcPr marL="32328" marR="32328" marT="16164" marB="16164" anchor="ctr">
                    <a:lnL>
                      <a:noFill/>
                    </a:lnL>
                    <a:lnR>
                      <a:noFill/>
                    </a:lnR>
                    <a:lnT>
                      <a:noFill/>
                    </a:lnT>
                    <a:lnB>
                      <a:noFill/>
                    </a:lnB>
                  </a:tcPr>
                </a:tc>
                <a:tc>
                  <a:txBody>
                    <a:bodyPr/>
                    <a:lstStyle/>
                    <a:p>
                      <a:pPr algn="r" fontAlgn="ctr"/>
                      <a:r>
                        <a:rPr lang="en-US" altLang="zh-CN" sz="600">
                          <a:effectLst/>
                        </a:rPr>
                        <a:t>0.077</a:t>
                      </a:r>
                    </a:p>
                  </a:txBody>
                  <a:tcPr marL="32328" marR="32328" marT="16164" marB="16164" anchor="ctr">
                    <a:lnL>
                      <a:noFill/>
                    </a:lnL>
                    <a:lnR>
                      <a:noFill/>
                    </a:lnR>
                    <a:lnT>
                      <a:noFill/>
                    </a:lnT>
                    <a:lnB>
                      <a:noFill/>
                    </a:lnB>
                  </a:tcPr>
                </a:tc>
                <a:tc>
                  <a:txBody>
                    <a:bodyPr/>
                    <a:lstStyle/>
                    <a:p>
                      <a:pPr algn="r" fontAlgn="ctr"/>
                      <a:r>
                        <a:rPr lang="en-US" altLang="zh-CN" sz="600">
                          <a:effectLst/>
                        </a:rPr>
                        <a:t>0.935</a:t>
                      </a:r>
                    </a:p>
                  </a:txBody>
                  <a:tcPr marL="32328" marR="32328" marT="16164" marB="16164" anchor="ctr">
                    <a:lnL>
                      <a:noFill/>
                    </a:lnL>
                    <a:lnR>
                      <a:noFill/>
                    </a:lnR>
                    <a:lnT>
                      <a:noFill/>
                    </a:lnT>
                    <a:lnB>
                      <a:noFill/>
                    </a:lnB>
                  </a:tcPr>
                </a:tc>
                <a:tc>
                  <a:txBody>
                    <a:bodyPr/>
                    <a:lstStyle/>
                    <a:p>
                      <a:pPr algn="r" fontAlgn="ctr"/>
                      <a:r>
                        <a:rPr lang="en-US" altLang="zh-CN" sz="600">
                          <a:effectLst/>
                        </a:rPr>
                        <a:t>0.746</a:t>
                      </a:r>
                    </a:p>
                  </a:txBody>
                  <a:tcPr marL="32328" marR="32328" marT="16164" marB="16164" anchor="ctr">
                    <a:lnL>
                      <a:noFill/>
                    </a:lnL>
                    <a:lnR>
                      <a:noFill/>
                    </a:lnR>
                    <a:lnT>
                      <a:noFill/>
                    </a:lnT>
                    <a:lnB>
                      <a:noFill/>
                    </a:lnB>
                  </a:tcPr>
                </a:tc>
                <a:tc>
                  <a:txBody>
                    <a:bodyPr/>
                    <a:lstStyle/>
                    <a:p>
                      <a:pPr algn="r" fontAlgn="ctr"/>
                      <a:r>
                        <a:rPr lang="en-US" altLang="zh-CN" sz="600">
                          <a:effectLst/>
                        </a:rPr>
                        <a:t>0.942</a:t>
                      </a:r>
                    </a:p>
                  </a:txBody>
                  <a:tcPr marL="32328" marR="32328" marT="16164" marB="16164" anchor="ctr">
                    <a:lnL>
                      <a:noFill/>
                    </a:lnL>
                    <a:lnR>
                      <a:noFill/>
                    </a:lnR>
                    <a:lnT>
                      <a:noFill/>
                    </a:lnT>
                    <a:lnB>
                      <a:noFill/>
                    </a:lnB>
                  </a:tcPr>
                </a:tc>
                <a:tc>
                  <a:txBody>
                    <a:bodyPr/>
                    <a:lstStyle/>
                    <a:p>
                      <a:pPr algn="r" fontAlgn="ctr"/>
                      <a:r>
                        <a:rPr lang="en-US" altLang="zh-CN" sz="600">
                          <a:effectLst/>
                        </a:rPr>
                        <a:t>0.763</a:t>
                      </a:r>
                    </a:p>
                  </a:txBody>
                  <a:tcPr marL="32328" marR="32328" marT="16164" marB="16164" anchor="ctr">
                    <a:lnL>
                      <a:noFill/>
                    </a:lnL>
                    <a:lnR>
                      <a:noFill/>
                    </a:lnR>
                    <a:lnT>
                      <a:noFill/>
                    </a:lnT>
                    <a:lnB>
                      <a:noFill/>
                    </a:lnB>
                  </a:tcPr>
                </a:tc>
                <a:tc>
                  <a:txBody>
                    <a:bodyPr/>
                    <a:lstStyle/>
                    <a:p>
                      <a:pPr algn="r" fontAlgn="ctr"/>
                      <a:r>
                        <a:rPr lang="en-US" altLang="zh-CN" sz="600">
                          <a:effectLst/>
                        </a:rPr>
                        <a:t>0.863</a:t>
                      </a:r>
                    </a:p>
                  </a:txBody>
                  <a:tcPr marL="32328" marR="32328" marT="16164" marB="16164" anchor="ctr">
                    <a:lnL>
                      <a:noFill/>
                    </a:lnL>
                    <a:lnR>
                      <a:noFill/>
                    </a:lnR>
                    <a:lnT>
                      <a:noFill/>
                    </a:lnT>
                    <a:lnB>
                      <a:noFill/>
                    </a:lnB>
                  </a:tcPr>
                </a:tc>
                <a:tc>
                  <a:txBody>
                    <a:bodyPr/>
                    <a:lstStyle/>
                    <a:p>
                      <a:pPr algn="r" fontAlgn="ctr"/>
                      <a:r>
                        <a:rPr lang="en-US" altLang="zh-CN" sz="600">
                          <a:effectLst/>
                        </a:rPr>
                        <a:t>0.900</a:t>
                      </a:r>
                    </a:p>
                  </a:txBody>
                  <a:tcPr marL="32328" marR="32328" marT="16164" marB="16164" anchor="ctr">
                    <a:lnL>
                      <a:noFill/>
                    </a:lnL>
                    <a:lnR>
                      <a:noFill/>
                    </a:lnR>
                    <a:lnT>
                      <a:noFill/>
                    </a:lnT>
                    <a:lnB>
                      <a:noFill/>
                    </a:lnB>
                  </a:tcPr>
                </a:tc>
                <a:tc>
                  <a:txBody>
                    <a:bodyPr/>
                    <a:lstStyle/>
                    <a:p>
                      <a:pPr algn="r" fontAlgn="ctr"/>
                      <a:r>
                        <a:rPr lang="en-US" altLang="zh-CN" sz="600">
                          <a:effectLst/>
                        </a:rPr>
                        <a:t>0.888</a:t>
                      </a:r>
                    </a:p>
                  </a:txBody>
                  <a:tcPr marL="32328" marR="32328" marT="16164" marB="16164" anchor="ctr">
                    <a:lnL>
                      <a:noFill/>
                    </a:lnL>
                    <a:lnR>
                      <a:noFill/>
                    </a:lnR>
                    <a:lnT>
                      <a:noFill/>
                    </a:lnT>
                    <a:lnB>
                      <a:noFill/>
                    </a:lnB>
                  </a:tcPr>
                </a:tc>
                <a:tc>
                  <a:txBody>
                    <a:bodyPr/>
                    <a:lstStyle/>
                    <a:p>
                      <a:pPr algn="r" fontAlgn="ctr"/>
                      <a:r>
                        <a:rPr lang="en-US" altLang="zh-CN" sz="600">
                          <a:effectLst/>
                        </a:rPr>
                        <a:t>0.992</a:t>
                      </a:r>
                    </a:p>
                  </a:txBody>
                  <a:tcPr marL="32328" marR="32328" marT="16164" marB="16164" anchor="ctr">
                    <a:lnL>
                      <a:noFill/>
                    </a:lnL>
                    <a:lnR>
                      <a:noFill/>
                    </a:lnR>
                    <a:lnT>
                      <a:noFill/>
                    </a:lnT>
                    <a:lnB>
                      <a:noFill/>
                    </a:lnB>
                  </a:tcPr>
                </a:tc>
                <a:tc>
                  <a:txBody>
                    <a:bodyPr/>
                    <a:lstStyle/>
                    <a:p>
                      <a:pPr algn="r" fontAlgn="ctr"/>
                      <a:r>
                        <a:rPr lang="en-US" altLang="zh-CN" sz="600">
                          <a:effectLst/>
                        </a:rPr>
                        <a:t>0.995</a:t>
                      </a:r>
                    </a:p>
                  </a:txBody>
                  <a:tcPr marL="32328" marR="32328" marT="16164" marB="16164" anchor="ctr">
                    <a:lnL>
                      <a:noFill/>
                    </a:lnL>
                    <a:lnR>
                      <a:noFill/>
                    </a:lnR>
                    <a:lnT>
                      <a:noFill/>
                    </a:lnT>
                    <a:lnB>
                      <a:noFill/>
                    </a:lnB>
                  </a:tcPr>
                </a:tc>
                <a:tc>
                  <a:txBody>
                    <a:bodyPr/>
                    <a:lstStyle/>
                    <a:p>
                      <a:pPr algn="r" fontAlgn="ctr"/>
                      <a:r>
                        <a:rPr lang="en-US" altLang="zh-CN" sz="600">
                          <a:effectLst/>
                        </a:rPr>
                        <a:t>0.984</a:t>
                      </a:r>
                    </a:p>
                  </a:txBody>
                  <a:tcPr marL="32328" marR="32328" marT="16164" marB="16164" anchor="ctr">
                    <a:lnL>
                      <a:noFill/>
                    </a:lnL>
                    <a:lnR>
                      <a:noFill/>
                    </a:lnR>
                    <a:lnT>
                      <a:noFill/>
                    </a:lnT>
                    <a:lnB>
                      <a:noFill/>
                    </a:lnB>
                  </a:tcPr>
                </a:tc>
                <a:tc>
                  <a:txBody>
                    <a:bodyPr/>
                    <a:lstStyle/>
                    <a:p>
                      <a:pPr algn="r" fontAlgn="ctr"/>
                      <a:r>
                        <a:rPr lang="en-US" altLang="zh-CN" sz="600">
                          <a:effectLst/>
                        </a:rPr>
                        <a:t>0.997</a:t>
                      </a:r>
                    </a:p>
                  </a:txBody>
                  <a:tcPr marL="32328" marR="32328" marT="16164" marB="16164" anchor="ctr">
                    <a:lnL>
                      <a:noFill/>
                    </a:lnL>
                    <a:lnR>
                      <a:noFill/>
                    </a:lnR>
                    <a:lnT>
                      <a:noFill/>
                    </a:lnT>
                    <a:lnB>
                      <a:noFill/>
                    </a:lnB>
                  </a:tcPr>
                </a:tc>
                <a:tc>
                  <a:txBody>
                    <a:bodyPr/>
                    <a:lstStyle/>
                    <a:p>
                      <a:pPr algn="r" fontAlgn="ctr"/>
                      <a:r>
                        <a:rPr lang="en-US" altLang="zh-CN" sz="600">
                          <a:effectLst/>
                        </a:rPr>
                        <a:t>0.991</a:t>
                      </a:r>
                    </a:p>
                  </a:txBody>
                  <a:tcPr marL="32328" marR="32328" marT="16164" marB="16164" anchor="ctr">
                    <a:lnL>
                      <a:noFill/>
                    </a:lnL>
                    <a:lnR>
                      <a:noFill/>
                    </a:lnR>
                    <a:lnT>
                      <a:noFill/>
                    </a:lnT>
                    <a:lnB>
                      <a:noFill/>
                    </a:lnB>
                  </a:tcPr>
                </a:tc>
                <a:tc>
                  <a:txBody>
                    <a:bodyPr/>
                    <a:lstStyle/>
                    <a:p>
                      <a:pPr algn="r" fontAlgn="ctr"/>
                      <a:r>
                        <a:rPr lang="en-US" altLang="zh-CN" sz="600">
                          <a:effectLst/>
                        </a:rPr>
                        <a:t>0.982</a:t>
                      </a:r>
                    </a:p>
                  </a:txBody>
                  <a:tcPr marL="32328" marR="32328" marT="16164" marB="16164" anchor="ctr">
                    <a:lnL>
                      <a:noFill/>
                    </a:lnL>
                    <a:lnR>
                      <a:noFill/>
                    </a:lnR>
                    <a:lnT>
                      <a:noFill/>
                    </a:lnT>
                    <a:lnB>
                      <a:noFill/>
                    </a:lnB>
                  </a:tcPr>
                </a:tc>
                <a:tc>
                  <a:txBody>
                    <a:bodyPr/>
                    <a:lstStyle/>
                    <a:p>
                      <a:pPr algn="r" fontAlgn="ctr"/>
                      <a:r>
                        <a:rPr lang="en-US" altLang="zh-CN" sz="600">
                          <a:effectLst/>
                        </a:rPr>
                        <a:t>0.989</a:t>
                      </a:r>
                    </a:p>
                  </a:txBody>
                  <a:tcPr marL="32328" marR="32328" marT="16164" marB="16164" anchor="ctr">
                    <a:lnL>
                      <a:noFill/>
                    </a:lnL>
                    <a:lnR>
                      <a:noFill/>
                    </a:lnR>
                    <a:lnT>
                      <a:noFill/>
                    </a:lnT>
                    <a:lnB>
                      <a:noFill/>
                    </a:lnB>
                  </a:tcPr>
                </a:tc>
                <a:tc>
                  <a:txBody>
                    <a:bodyPr/>
                    <a:lstStyle/>
                    <a:p>
                      <a:pPr algn="r" fontAlgn="ctr"/>
                      <a:r>
                        <a:rPr lang="en-US" altLang="zh-CN" sz="600">
                          <a:effectLst/>
                        </a:rPr>
                        <a:t>0.960</a:t>
                      </a:r>
                    </a:p>
                  </a:txBody>
                  <a:tcPr marL="32328" marR="32328" marT="16164" marB="16164" anchor="ctr">
                    <a:lnL>
                      <a:noFill/>
                    </a:lnL>
                    <a:lnR>
                      <a:noFill/>
                    </a:lnR>
                    <a:lnT>
                      <a:noFill/>
                    </a:lnT>
                    <a:lnB>
                      <a:noFill/>
                    </a:lnB>
                  </a:tcPr>
                </a:tc>
                <a:tc>
                  <a:txBody>
                    <a:bodyPr/>
                    <a:lstStyle/>
                    <a:p>
                      <a:pPr algn="r" fontAlgn="ctr"/>
                      <a:r>
                        <a:rPr lang="en-US" altLang="zh-CN" sz="600">
                          <a:effectLst/>
                        </a:rPr>
                        <a:t>0.943</a:t>
                      </a:r>
                    </a:p>
                  </a:txBody>
                  <a:tcPr marL="32328" marR="32328" marT="16164" marB="16164" anchor="ctr">
                    <a:lnL>
                      <a:noFill/>
                    </a:lnL>
                    <a:lnR>
                      <a:noFill/>
                    </a:lnR>
                    <a:lnT>
                      <a:noFill/>
                    </a:lnT>
                    <a:lnB>
                      <a:noFill/>
                    </a:lnB>
                  </a:tcPr>
                </a:tc>
                <a:tc>
                  <a:txBody>
                    <a:bodyPr/>
                    <a:lstStyle/>
                    <a:p>
                      <a:pPr algn="r" fontAlgn="ctr"/>
                      <a:r>
                        <a:rPr lang="en-US" altLang="zh-CN" sz="600">
                          <a:effectLst/>
                        </a:rPr>
                        <a:t>0.950</a:t>
                      </a:r>
                    </a:p>
                  </a:txBody>
                  <a:tcPr marL="32328" marR="32328" marT="16164" marB="16164" anchor="ctr">
                    <a:lnL>
                      <a:noFill/>
                    </a:lnL>
                    <a:lnR>
                      <a:noFill/>
                    </a:lnR>
                    <a:lnT>
                      <a:noFill/>
                    </a:lnT>
                    <a:lnB>
                      <a:noFill/>
                    </a:lnB>
                  </a:tcPr>
                </a:tc>
                <a:tc>
                  <a:txBody>
                    <a:bodyPr/>
                    <a:lstStyle/>
                    <a:p>
                      <a:pPr algn="r" fontAlgn="ctr"/>
                      <a:r>
                        <a:rPr lang="en-US" altLang="zh-CN" sz="600">
                          <a:effectLst/>
                        </a:rPr>
                        <a:t>0.960</a:t>
                      </a:r>
                    </a:p>
                  </a:txBody>
                  <a:tcPr marL="32328" marR="32328" marT="16164" marB="16164" anchor="ctr">
                    <a:lnL>
                      <a:noFill/>
                    </a:lnL>
                    <a:lnR>
                      <a:noFill/>
                    </a:lnR>
                    <a:lnT>
                      <a:noFill/>
                    </a:lnT>
                    <a:lnB>
                      <a:noFill/>
                    </a:lnB>
                  </a:tcPr>
                </a:tc>
                <a:tc>
                  <a:txBody>
                    <a:bodyPr/>
                    <a:lstStyle/>
                    <a:p>
                      <a:pPr algn="r" fontAlgn="ctr"/>
                      <a:r>
                        <a:rPr lang="en-US" altLang="zh-CN" sz="600">
                          <a:effectLst/>
                        </a:rPr>
                        <a:t>0.944</a:t>
                      </a:r>
                    </a:p>
                  </a:txBody>
                  <a:tcPr marL="32328" marR="32328" marT="16164" marB="16164" anchor="ctr">
                    <a:lnL>
                      <a:noFill/>
                    </a:lnL>
                    <a:lnR>
                      <a:noFill/>
                    </a:lnR>
                    <a:lnT>
                      <a:noFill/>
                    </a:lnT>
                    <a:lnB>
                      <a:noFill/>
                    </a:lnB>
                  </a:tcPr>
                </a:tc>
                <a:extLst>
                  <a:ext uri="{0D108BD9-81ED-4DB2-BD59-A6C34878D82A}">
                    <a16:rowId xmlns:a16="http://schemas.microsoft.com/office/drawing/2014/main" val="1184325583"/>
                  </a:ext>
                </a:extLst>
              </a:tr>
              <a:tr h="226298">
                <a:tc>
                  <a:txBody>
                    <a:bodyPr/>
                    <a:lstStyle/>
                    <a:p>
                      <a:pPr algn="r" fontAlgn="ctr"/>
                      <a:r>
                        <a:rPr lang="en-US" altLang="zh-CN" sz="600" b="1">
                          <a:effectLst/>
                        </a:rPr>
                        <a:t>8</a:t>
                      </a:r>
                    </a:p>
                  </a:txBody>
                  <a:tcPr marL="32328" marR="32328" marT="16164" marB="16164" anchor="ctr">
                    <a:lnL>
                      <a:noFill/>
                    </a:lnL>
                    <a:lnR>
                      <a:noFill/>
                    </a:lnR>
                    <a:lnT>
                      <a:noFill/>
                    </a:lnT>
                    <a:lnB>
                      <a:noFill/>
                    </a:lnB>
                  </a:tcPr>
                </a:tc>
                <a:tc>
                  <a:txBody>
                    <a:bodyPr/>
                    <a:lstStyle/>
                    <a:p>
                      <a:pPr algn="r" fontAlgn="ctr"/>
                      <a:r>
                        <a:rPr lang="en-US" altLang="zh-CN" sz="600">
                          <a:effectLst/>
                        </a:rPr>
                        <a:t>0.202</a:t>
                      </a:r>
                    </a:p>
                  </a:txBody>
                  <a:tcPr marL="32328" marR="32328" marT="16164" marB="16164" anchor="ctr">
                    <a:lnL>
                      <a:noFill/>
                    </a:lnL>
                    <a:lnR>
                      <a:noFill/>
                    </a:lnR>
                    <a:lnT>
                      <a:noFill/>
                    </a:lnT>
                    <a:lnB>
                      <a:noFill/>
                    </a:lnB>
                  </a:tcPr>
                </a:tc>
                <a:tc>
                  <a:txBody>
                    <a:bodyPr/>
                    <a:lstStyle/>
                    <a:p>
                      <a:pPr algn="r" fontAlgn="ctr"/>
                      <a:r>
                        <a:rPr lang="en-US" altLang="zh-CN" sz="600">
                          <a:effectLst/>
                        </a:rPr>
                        <a:t>0.038</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extLst>
                  <a:ext uri="{0D108BD9-81ED-4DB2-BD59-A6C34878D82A}">
                    <a16:rowId xmlns:a16="http://schemas.microsoft.com/office/drawing/2014/main" val="3932738238"/>
                  </a:ext>
                </a:extLst>
              </a:tr>
              <a:tr h="226298">
                <a:tc>
                  <a:txBody>
                    <a:bodyPr/>
                    <a:lstStyle/>
                    <a:p>
                      <a:pPr algn="r" fontAlgn="ctr"/>
                      <a:r>
                        <a:rPr lang="en-US" altLang="zh-CN" sz="600" b="1">
                          <a:effectLst/>
                        </a:rPr>
                        <a:t>9</a:t>
                      </a:r>
                    </a:p>
                  </a:txBody>
                  <a:tcPr marL="32328" marR="32328" marT="16164" marB="16164" anchor="ctr">
                    <a:lnL>
                      <a:noFill/>
                    </a:lnL>
                    <a:lnR>
                      <a:noFill/>
                    </a:lnR>
                    <a:lnT>
                      <a:noFill/>
                    </a:lnT>
                    <a:lnB>
                      <a:noFill/>
                    </a:lnB>
                  </a:tcPr>
                </a:tc>
                <a:tc>
                  <a:txBody>
                    <a:bodyPr/>
                    <a:lstStyle/>
                    <a:p>
                      <a:pPr algn="r" fontAlgn="ctr"/>
                      <a:r>
                        <a:rPr lang="en-US" altLang="zh-CN" sz="600">
                          <a:effectLst/>
                        </a:rPr>
                        <a:t>0.154</a:t>
                      </a:r>
                    </a:p>
                  </a:txBody>
                  <a:tcPr marL="32328" marR="32328" marT="16164" marB="16164" anchor="ctr">
                    <a:lnL>
                      <a:noFill/>
                    </a:lnL>
                    <a:lnR>
                      <a:noFill/>
                    </a:lnR>
                    <a:lnT>
                      <a:noFill/>
                    </a:lnT>
                    <a:lnB>
                      <a:noFill/>
                    </a:lnB>
                  </a:tcPr>
                </a:tc>
                <a:tc>
                  <a:txBody>
                    <a:bodyPr/>
                    <a:lstStyle/>
                    <a:p>
                      <a:pPr algn="r" fontAlgn="ctr"/>
                      <a:r>
                        <a:rPr lang="en-US" altLang="zh-CN" sz="600">
                          <a:effectLst/>
                        </a:rPr>
                        <a:t>0.387</a:t>
                      </a:r>
                    </a:p>
                  </a:txBody>
                  <a:tcPr marL="32328" marR="32328" marT="16164" marB="16164" anchor="ctr">
                    <a:lnL>
                      <a:noFill/>
                    </a:lnL>
                    <a:lnR>
                      <a:noFill/>
                    </a:lnR>
                    <a:lnT>
                      <a:noFill/>
                    </a:lnT>
                    <a:lnB>
                      <a:noFill/>
                    </a:lnB>
                  </a:tcPr>
                </a:tc>
                <a:tc>
                  <a:txBody>
                    <a:bodyPr/>
                    <a:lstStyle/>
                    <a:p>
                      <a:pPr algn="r" fontAlgn="ctr"/>
                      <a:r>
                        <a:rPr lang="en-US" altLang="zh-CN" sz="600">
                          <a:effectLst/>
                        </a:rPr>
                        <a:t>0.304</a:t>
                      </a:r>
                    </a:p>
                  </a:txBody>
                  <a:tcPr marL="32328" marR="32328" marT="16164" marB="16164" anchor="ctr">
                    <a:lnL>
                      <a:noFill/>
                    </a:lnL>
                    <a:lnR>
                      <a:noFill/>
                    </a:lnR>
                    <a:lnT>
                      <a:noFill/>
                    </a:lnT>
                    <a:lnB>
                      <a:noFill/>
                    </a:lnB>
                  </a:tcPr>
                </a:tc>
                <a:tc>
                  <a:txBody>
                    <a:bodyPr/>
                    <a:lstStyle/>
                    <a:p>
                      <a:pPr algn="r" fontAlgn="ctr"/>
                      <a:r>
                        <a:rPr lang="en-US" altLang="zh-CN" sz="600">
                          <a:effectLst/>
                        </a:rPr>
                        <a:t>0.370</a:t>
                      </a:r>
                    </a:p>
                  </a:txBody>
                  <a:tcPr marL="32328" marR="32328" marT="16164" marB="16164" anchor="ctr">
                    <a:lnL>
                      <a:noFill/>
                    </a:lnL>
                    <a:lnR>
                      <a:noFill/>
                    </a:lnR>
                    <a:lnT>
                      <a:noFill/>
                    </a:lnT>
                    <a:lnB>
                      <a:noFill/>
                    </a:lnB>
                  </a:tcPr>
                </a:tc>
                <a:tc>
                  <a:txBody>
                    <a:bodyPr/>
                    <a:lstStyle/>
                    <a:p>
                      <a:pPr algn="r" fontAlgn="ctr"/>
                      <a:r>
                        <a:rPr lang="en-US" altLang="zh-CN" sz="600">
                          <a:effectLst/>
                        </a:rPr>
                        <a:t>0.404</a:t>
                      </a:r>
                    </a:p>
                  </a:txBody>
                  <a:tcPr marL="32328" marR="32328" marT="16164" marB="16164" anchor="ctr">
                    <a:lnL>
                      <a:noFill/>
                    </a:lnL>
                    <a:lnR>
                      <a:noFill/>
                    </a:lnR>
                    <a:lnT>
                      <a:noFill/>
                    </a:lnT>
                    <a:lnB>
                      <a:noFill/>
                    </a:lnB>
                  </a:tcPr>
                </a:tc>
                <a:tc>
                  <a:txBody>
                    <a:bodyPr/>
                    <a:lstStyle/>
                    <a:p>
                      <a:pPr algn="r" fontAlgn="ctr"/>
                      <a:r>
                        <a:rPr lang="en-US" altLang="zh-CN" sz="600">
                          <a:effectLst/>
                        </a:rPr>
                        <a:t>0.380</a:t>
                      </a:r>
                    </a:p>
                  </a:txBody>
                  <a:tcPr marL="32328" marR="32328" marT="16164" marB="16164" anchor="ctr">
                    <a:lnL>
                      <a:noFill/>
                    </a:lnL>
                    <a:lnR>
                      <a:noFill/>
                    </a:lnR>
                    <a:lnT>
                      <a:noFill/>
                    </a:lnT>
                    <a:lnB>
                      <a:noFill/>
                    </a:lnB>
                  </a:tcPr>
                </a:tc>
                <a:tc>
                  <a:txBody>
                    <a:bodyPr/>
                    <a:lstStyle/>
                    <a:p>
                      <a:pPr algn="r" fontAlgn="ctr"/>
                      <a:r>
                        <a:rPr lang="en-US" altLang="zh-CN" sz="600">
                          <a:effectLst/>
                        </a:rPr>
                        <a:t>0.312</a:t>
                      </a:r>
                    </a:p>
                  </a:txBody>
                  <a:tcPr marL="32328" marR="32328" marT="16164" marB="16164" anchor="ctr">
                    <a:lnL>
                      <a:noFill/>
                    </a:lnL>
                    <a:lnR>
                      <a:noFill/>
                    </a:lnR>
                    <a:lnT>
                      <a:noFill/>
                    </a:lnT>
                    <a:lnB>
                      <a:noFill/>
                    </a:lnB>
                  </a:tcPr>
                </a:tc>
                <a:tc>
                  <a:txBody>
                    <a:bodyPr/>
                    <a:lstStyle/>
                    <a:p>
                      <a:pPr algn="r" fontAlgn="ctr"/>
                      <a:r>
                        <a:rPr lang="en-US" altLang="zh-CN" sz="600">
                          <a:effectLst/>
                        </a:rPr>
                        <a:t>0.276</a:t>
                      </a:r>
                    </a:p>
                  </a:txBody>
                  <a:tcPr marL="32328" marR="32328" marT="16164" marB="16164" anchor="ctr">
                    <a:lnL>
                      <a:noFill/>
                    </a:lnL>
                    <a:lnR>
                      <a:noFill/>
                    </a:lnR>
                    <a:lnT>
                      <a:noFill/>
                    </a:lnT>
                    <a:lnB>
                      <a:noFill/>
                    </a:lnB>
                  </a:tcPr>
                </a:tc>
                <a:tc>
                  <a:txBody>
                    <a:bodyPr/>
                    <a:lstStyle/>
                    <a:p>
                      <a:pPr algn="r" fontAlgn="ctr"/>
                      <a:r>
                        <a:rPr lang="en-US" altLang="zh-CN" sz="600">
                          <a:effectLst/>
                        </a:rPr>
                        <a:t>0.307</a:t>
                      </a:r>
                    </a:p>
                  </a:txBody>
                  <a:tcPr marL="32328" marR="32328" marT="16164" marB="16164" anchor="ctr">
                    <a:lnL>
                      <a:noFill/>
                    </a:lnL>
                    <a:lnR>
                      <a:noFill/>
                    </a:lnR>
                    <a:lnT>
                      <a:noFill/>
                    </a:lnT>
                    <a:lnB>
                      <a:noFill/>
                    </a:lnB>
                  </a:tcPr>
                </a:tc>
                <a:tc>
                  <a:txBody>
                    <a:bodyPr/>
                    <a:lstStyle/>
                    <a:p>
                      <a:pPr algn="r" fontAlgn="ctr"/>
                      <a:r>
                        <a:rPr lang="en-US" altLang="zh-CN" sz="600">
                          <a:effectLst/>
                        </a:rPr>
                        <a:t>0.255</a:t>
                      </a:r>
                    </a:p>
                  </a:txBody>
                  <a:tcPr marL="32328" marR="32328" marT="16164" marB="16164" anchor="ctr">
                    <a:lnL>
                      <a:noFill/>
                    </a:lnL>
                    <a:lnR>
                      <a:noFill/>
                    </a:lnR>
                    <a:lnT>
                      <a:noFill/>
                    </a:lnT>
                    <a:lnB>
                      <a:noFill/>
                    </a:lnB>
                  </a:tcPr>
                </a:tc>
                <a:tc>
                  <a:txBody>
                    <a:bodyPr/>
                    <a:lstStyle/>
                    <a:p>
                      <a:pPr algn="r" fontAlgn="ctr"/>
                      <a:r>
                        <a:rPr lang="en-US" altLang="zh-CN" sz="600">
                          <a:effectLst/>
                        </a:rPr>
                        <a:t>0.241</a:t>
                      </a:r>
                    </a:p>
                  </a:txBody>
                  <a:tcPr marL="32328" marR="32328" marT="16164" marB="16164" anchor="ctr">
                    <a:lnL>
                      <a:noFill/>
                    </a:lnL>
                    <a:lnR>
                      <a:noFill/>
                    </a:lnR>
                    <a:lnT>
                      <a:noFill/>
                    </a:lnT>
                    <a:lnB>
                      <a:noFill/>
                    </a:lnB>
                  </a:tcPr>
                </a:tc>
                <a:tc>
                  <a:txBody>
                    <a:bodyPr/>
                    <a:lstStyle/>
                    <a:p>
                      <a:pPr algn="r" fontAlgn="ctr"/>
                      <a:r>
                        <a:rPr lang="en-US" altLang="zh-CN" sz="600">
                          <a:effectLst/>
                        </a:rPr>
                        <a:t>0.234</a:t>
                      </a:r>
                    </a:p>
                  </a:txBody>
                  <a:tcPr marL="32328" marR="32328" marT="16164" marB="16164" anchor="ctr">
                    <a:lnL>
                      <a:noFill/>
                    </a:lnL>
                    <a:lnR>
                      <a:noFill/>
                    </a:lnR>
                    <a:lnT>
                      <a:noFill/>
                    </a:lnT>
                    <a:lnB>
                      <a:noFill/>
                    </a:lnB>
                  </a:tcPr>
                </a:tc>
                <a:tc>
                  <a:txBody>
                    <a:bodyPr/>
                    <a:lstStyle/>
                    <a:p>
                      <a:pPr algn="r" fontAlgn="ctr"/>
                      <a:r>
                        <a:rPr lang="en-US" altLang="zh-CN" sz="600">
                          <a:effectLst/>
                        </a:rPr>
                        <a:t>0.238</a:t>
                      </a:r>
                    </a:p>
                  </a:txBody>
                  <a:tcPr marL="32328" marR="32328" marT="16164" marB="16164" anchor="ctr">
                    <a:lnL>
                      <a:noFill/>
                    </a:lnL>
                    <a:lnR>
                      <a:noFill/>
                    </a:lnR>
                    <a:lnT>
                      <a:noFill/>
                    </a:lnT>
                    <a:lnB>
                      <a:noFill/>
                    </a:lnB>
                  </a:tcPr>
                </a:tc>
                <a:tc>
                  <a:txBody>
                    <a:bodyPr/>
                    <a:lstStyle/>
                    <a:p>
                      <a:pPr algn="r" fontAlgn="ctr"/>
                      <a:r>
                        <a:rPr lang="en-US" altLang="zh-CN" sz="600">
                          <a:effectLst/>
                        </a:rPr>
                        <a:t>0.258</a:t>
                      </a:r>
                    </a:p>
                  </a:txBody>
                  <a:tcPr marL="32328" marR="32328" marT="16164" marB="16164" anchor="ctr">
                    <a:lnL>
                      <a:noFill/>
                    </a:lnL>
                    <a:lnR>
                      <a:noFill/>
                    </a:lnR>
                    <a:lnT>
                      <a:noFill/>
                    </a:lnT>
                    <a:lnB>
                      <a:noFill/>
                    </a:lnB>
                  </a:tcPr>
                </a:tc>
                <a:tc>
                  <a:txBody>
                    <a:bodyPr/>
                    <a:lstStyle/>
                    <a:p>
                      <a:pPr algn="r" fontAlgn="ctr"/>
                      <a:r>
                        <a:rPr lang="en-US" altLang="zh-CN" sz="600">
                          <a:effectLst/>
                        </a:rPr>
                        <a:t>0.249</a:t>
                      </a:r>
                    </a:p>
                  </a:txBody>
                  <a:tcPr marL="32328" marR="32328" marT="16164" marB="16164" anchor="ctr">
                    <a:lnL>
                      <a:noFill/>
                    </a:lnL>
                    <a:lnR>
                      <a:noFill/>
                    </a:lnR>
                    <a:lnT>
                      <a:noFill/>
                    </a:lnT>
                    <a:lnB>
                      <a:noFill/>
                    </a:lnB>
                  </a:tcPr>
                </a:tc>
                <a:tc>
                  <a:txBody>
                    <a:bodyPr/>
                    <a:lstStyle/>
                    <a:p>
                      <a:pPr algn="r" fontAlgn="ctr"/>
                      <a:r>
                        <a:rPr lang="en-US" altLang="zh-CN" sz="600">
                          <a:effectLst/>
                        </a:rPr>
                        <a:t>0.243</a:t>
                      </a:r>
                    </a:p>
                  </a:txBody>
                  <a:tcPr marL="32328" marR="32328" marT="16164" marB="16164" anchor="ctr">
                    <a:lnL>
                      <a:noFill/>
                    </a:lnL>
                    <a:lnR>
                      <a:noFill/>
                    </a:lnR>
                    <a:lnT>
                      <a:noFill/>
                    </a:lnT>
                    <a:lnB>
                      <a:noFill/>
                    </a:lnB>
                  </a:tcPr>
                </a:tc>
                <a:tc>
                  <a:txBody>
                    <a:bodyPr/>
                    <a:lstStyle/>
                    <a:p>
                      <a:pPr algn="r" fontAlgn="ctr"/>
                      <a:r>
                        <a:rPr lang="en-US" altLang="zh-CN" sz="600">
                          <a:effectLst/>
                        </a:rPr>
                        <a:t>0.243</a:t>
                      </a:r>
                    </a:p>
                  </a:txBody>
                  <a:tcPr marL="32328" marR="32328" marT="16164" marB="16164" anchor="ctr">
                    <a:lnL>
                      <a:noFill/>
                    </a:lnL>
                    <a:lnR>
                      <a:noFill/>
                    </a:lnR>
                    <a:lnT>
                      <a:noFill/>
                    </a:lnT>
                    <a:lnB>
                      <a:noFill/>
                    </a:lnB>
                  </a:tcPr>
                </a:tc>
                <a:tc>
                  <a:txBody>
                    <a:bodyPr/>
                    <a:lstStyle/>
                    <a:p>
                      <a:pPr algn="r" fontAlgn="ctr"/>
                      <a:r>
                        <a:rPr lang="en-US" altLang="zh-CN" sz="600">
                          <a:effectLst/>
                        </a:rPr>
                        <a:t>0.247</a:t>
                      </a:r>
                    </a:p>
                  </a:txBody>
                  <a:tcPr marL="32328" marR="32328" marT="16164" marB="16164" anchor="ctr">
                    <a:lnL>
                      <a:noFill/>
                    </a:lnL>
                    <a:lnR>
                      <a:noFill/>
                    </a:lnR>
                    <a:lnT>
                      <a:noFill/>
                    </a:lnT>
                    <a:lnB>
                      <a:noFill/>
                    </a:lnB>
                  </a:tcPr>
                </a:tc>
                <a:tc>
                  <a:txBody>
                    <a:bodyPr/>
                    <a:lstStyle/>
                    <a:p>
                      <a:pPr algn="r" fontAlgn="ctr"/>
                      <a:r>
                        <a:rPr lang="en-US" altLang="zh-CN" sz="600">
                          <a:effectLst/>
                        </a:rPr>
                        <a:t>0.236</a:t>
                      </a:r>
                    </a:p>
                  </a:txBody>
                  <a:tcPr marL="32328" marR="32328" marT="16164" marB="16164" anchor="ctr">
                    <a:lnL>
                      <a:noFill/>
                    </a:lnL>
                    <a:lnR>
                      <a:noFill/>
                    </a:lnR>
                    <a:lnT>
                      <a:noFill/>
                    </a:lnT>
                    <a:lnB>
                      <a:noFill/>
                    </a:lnB>
                  </a:tcPr>
                </a:tc>
                <a:tc>
                  <a:txBody>
                    <a:bodyPr/>
                    <a:lstStyle/>
                    <a:p>
                      <a:pPr algn="r" fontAlgn="ctr"/>
                      <a:r>
                        <a:rPr lang="en-US" altLang="zh-CN" sz="600">
                          <a:effectLst/>
                        </a:rPr>
                        <a:t>0.248</a:t>
                      </a:r>
                    </a:p>
                  </a:txBody>
                  <a:tcPr marL="32328" marR="32328" marT="16164" marB="16164" anchor="ctr">
                    <a:lnL>
                      <a:noFill/>
                    </a:lnL>
                    <a:lnR>
                      <a:noFill/>
                    </a:lnR>
                    <a:lnT>
                      <a:noFill/>
                    </a:lnT>
                    <a:lnB>
                      <a:noFill/>
                    </a:lnB>
                  </a:tcPr>
                </a:tc>
                <a:extLst>
                  <a:ext uri="{0D108BD9-81ED-4DB2-BD59-A6C34878D82A}">
                    <a16:rowId xmlns:a16="http://schemas.microsoft.com/office/drawing/2014/main" val="4249215338"/>
                  </a:ext>
                </a:extLst>
              </a:tr>
              <a:tr h="226298">
                <a:tc>
                  <a:txBody>
                    <a:bodyPr/>
                    <a:lstStyle/>
                    <a:p>
                      <a:pPr algn="r" fontAlgn="ctr"/>
                      <a:r>
                        <a:rPr lang="en-US" altLang="zh-CN" sz="600" b="1">
                          <a:effectLst/>
                        </a:rPr>
                        <a:t>10</a:t>
                      </a:r>
                    </a:p>
                  </a:txBody>
                  <a:tcPr marL="32328" marR="32328" marT="16164" marB="16164" anchor="ctr">
                    <a:lnL>
                      <a:noFill/>
                    </a:lnL>
                    <a:lnR>
                      <a:noFill/>
                    </a:lnR>
                    <a:lnT>
                      <a:noFill/>
                    </a:lnT>
                    <a:lnB>
                      <a:noFill/>
                    </a:lnB>
                  </a:tcPr>
                </a:tc>
                <a:tc>
                  <a:txBody>
                    <a:bodyPr/>
                    <a:lstStyle/>
                    <a:p>
                      <a:pPr algn="r" fontAlgn="ctr"/>
                      <a:r>
                        <a:rPr lang="en-US" altLang="zh-CN" sz="600">
                          <a:effectLst/>
                        </a:rPr>
                        <a:t>0.207</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0.052</a:t>
                      </a:r>
                    </a:p>
                  </a:txBody>
                  <a:tcPr marL="32328" marR="32328" marT="16164" marB="16164" anchor="ctr">
                    <a:lnL>
                      <a:noFill/>
                    </a:lnL>
                    <a:lnR>
                      <a:noFill/>
                    </a:lnR>
                    <a:lnT>
                      <a:noFill/>
                    </a:lnT>
                    <a:lnB>
                      <a:noFill/>
                    </a:lnB>
                  </a:tcPr>
                </a:tc>
                <a:tc>
                  <a:txBody>
                    <a:bodyPr/>
                    <a:lstStyle/>
                    <a:p>
                      <a:pPr algn="r" fontAlgn="ctr"/>
                      <a:r>
                        <a:rPr lang="en-US" altLang="zh-CN" sz="600">
                          <a:effectLst/>
                        </a:rPr>
                        <a:t>0.062</a:t>
                      </a:r>
                    </a:p>
                  </a:txBody>
                  <a:tcPr marL="32328" marR="32328" marT="16164" marB="16164" anchor="ctr">
                    <a:lnL>
                      <a:noFill/>
                    </a:lnL>
                    <a:lnR>
                      <a:noFill/>
                    </a:lnR>
                    <a:lnT>
                      <a:noFill/>
                    </a:lnT>
                    <a:lnB>
                      <a:noFill/>
                    </a:lnB>
                  </a:tcPr>
                </a:tc>
                <a:tc>
                  <a:txBody>
                    <a:bodyPr/>
                    <a:lstStyle/>
                    <a:p>
                      <a:pPr algn="r" fontAlgn="ctr"/>
                      <a:r>
                        <a:rPr lang="en-US" altLang="zh-CN" sz="600">
                          <a:effectLst/>
                        </a:rPr>
                        <a:t>0.054</a:t>
                      </a:r>
                    </a:p>
                  </a:txBody>
                  <a:tcPr marL="32328" marR="32328" marT="16164" marB="16164" anchor="ctr">
                    <a:lnL>
                      <a:noFill/>
                    </a:lnL>
                    <a:lnR>
                      <a:noFill/>
                    </a:lnR>
                    <a:lnT>
                      <a:noFill/>
                    </a:lnT>
                    <a:lnB>
                      <a:noFill/>
                    </a:lnB>
                  </a:tcPr>
                </a:tc>
                <a:tc>
                  <a:txBody>
                    <a:bodyPr/>
                    <a:lstStyle/>
                    <a:p>
                      <a:pPr algn="r" fontAlgn="ctr"/>
                      <a:r>
                        <a:rPr lang="en-US" altLang="zh-CN" sz="600">
                          <a:effectLst/>
                        </a:rPr>
                        <a:t>0.065</a:t>
                      </a:r>
                    </a:p>
                  </a:txBody>
                  <a:tcPr marL="32328" marR="32328" marT="16164" marB="16164" anchor="ctr">
                    <a:lnL>
                      <a:noFill/>
                    </a:lnL>
                    <a:lnR>
                      <a:noFill/>
                    </a:lnR>
                    <a:lnT>
                      <a:noFill/>
                    </a:lnT>
                    <a:lnB>
                      <a:noFill/>
                    </a:lnB>
                  </a:tcPr>
                </a:tc>
                <a:tc>
                  <a:txBody>
                    <a:bodyPr/>
                    <a:lstStyle/>
                    <a:p>
                      <a:pPr algn="r" fontAlgn="ctr"/>
                      <a:r>
                        <a:rPr lang="en-US" altLang="zh-CN" sz="600">
                          <a:effectLst/>
                        </a:rPr>
                        <a:t>0.053</a:t>
                      </a:r>
                    </a:p>
                  </a:txBody>
                  <a:tcPr marL="32328" marR="32328" marT="16164" marB="16164" anchor="ctr">
                    <a:lnL>
                      <a:noFill/>
                    </a:lnL>
                    <a:lnR>
                      <a:noFill/>
                    </a:lnR>
                    <a:lnT>
                      <a:noFill/>
                    </a:lnT>
                    <a:lnB>
                      <a:noFill/>
                    </a:lnB>
                  </a:tcPr>
                </a:tc>
                <a:tc>
                  <a:txBody>
                    <a:bodyPr/>
                    <a:lstStyle/>
                    <a:p>
                      <a:pPr algn="r" fontAlgn="ctr"/>
                      <a:r>
                        <a:rPr lang="en-US" altLang="zh-CN" sz="600">
                          <a:effectLst/>
                        </a:rPr>
                        <a:t>0.062</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0.082</a:t>
                      </a:r>
                    </a:p>
                  </a:txBody>
                  <a:tcPr marL="32328" marR="32328" marT="16164" marB="16164" anchor="ctr">
                    <a:lnL>
                      <a:noFill/>
                    </a:lnL>
                    <a:lnR>
                      <a:noFill/>
                    </a:lnR>
                    <a:lnT>
                      <a:noFill/>
                    </a:lnT>
                    <a:lnB>
                      <a:noFill/>
                    </a:lnB>
                  </a:tcPr>
                </a:tc>
                <a:tc>
                  <a:txBody>
                    <a:bodyPr/>
                    <a:lstStyle/>
                    <a:p>
                      <a:pPr algn="r" fontAlgn="ctr"/>
                      <a:r>
                        <a:rPr lang="en-US" altLang="zh-CN" sz="600">
                          <a:effectLst/>
                        </a:rPr>
                        <a:t>0.078</a:t>
                      </a:r>
                    </a:p>
                  </a:txBody>
                  <a:tcPr marL="32328" marR="32328" marT="16164" marB="16164" anchor="ctr">
                    <a:lnL>
                      <a:noFill/>
                    </a:lnL>
                    <a:lnR>
                      <a:noFill/>
                    </a:lnR>
                    <a:lnT>
                      <a:noFill/>
                    </a:lnT>
                    <a:lnB>
                      <a:noFill/>
                    </a:lnB>
                  </a:tcPr>
                </a:tc>
                <a:tc>
                  <a:txBody>
                    <a:bodyPr/>
                    <a:lstStyle/>
                    <a:p>
                      <a:pPr algn="r" fontAlgn="ctr"/>
                      <a:r>
                        <a:rPr lang="en-US" altLang="zh-CN" sz="600">
                          <a:effectLst/>
                        </a:rPr>
                        <a:t>0.061</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0.059</a:t>
                      </a:r>
                    </a:p>
                  </a:txBody>
                  <a:tcPr marL="32328" marR="32328" marT="16164" marB="16164" anchor="ctr">
                    <a:lnL>
                      <a:noFill/>
                    </a:lnL>
                    <a:lnR>
                      <a:noFill/>
                    </a:lnR>
                    <a:lnT>
                      <a:noFill/>
                    </a:lnT>
                    <a:lnB>
                      <a:noFill/>
                    </a:lnB>
                  </a:tcPr>
                </a:tc>
                <a:tc>
                  <a:txBody>
                    <a:bodyPr/>
                    <a:lstStyle/>
                    <a:p>
                      <a:pPr algn="r" fontAlgn="ctr"/>
                      <a:r>
                        <a:rPr lang="en-US" altLang="zh-CN" sz="600">
                          <a:effectLst/>
                        </a:rPr>
                        <a:t>0.060</a:t>
                      </a:r>
                    </a:p>
                  </a:txBody>
                  <a:tcPr marL="32328" marR="32328" marT="16164" marB="16164" anchor="ctr">
                    <a:lnL>
                      <a:noFill/>
                    </a:lnL>
                    <a:lnR>
                      <a:noFill/>
                    </a:lnR>
                    <a:lnT>
                      <a:noFill/>
                    </a:lnT>
                    <a:lnB>
                      <a:noFill/>
                    </a:lnB>
                  </a:tcPr>
                </a:tc>
                <a:tc>
                  <a:txBody>
                    <a:bodyPr/>
                    <a:lstStyle/>
                    <a:p>
                      <a:pPr algn="r" fontAlgn="ctr"/>
                      <a:r>
                        <a:rPr lang="en-US" altLang="zh-CN" sz="600">
                          <a:effectLst/>
                        </a:rPr>
                        <a:t>0.061</a:t>
                      </a:r>
                    </a:p>
                  </a:txBody>
                  <a:tcPr marL="32328" marR="32328" marT="16164" marB="16164" anchor="ctr">
                    <a:lnL>
                      <a:noFill/>
                    </a:lnL>
                    <a:lnR>
                      <a:noFill/>
                    </a:lnR>
                    <a:lnT>
                      <a:noFill/>
                    </a:lnT>
                    <a:lnB>
                      <a:noFill/>
                    </a:lnB>
                  </a:tcPr>
                </a:tc>
                <a:extLst>
                  <a:ext uri="{0D108BD9-81ED-4DB2-BD59-A6C34878D82A}">
                    <a16:rowId xmlns:a16="http://schemas.microsoft.com/office/drawing/2014/main" val="262840555"/>
                  </a:ext>
                </a:extLst>
              </a:tr>
              <a:tr h="226298">
                <a:tc>
                  <a:txBody>
                    <a:bodyPr/>
                    <a:lstStyle/>
                    <a:p>
                      <a:pPr algn="r" fontAlgn="ctr"/>
                      <a:r>
                        <a:rPr lang="en-US" altLang="zh-CN" sz="600" b="1">
                          <a:effectLst/>
                        </a:rPr>
                        <a:t>11</a:t>
                      </a:r>
                    </a:p>
                  </a:txBody>
                  <a:tcPr marL="32328" marR="32328" marT="16164" marB="16164" anchor="ctr">
                    <a:lnL>
                      <a:noFill/>
                    </a:lnL>
                    <a:lnR>
                      <a:noFill/>
                    </a:lnR>
                    <a:lnT>
                      <a:noFill/>
                    </a:lnT>
                    <a:lnB>
                      <a:noFill/>
                    </a:lnB>
                  </a:tcPr>
                </a:tc>
                <a:tc>
                  <a:txBody>
                    <a:bodyPr/>
                    <a:lstStyle/>
                    <a:p>
                      <a:pPr algn="r" fontAlgn="ctr"/>
                      <a:r>
                        <a:rPr lang="en-US" altLang="zh-CN" sz="600">
                          <a:effectLst/>
                        </a:rPr>
                        <a:t>0.181</a:t>
                      </a:r>
                    </a:p>
                  </a:txBody>
                  <a:tcPr marL="32328" marR="32328" marT="16164" marB="16164" anchor="ctr">
                    <a:lnL>
                      <a:noFill/>
                    </a:lnL>
                    <a:lnR>
                      <a:noFill/>
                    </a:lnR>
                    <a:lnT>
                      <a:noFill/>
                    </a:lnT>
                    <a:lnB>
                      <a:noFill/>
                    </a:lnB>
                  </a:tcPr>
                </a:tc>
                <a:tc>
                  <a:txBody>
                    <a:bodyPr/>
                    <a:lstStyle/>
                    <a:p>
                      <a:pPr algn="r" fontAlgn="ctr"/>
                      <a:r>
                        <a:rPr lang="en-US" altLang="zh-CN" sz="600">
                          <a:effectLst/>
                        </a:rPr>
                        <a:t>0.039</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0.012</a:t>
                      </a:r>
                    </a:p>
                  </a:txBody>
                  <a:tcPr marL="32328" marR="32328" marT="16164" marB="16164" anchor="ctr">
                    <a:lnL>
                      <a:noFill/>
                    </a:lnL>
                    <a:lnR>
                      <a:noFill/>
                    </a:lnR>
                    <a:lnT>
                      <a:noFill/>
                    </a:lnT>
                    <a:lnB>
                      <a:noFill/>
                    </a:lnB>
                  </a:tcPr>
                </a:tc>
                <a:tc>
                  <a:txBody>
                    <a:bodyPr/>
                    <a:lstStyle/>
                    <a:p>
                      <a:pPr algn="r" fontAlgn="ctr"/>
                      <a:r>
                        <a:rPr lang="en-US" altLang="zh-CN" sz="600">
                          <a:effectLst/>
                        </a:rPr>
                        <a:t>0.009</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0.010</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0.013</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extLst>
                  <a:ext uri="{0D108BD9-81ED-4DB2-BD59-A6C34878D82A}">
                    <a16:rowId xmlns:a16="http://schemas.microsoft.com/office/drawing/2014/main" val="1331590454"/>
                  </a:ext>
                </a:extLst>
              </a:tr>
              <a:tr h="226298">
                <a:tc>
                  <a:txBody>
                    <a:bodyPr/>
                    <a:lstStyle/>
                    <a:p>
                      <a:pPr algn="r" fontAlgn="ctr"/>
                      <a:r>
                        <a:rPr lang="en-US" altLang="zh-CN" sz="600" b="1">
                          <a:effectLst/>
                        </a:rPr>
                        <a:t>12</a:t>
                      </a:r>
                    </a:p>
                  </a:txBody>
                  <a:tcPr marL="32328" marR="32328" marT="16164" marB="16164" anchor="ctr">
                    <a:lnL>
                      <a:noFill/>
                    </a:lnL>
                    <a:lnR>
                      <a:noFill/>
                    </a:lnR>
                    <a:lnT>
                      <a:noFill/>
                    </a:lnT>
                    <a:lnB>
                      <a:noFill/>
                    </a:lnB>
                  </a:tcPr>
                </a:tc>
                <a:tc>
                  <a:txBody>
                    <a:bodyPr/>
                    <a:lstStyle/>
                    <a:p>
                      <a:pPr algn="r" fontAlgn="ctr"/>
                      <a:r>
                        <a:rPr lang="en-US" altLang="zh-CN" sz="600">
                          <a:effectLst/>
                        </a:rPr>
                        <a:t>0.698</a:t>
                      </a:r>
                    </a:p>
                  </a:txBody>
                  <a:tcPr marL="32328" marR="32328" marT="16164" marB="16164" anchor="ctr">
                    <a:lnL>
                      <a:noFill/>
                    </a:lnL>
                    <a:lnR>
                      <a:noFill/>
                    </a:lnR>
                    <a:lnT>
                      <a:noFill/>
                    </a:lnT>
                    <a:lnB>
                      <a:noFill/>
                    </a:lnB>
                  </a:tcPr>
                </a:tc>
                <a:tc>
                  <a:txBody>
                    <a:bodyPr/>
                    <a:lstStyle/>
                    <a:p>
                      <a:pPr algn="r" fontAlgn="ctr"/>
                      <a:r>
                        <a:rPr lang="en-US" altLang="zh-CN" sz="600">
                          <a:effectLst/>
                        </a:rPr>
                        <a:t>0.173</a:t>
                      </a:r>
                    </a:p>
                  </a:txBody>
                  <a:tcPr marL="32328" marR="32328" marT="16164" marB="16164" anchor="ctr">
                    <a:lnL>
                      <a:noFill/>
                    </a:lnL>
                    <a:lnR>
                      <a:noFill/>
                    </a:lnR>
                    <a:lnT>
                      <a:noFill/>
                    </a:lnT>
                    <a:lnB>
                      <a:noFill/>
                    </a:lnB>
                  </a:tcPr>
                </a:tc>
                <a:tc>
                  <a:txBody>
                    <a:bodyPr/>
                    <a:lstStyle/>
                    <a:p>
                      <a:pPr algn="r" fontAlgn="ctr"/>
                      <a:r>
                        <a:rPr lang="en-US" altLang="zh-CN" sz="600">
                          <a:effectLst/>
                        </a:rPr>
                        <a:t>0.649</a:t>
                      </a:r>
                    </a:p>
                  </a:txBody>
                  <a:tcPr marL="32328" marR="32328" marT="16164" marB="16164" anchor="ctr">
                    <a:lnL>
                      <a:noFill/>
                    </a:lnL>
                    <a:lnR>
                      <a:noFill/>
                    </a:lnR>
                    <a:lnT>
                      <a:noFill/>
                    </a:lnT>
                    <a:lnB>
                      <a:noFill/>
                    </a:lnB>
                  </a:tcPr>
                </a:tc>
                <a:tc>
                  <a:txBody>
                    <a:bodyPr/>
                    <a:lstStyle/>
                    <a:p>
                      <a:pPr algn="r" fontAlgn="ctr"/>
                      <a:r>
                        <a:rPr lang="en-US" altLang="zh-CN" sz="600">
                          <a:effectLst/>
                        </a:rPr>
                        <a:t>0.642</a:t>
                      </a:r>
                    </a:p>
                  </a:txBody>
                  <a:tcPr marL="32328" marR="32328" marT="16164" marB="16164" anchor="ctr">
                    <a:lnL>
                      <a:noFill/>
                    </a:lnL>
                    <a:lnR>
                      <a:noFill/>
                    </a:lnR>
                    <a:lnT>
                      <a:noFill/>
                    </a:lnT>
                    <a:lnB>
                      <a:noFill/>
                    </a:lnB>
                  </a:tcPr>
                </a:tc>
                <a:tc>
                  <a:txBody>
                    <a:bodyPr/>
                    <a:lstStyle/>
                    <a:p>
                      <a:pPr algn="r" fontAlgn="ctr"/>
                      <a:r>
                        <a:rPr lang="en-US" altLang="zh-CN" sz="600">
                          <a:effectLst/>
                        </a:rPr>
                        <a:t>0.631</a:t>
                      </a:r>
                    </a:p>
                  </a:txBody>
                  <a:tcPr marL="32328" marR="32328" marT="16164" marB="16164" anchor="ctr">
                    <a:lnL>
                      <a:noFill/>
                    </a:lnL>
                    <a:lnR>
                      <a:noFill/>
                    </a:lnR>
                    <a:lnT>
                      <a:noFill/>
                    </a:lnT>
                    <a:lnB>
                      <a:noFill/>
                    </a:lnB>
                  </a:tcPr>
                </a:tc>
                <a:tc>
                  <a:txBody>
                    <a:bodyPr/>
                    <a:lstStyle/>
                    <a:p>
                      <a:pPr algn="r" fontAlgn="ctr"/>
                      <a:r>
                        <a:rPr lang="en-US" altLang="zh-CN" sz="600">
                          <a:effectLst/>
                        </a:rPr>
                        <a:t>0.525</a:t>
                      </a:r>
                    </a:p>
                  </a:txBody>
                  <a:tcPr marL="32328" marR="32328" marT="16164" marB="16164" anchor="ctr">
                    <a:lnL>
                      <a:noFill/>
                    </a:lnL>
                    <a:lnR>
                      <a:noFill/>
                    </a:lnR>
                    <a:lnT>
                      <a:noFill/>
                    </a:lnT>
                    <a:lnB>
                      <a:noFill/>
                    </a:lnB>
                  </a:tcPr>
                </a:tc>
                <a:tc>
                  <a:txBody>
                    <a:bodyPr/>
                    <a:lstStyle/>
                    <a:p>
                      <a:pPr algn="r" fontAlgn="ctr"/>
                      <a:r>
                        <a:rPr lang="en-US" altLang="zh-CN" sz="600">
                          <a:effectLst/>
                        </a:rPr>
                        <a:t>0.587</a:t>
                      </a:r>
                    </a:p>
                  </a:txBody>
                  <a:tcPr marL="32328" marR="32328" marT="16164" marB="16164" anchor="ctr">
                    <a:lnL>
                      <a:noFill/>
                    </a:lnL>
                    <a:lnR>
                      <a:noFill/>
                    </a:lnR>
                    <a:lnT>
                      <a:noFill/>
                    </a:lnT>
                    <a:lnB>
                      <a:noFill/>
                    </a:lnB>
                  </a:tcPr>
                </a:tc>
                <a:tc>
                  <a:txBody>
                    <a:bodyPr/>
                    <a:lstStyle/>
                    <a:p>
                      <a:pPr algn="r" fontAlgn="ctr"/>
                      <a:r>
                        <a:rPr lang="en-US" altLang="zh-CN" sz="600">
                          <a:effectLst/>
                        </a:rPr>
                        <a:t>0.486</a:t>
                      </a:r>
                    </a:p>
                  </a:txBody>
                  <a:tcPr marL="32328" marR="32328" marT="16164" marB="16164" anchor="ctr">
                    <a:lnL>
                      <a:noFill/>
                    </a:lnL>
                    <a:lnR>
                      <a:noFill/>
                    </a:lnR>
                    <a:lnT>
                      <a:noFill/>
                    </a:lnT>
                    <a:lnB>
                      <a:noFill/>
                    </a:lnB>
                  </a:tcPr>
                </a:tc>
                <a:tc>
                  <a:txBody>
                    <a:bodyPr/>
                    <a:lstStyle/>
                    <a:p>
                      <a:pPr algn="r" fontAlgn="ctr"/>
                      <a:r>
                        <a:rPr lang="en-US" altLang="zh-CN" sz="600">
                          <a:effectLst/>
                        </a:rPr>
                        <a:t>0.500</a:t>
                      </a:r>
                    </a:p>
                  </a:txBody>
                  <a:tcPr marL="32328" marR="32328" marT="16164" marB="16164" anchor="ctr">
                    <a:lnL>
                      <a:noFill/>
                    </a:lnL>
                    <a:lnR>
                      <a:noFill/>
                    </a:lnR>
                    <a:lnT>
                      <a:noFill/>
                    </a:lnT>
                    <a:lnB>
                      <a:noFill/>
                    </a:lnB>
                  </a:tcPr>
                </a:tc>
                <a:tc>
                  <a:txBody>
                    <a:bodyPr/>
                    <a:lstStyle/>
                    <a:p>
                      <a:pPr algn="r" fontAlgn="ctr"/>
                      <a:r>
                        <a:rPr lang="en-US" altLang="zh-CN" sz="600">
                          <a:effectLst/>
                        </a:rPr>
                        <a:t>0.453</a:t>
                      </a:r>
                    </a:p>
                  </a:txBody>
                  <a:tcPr marL="32328" marR="32328" marT="16164" marB="16164" anchor="ctr">
                    <a:lnL>
                      <a:noFill/>
                    </a:lnL>
                    <a:lnR>
                      <a:noFill/>
                    </a:lnR>
                    <a:lnT>
                      <a:noFill/>
                    </a:lnT>
                    <a:lnB>
                      <a:noFill/>
                    </a:lnB>
                  </a:tcPr>
                </a:tc>
                <a:tc>
                  <a:txBody>
                    <a:bodyPr/>
                    <a:lstStyle/>
                    <a:p>
                      <a:pPr algn="r" fontAlgn="ctr"/>
                      <a:r>
                        <a:rPr lang="en-US" altLang="zh-CN" sz="600">
                          <a:effectLst/>
                        </a:rPr>
                        <a:t>0.431</a:t>
                      </a:r>
                    </a:p>
                  </a:txBody>
                  <a:tcPr marL="32328" marR="32328" marT="16164" marB="16164" anchor="ctr">
                    <a:lnL>
                      <a:noFill/>
                    </a:lnL>
                    <a:lnR>
                      <a:noFill/>
                    </a:lnR>
                    <a:lnT>
                      <a:noFill/>
                    </a:lnT>
                    <a:lnB>
                      <a:noFill/>
                    </a:lnB>
                  </a:tcPr>
                </a:tc>
                <a:tc>
                  <a:txBody>
                    <a:bodyPr/>
                    <a:lstStyle/>
                    <a:p>
                      <a:pPr algn="r" fontAlgn="ctr"/>
                      <a:r>
                        <a:rPr lang="en-US" altLang="zh-CN" sz="600">
                          <a:effectLst/>
                        </a:rPr>
                        <a:t>0.472</a:t>
                      </a:r>
                    </a:p>
                  </a:txBody>
                  <a:tcPr marL="32328" marR="32328" marT="16164" marB="16164" anchor="ctr">
                    <a:lnL>
                      <a:noFill/>
                    </a:lnL>
                    <a:lnR>
                      <a:noFill/>
                    </a:lnR>
                    <a:lnT>
                      <a:noFill/>
                    </a:lnT>
                    <a:lnB>
                      <a:noFill/>
                    </a:lnB>
                  </a:tcPr>
                </a:tc>
                <a:tc>
                  <a:txBody>
                    <a:bodyPr/>
                    <a:lstStyle/>
                    <a:p>
                      <a:pPr algn="r" fontAlgn="ctr"/>
                      <a:r>
                        <a:rPr lang="en-US" altLang="zh-CN" sz="600" dirty="0">
                          <a:effectLst/>
                        </a:rPr>
                        <a:t>0.476</a:t>
                      </a:r>
                    </a:p>
                  </a:txBody>
                  <a:tcPr marL="32328" marR="32328" marT="16164" marB="16164" anchor="ctr">
                    <a:lnL>
                      <a:noFill/>
                    </a:lnL>
                    <a:lnR>
                      <a:noFill/>
                    </a:lnR>
                    <a:lnT>
                      <a:noFill/>
                    </a:lnT>
                    <a:lnB>
                      <a:noFill/>
                    </a:lnB>
                  </a:tcPr>
                </a:tc>
                <a:tc>
                  <a:txBody>
                    <a:bodyPr/>
                    <a:lstStyle/>
                    <a:p>
                      <a:pPr algn="r" fontAlgn="ctr"/>
                      <a:r>
                        <a:rPr lang="en-US" altLang="zh-CN" sz="600">
                          <a:effectLst/>
                        </a:rPr>
                        <a:t>0.473</a:t>
                      </a:r>
                    </a:p>
                  </a:txBody>
                  <a:tcPr marL="32328" marR="32328" marT="16164" marB="16164" anchor="ctr">
                    <a:lnL>
                      <a:noFill/>
                    </a:lnL>
                    <a:lnR>
                      <a:noFill/>
                    </a:lnR>
                    <a:lnT>
                      <a:noFill/>
                    </a:lnT>
                    <a:lnB>
                      <a:noFill/>
                    </a:lnB>
                  </a:tcPr>
                </a:tc>
                <a:tc>
                  <a:txBody>
                    <a:bodyPr/>
                    <a:lstStyle/>
                    <a:p>
                      <a:pPr algn="r" fontAlgn="ctr"/>
                      <a:r>
                        <a:rPr lang="en-US" altLang="zh-CN" sz="600">
                          <a:effectLst/>
                        </a:rPr>
                        <a:t>0.483</a:t>
                      </a:r>
                    </a:p>
                  </a:txBody>
                  <a:tcPr marL="32328" marR="32328" marT="16164" marB="16164" anchor="ctr">
                    <a:lnL>
                      <a:noFill/>
                    </a:lnL>
                    <a:lnR>
                      <a:noFill/>
                    </a:lnR>
                    <a:lnT>
                      <a:noFill/>
                    </a:lnT>
                    <a:lnB>
                      <a:noFill/>
                    </a:lnB>
                  </a:tcPr>
                </a:tc>
                <a:tc>
                  <a:txBody>
                    <a:bodyPr/>
                    <a:lstStyle/>
                    <a:p>
                      <a:pPr algn="r" fontAlgn="ctr"/>
                      <a:r>
                        <a:rPr lang="en-US" altLang="zh-CN" sz="600">
                          <a:effectLst/>
                        </a:rPr>
                        <a:t>0.477</a:t>
                      </a:r>
                    </a:p>
                  </a:txBody>
                  <a:tcPr marL="32328" marR="32328" marT="16164" marB="16164" anchor="ctr">
                    <a:lnL>
                      <a:noFill/>
                    </a:lnL>
                    <a:lnR>
                      <a:noFill/>
                    </a:lnR>
                    <a:lnT>
                      <a:noFill/>
                    </a:lnT>
                    <a:lnB>
                      <a:noFill/>
                    </a:lnB>
                  </a:tcPr>
                </a:tc>
                <a:tc>
                  <a:txBody>
                    <a:bodyPr/>
                    <a:lstStyle/>
                    <a:p>
                      <a:pPr algn="r" fontAlgn="ctr"/>
                      <a:r>
                        <a:rPr lang="en-US" altLang="zh-CN" sz="600">
                          <a:effectLst/>
                        </a:rPr>
                        <a:t>0.449</a:t>
                      </a:r>
                    </a:p>
                  </a:txBody>
                  <a:tcPr marL="32328" marR="32328" marT="16164" marB="16164" anchor="ctr">
                    <a:lnL>
                      <a:noFill/>
                    </a:lnL>
                    <a:lnR>
                      <a:noFill/>
                    </a:lnR>
                    <a:lnT>
                      <a:noFill/>
                    </a:lnT>
                    <a:lnB>
                      <a:noFill/>
                    </a:lnB>
                  </a:tcPr>
                </a:tc>
                <a:tc>
                  <a:txBody>
                    <a:bodyPr/>
                    <a:lstStyle/>
                    <a:p>
                      <a:pPr algn="r" fontAlgn="ctr"/>
                      <a:r>
                        <a:rPr lang="en-US" altLang="zh-CN" sz="600">
                          <a:effectLst/>
                        </a:rPr>
                        <a:t>0.452</a:t>
                      </a:r>
                    </a:p>
                  </a:txBody>
                  <a:tcPr marL="32328" marR="32328" marT="16164" marB="16164" anchor="ctr">
                    <a:lnL>
                      <a:noFill/>
                    </a:lnL>
                    <a:lnR>
                      <a:noFill/>
                    </a:lnR>
                    <a:lnT>
                      <a:noFill/>
                    </a:lnT>
                    <a:lnB>
                      <a:noFill/>
                    </a:lnB>
                  </a:tcPr>
                </a:tc>
                <a:tc>
                  <a:txBody>
                    <a:bodyPr/>
                    <a:lstStyle/>
                    <a:p>
                      <a:pPr algn="r" fontAlgn="ctr"/>
                      <a:r>
                        <a:rPr lang="en-US" altLang="zh-CN" sz="600">
                          <a:effectLst/>
                        </a:rPr>
                        <a:t>0.437</a:t>
                      </a:r>
                    </a:p>
                  </a:txBody>
                  <a:tcPr marL="32328" marR="32328" marT="16164" marB="16164" anchor="ctr">
                    <a:lnL>
                      <a:noFill/>
                    </a:lnL>
                    <a:lnR>
                      <a:noFill/>
                    </a:lnR>
                    <a:lnT>
                      <a:noFill/>
                    </a:lnT>
                    <a:lnB>
                      <a:noFill/>
                    </a:lnB>
                  </a:tcPr>
                </a:tc>
                <a:tc>
                  <a:txBody>
                    <a:bodyPr/>
                    <a:lstStyle/>
                    <a:p>
                      <a:pPr algn="r" fontAlgn="ctr"/>
                      <a:r>
                        <a:rPr lang="en-US" altLang="zh-CN" sz="600">
                          <a:effectLst/>
                        </a:rPr>
                        <a:t>0.441</a:t>
                      </a:r>
                    </a:p>
                  </a:txBody>
                  <a:tcPr marL="32328" marR="32328" marT="16164" marB="16164" anchor="ctr">
                    <a:lnL>
                      <a:noFill/>
                    </a:lnL>
                    <a:lnR>
                      <a:noFill/>
                    </a:lnR>
                    <a:lnT>
                      <a:noFill/>
                    </a:lnT>
                    <a:lnB>
                      <a:noFill/>
                    </a:lnB>
                  </a:tcPr>
                </a:tc>
                <a:extLst>
                  <a:ext uri="{0D108BD9-81ED-4DB2-BD59-A6C34878D82A}">
                    <a16:rowId xmlns:a16="http://schemas.microsoft.com/office/drawing/2014/main" val="4191794806"/>
                  </a:ext>
                </a:extLst>
              </a:tr>
              <a:tr h="226298">
                <a:tc>
                  <a:txBody>
                    <a:bodyPr/>
                    <a:lstStyle/>
                    <a:p>
                      <a:pPr algn="r" fontAlgn="ctr"/>
                      <a:r>
                        <a:rPr lang="en-US" altLang="zh-CN" sz="600" b="1">
                          <a:effectLst/>
                        </a:rPr>
                        <a:t>13</a:t>
                      </a:r>
                    </a:p>
                  </a:txBody>
                  <a:tcPr marL="32328" marR="32328" marT="16164" marB="16164" anchor="ctr">
                    <a:lnL>
                      <a:noFill/>
                    </a:lnL>
                    <a:lnR>
                      <a:noFill/>
                    </a:lnR>
                    <a:lnT>
                      <a:noFill/>
                    </a:lnT>
                    <a:lnB>
                      <a:noFill/>
                    </a:lnB>
                  </a:tcPr>
                </a:tc>
                <a:tc>
                  <a:txBody>
                    <a:bodyPr/>
                    <a:lstStyle/>
                    <a:p>
                      <a:pPr algn="r" fontAlgn="ctr"/>
                      <a:r>
                        <a:rPr lang="en-US" altLang="zh-CN" sz="600">
                          <a:effectLst/>
                        </a:rPr>
                        <a:t>0.911</a:t>
                      </a:r>
                    </a:p>
                  </a:txBody>
                  <a:tcPr marL="32328" marR="32328" marT="16164" marB="16164" anchor="ctr">
                    <a:lnL>
                      <a:noFill/>
                    </a:lnL>
                    <a:lnR>
                      <a:noFill/>
                    </a:lnR>
                    <a:lnT>
                      <a:noFill/>
                    </a:lnT>
                    <a:lnB>
                      <a:noFill/>
                    </a:lnB>
                  </a:tcPr>
                </a:tc>
                <a:tc>
                  <a:txBody>
                    <a:bodyPr/>
                    <a:lstStyle/>
                    <a:p>
                      <a:pPr algn="r" fontAlgn="ctr"/>
                      <a:r>
                        <a:rPr lang="en-US" altLang="zh-CN" sz="600">
                          <a:effectLst/>
                        </a:rPr>
                        <a:t>0.374</a:t>
                      </a:r>
                    </a:p>
                  </a:txBody>
                  <a:tcPr marL="32328" marR="32328" marT="16164" marB="16164" anchor="ctr">
                    <a:lnL>
                      <a:noFill/>
                    </a:lnL>
                    <a:lnR>
                      <a:noFill/>
                    </a:lnR>
                    <a:lnT>
                      <a:noFill/>
                    </a:lnT>
                    <a:lnB>
                      <a:noFill/>
                    </a:lnB>
                  </a:tcPr>
                </a:tc>
                <a:tc>
                  <a:txBody>
                    <a:bodyPr/>
                    <a:lstStyle/>
                    <a:p>
                      <a:pPr algn="r" fontAlgn="ctr"/>
                      <a:r>
                        <a:rPr lang="en-US" altLang="zh-CN" sz="600">
                          <a:effectLst/>
                        </a:rPr>
                        <a:t>0.245</a:t>
                      </a:r>
                    </a:p>
                  </a:txBody>
                  <a:tcPr marL="32328" marR="32328" marT="16164" marB="16164" anchor="ctr">
                    <a:lnL>
                      <a:noFill/>
                    </a:lnL>
                    <a:lnR>
                      <a:noFill/>
                    </a:lnR>
                    <a:lnT>
                      <a:noFill/>
                    </a:lnT>
                    <a:lnB>
                      <a:noFill/>
                    </a:lnB>
                  </a:tcPr>
                </a:tc>
                <a:tc>
                  <a:txBody>
                    <a:bodyPr/>
                    <a:lstStyle/>
                    <a:p>
                      <a:pPr algn="r" fontAlgn="ctr"/>
                      <a:r>
                        <a:rPr lang="en-US" altLang="zh-CN" sz="600">
                          <a:effectLst/>
                        </a:rPr>
                        <a:t>0.181</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0.174</a:t>
                      </a:r>
                    </a:p>
                  </a:txBody>
                  <a:tcPr marL="32328" marR="32328" marT="16164" marB="16164" anchor="ctr">
                    <a:lnL>
                      <a:noFill/>
                    </a:lnL>
                    <a:lnR>
                      <a:noFill/>
                    </a:lnR>
                    <a:lnT>
                      <a:noFill/>
                    </a:lnT>
                    <a:lnB>
                      <a:noFill/>
                    </a:lnB>
                  </a:tcPr>
                </a:tc>
                <a:tc>
                  <a:txBody>
                    <a:bodyPr/>
                    <a:lstStyle/>
                    <a:p>
                      <a:pPr algn="r" fontAlgn="ctr"/>
                      <a:r>
                        <a:rPr lang="en-US" altLang="zh-CN" sz="600">
                          <a:effectLst/>
                        </a:rPr>
                        <a:t>0.173</a:t>
                      </a:r>
                    </a:p>
                  </a:txBody>
                  <a:tcPr marL="32328" marR="32328" marT="16164" marB="16164" anchor="ctr">
                    <a:lnL>
                      <a:noFill/>
                    </a:lnL>
                    <a:lnR>
                      <a:noFill/>
                    </a:lnR>
                    <a:lnT>
                      <a:noFill/>
                    </a:lnT>
                    <a:lnB>
                      <a:noFill/>
                    </a:lnB>
                  </a:tcPr>
                </a:tc>
                <a:tc>
                  <a:txBody>
                    <a:bodyPr/>
                    <a:lstStyle/>
                    <a:p>
                      <a:pPr algn="r" fontAlgn="ctr"/>
                      <a:r>
                        <a:rPr lang="en-US" altLang="zh-CN" sz="600">
                          <a:effectLst/>
                        </a:rPr>
                        <a:t>0.164</a:t>
                      </a:r>
                    </a:p>
                  </a:txBody>
                  <a:tcPr marL="32328" marR="32328" marT="16164" marB="16164" anchor="ctr">
                    <a:lnL>
                      <a:noFill/>
                    </a:lnL>
                    <a:lnR>
                      <a:noFill/>
                    </a:lnR>
                    <a:lnT>
                      <a:noFill/>
                    </a:lnT>
                    <a:lnB>
                      <a:noFill/>
                    </a:lnB>
                  </a:tcPr>
                </a:tc>
                <a:tc>
                  <a:txBody>
                    <a:bodyPr/>
                    <a:lstStyle/>
                    <a:p>
                      <a:pPr algn="r" fontAlgn="ctr"/>
                      <a:r>
                        <a:rPr lang="en-US" altLang="zh-CN" sz="600">
                          <a:effectLst/>
                        </a:rPr>
                        <a:t>0.180</a:t>
                      </a:r>
                    </a:p>
                  </a:txBody>
                  <a:tcPr marL="32328" marR="32328" marT="16164" marB="16164" anchor="ctr">
                    <a:lnL>
                      <a:noFill/>
                    </a:lnL>
                    <a:lnR>
                      <a:noFill/>
                    </a:lnR>
                    <a:lnT>
                      <a:noFill/>
                    </a:lnT>
                    <a:lnB>
                      <a:noFill/>
                    </a:lnB>
                  </a:tcPr>
                </a:tc>
                <a:tc>
                  <a:txBody>
                    <a:bodyPr/>
                    <a:lstStyle/>
                    <a:p>
                      <a:pPr algn="r" fontAlgn="ctr"/>
                      <a:r>
                        <a:rPr lang="en-US" altLang="zh-CN" sz="600">
                          <a:effectLst/>
                        </a:rPr>
                        <a:t>0.167</a:t>
                      </a:r>
                    </a:p>
                  </a:txBody>
                  <a:tcPr marL="32328" marR="32328" marT="16164" marB="16164" anchor="ctr">
                    <a:lnL>
                      <a:noFill/>
                    </a:lnL>
                    <a:lnR>
                      <a:noFill/>
                    </a:lnR>
                    <a:lnT>
                      <a:noFill/>
                    </a:lnT>
                    <a:lnB>
                      <a:noFill/>
                    </a:lnB>
                  </a:tcPr>
                </a:tc>
                <a:tc>
                  <a:txBody>
                    <a:bodyPr/>
                    <a:lstStyle/>
                    <a:p>
                      <a:pPr algn="r" fontAlgn="ctr"/>
                      <a:r>
                        <a:rPr lang="en-US" altLang="zh-CN" sz="600">
                          <a:effectLst/>
                        </a:rPr>
                        <a:t>0.160</a:t>
                      </a:r>
                    </a:p>
                  </a:txBody>
                  <a:tcPr marL="32328" marR="32328" marT="16164" marB="16164" anchor="ctr">
                    <a:lnL>
                      <a:noFill/>
                    </a:lnL>
                    <a:lnR>
                      <a:noFill/>
                    </a:lnR>
                    <a:lnT>
                      <a:noFill/>
                    </a:lnT>
                    <a:lnB>
                      <a:noFill/>
                    </a:lnB>
                  </a:tcPr>
                </a:tc>
                <a:tc>
                  <a:txBody>
                    <a:bodyPr/>
                    <a:lstStyle/>
                    <a:p>
                      <a:pPr algn="r" fontAlgn="ctr"/>
                      <a:r>
                        <a:rPr lang="en-US" altLang="zh-CN" sz="600">
                          <a:effectLst/>
                        </a:rPr>
                        <a:t>0.163</a:t>
                      </a:r>
                    </a:p>
                  </a:txBody>
                  <a:tcPr marL="32328" marR="32328" marT="16164" marB="16164" anchor="ctr">
                    <a:lnL>
                      <a:noFill/>
                    </a:lnL>
                    <a:lnR>
                      <a:noFill/>
                    </a:lnR>
                    <a:lnT>
                      <a:noFill/>
                    </a:lnT>
                    <a:lnB>
                      <a:noFill/>
                    </a:lnB>
                  </a:tcPr>
                </a:tc>
                <a:tc>
                  <a:txBody>
                    <a:bodyPr/>
                    <a:lstStyle/>
                    <a:p>
                      <a:pPr algn="r" fontAlgn="ctr"/>
                      <a:r>
                        <a:rPr lang="en-US" altLang="zh-CN" sz="600">
                          <a:effectLst/>
                        </a:rPr>
                        <a:t>0.162</a:t>
                      </a:r>
                    </a:p>
                  </a:txBody>
                  <a:tcPr marL="32328" marR="32328" marT="16164" marB="16164" anchor="ctr">
                    <a:lnL>
                      <a:noFill/>
                    </a:lnL>
                    <a:lnR>
                      <a:noFill/>
                    </a:lnR>
                    <a:lnT>
                      <a:noFill/>
                    </a:lnT>
                    <a:lnB>
                      <a:noFill/>
                    </a:lnB>
                  </a:tcPr>
                </a:tc>
                <a:tc>
                  <a:txBody>
                    <a:bodyPr/>
                    <a:lstStyle/>
                    <a:p>
                      <a:pPr algn="r" fontAlgn="ctr"/>
                      <a:r>
                        <a:rPr lang="en-US" altLang="zh-CN" sz="600">
                          <a:effectLst/>
                        </a:rPr>
                        <a:t>0.154</a:t>
                      </a:r>
                    </a:p>
                  </a:txBody>
                  <a:tcPr marL="32328" marR="32328" marT="16164" marB="16164" anchor="ctr">
                    <a:lnL>
                      <a:noFill/>
                    </a:lnL>
                    <a:lnR>
                      <a:noFill/>
                    </a:lnR>
                    <a:lnT>
                      <a:noFill/>
                    </a:lnT>
                    <a:lnB>
                      <a:noFill/>
                    </a:lnB>
                  </a:tcPr>
                </a:tc>
                <a:tc>
                  <a:txBody>
                    <a:bodyPr/>
                    <a:lstStyle/>
                    <a:p>
                      <a:pPr algn="r" fontAlgn="ctr"/>
                      <a:r>
                        <a:rPr lang="en-US" altLang="zh-CN" sz="600">
                          <a:effectLst/>
                        </a:rPr>
                        <a:t>0.152</a:t>
                      </a:r>
                    </a:p>
                  </a:txBody>
                  <a:tcPr marL="32328" marR="32328" marT="16164" marB="16164" anchor="ctr">
                    <a:lnL>
                      <a:noFill/>
                    </a:lnL>
                    <a:lnR>
                      <a:noFill/>
                    </a:lnR>
                    <a:lnT>
                      <a:noFill/>
                    </a:lnT>
                    <a:lnB>
                      <a:noFill/>
                    </a:lnB>
                  </a:tcPr>
                </a:tc>
                <a:tc>
                  <a:txBody>
                    <a:bodyPr/>
                    <a:lstStyle/>
                    <a:p>
                      <a:pPr algn="r" fontAlgn="ctr"/>
                      <a:r>
                        <a:rPr lang="en-US" altLang="zh-CN" sz="600">
                          <a:effectLst/>
                        </a:rPr>
                        <a:t>0.153</a:t>
                      </a:r>
                    </a:p>
                  </a:txBody>
                  <a:tcPr marL="32328" marR="32328" marT="16164" marB="16164" anchor="ctr">
                    <a:lnL>
                      <a:noFill/>
                    </a:lnL>
                    <a:lnR>
                      <a:noFill/>
                    </a:lnR>
                    <a:lnT>
                      <a:noFill/>
                    </a:lnT>
                    <a:lnB>
                      <a:noFill/>
                    </a:lnB>
                  </a:tcPr>
                </a:tc>
                <a:tc>
                  <a:txBody>
                    <a:bodyPr/>
                    <a:lstStyle/>
                    <a:p>
                      <a:pPr algn="r" fontAlgn="ctr"/>
                      <a:r>
                        <a:rPr lang="en-US" altLang="zh-CN" sz="600">
                          <a:effectLst/>
                        </a:rPr>
                        <a:t>0.158</a:t>
                      </a:r>
                    </a:p>
                  </a:txBody>
                  <a:tcPr marL="32328" marR="32328" marT="16164" marB="16164" anchor="ctr">
                    <a:lnL>
                      <a:noFill/>
                    </a:lnL>
                    <a:lnR>
                      <a:noFill/>
                    </a:lnR>
                    <a:lnT>
                      <a:noFill/>
                    </a:lnT>
                    <a:lnB>
                      <a:noFill/>
                    </a:lnB>
                  </a:tcPr>
                </a:tc>
                <a:tc>
                  <a:txBody>
                    <a:bodyPr/>
                    <a:lstStyle/>
                    <a:p>
                      <a:pPr algn="r" fontAlgn="ctr"/>
                      <a:r>
                        <a:rPr lang="en-US" altLang="zh-CN" sz="600">
                          <a:effectLst/>
                        </a:rPr>
                        <a:t>0.149</a:t>
                      </a:r>
                    </a:p>
                  </a:txBody>
                  <a:tcPr marL="32328" marR="32328" marT="16164" marB="16164" anchor="ctr">
                    <a:lnL>
                      <a:noFill/>
                    </a:lnL>
                    <a:lnR>
                      <a:noFill/>
                    </a:lnR>
                    <a:lnT>
                      <a:noFill/>
                    </a:lnT>
                    <a:lnB>
                      <a:noFill/>
                    </a:lnB>
                  </a:tcPr>
                </a:tc>
                <a:tc>
                  <a:txBody>
                    <a:bodyPr/>
                    <a:lstStyle/>
                    <a:p>
                      <a:pPr algn="r" fontAlgn="ctr"/>
                      <a:r>
                        <a:rPr lang="en-US" altLang="zh-CN" sz="600">
                          <a:effectLst/>
                        </a:rPr>
                        <a:t>0.152</a:t>
                      </a:r>
                    </a:p>
                  </a:txBody>
                  <a:tcPr marL="32328" marR="32328" marT="16164" marB="16164" anchor="ctr">
                    <a:lnL>
                      <a:noFill/>
                    </a:lnL>
                    <a:lnR>
                      <a:noFill/>
                    </a:lnR>
                    <a:lnT>
                      <a:noFill/>
                    </a:lnT>
                    <a:lnB>
                      <a:noFill/>
                    </a:lnB>
                  </a:tcPr>
                </a:tc>
                <a:tc>
                  <a:txBody>
                    <a:bodyPr/>
                    <a:lstStyle/>
                    <a:p>
                      <a:pPr algn="r" fontAlgn="ctr"/>
                      <a:r>
                        <a:rPr lang="en-US" altLang="zh-CN" sz="600">
                          <a:effectLst/>
                        </a:rPr>
                        <a:t>0.148</a:t>
                      </a:r>
                    </a:p>
                  </a:txBody>
                  <a:tcPr marL="32328" marR="32328" marT="16164" marB="16164" anchor="ctr">
                    <a:lnL>
                      <a:noFill/>
                    </a:lnL>
                    <a:lnR>
                      <a:noFill/>
                    </a:lnR>
                    <a:lnT>
                      <a:noFill/>
                    </a:lnT>
                    <a:lnB>
                      <a:noFill/>
                    </a:lnB>
                  </a:tcPr>
                </a:tc>
                <a:extLst>
                  <a:ext uri="{0D108BD9-81ED-4DB2-BD59-A6C34878D82A}">
                    <a16:rowId xmlns:a16="http://schemas.microsoft.com/office/drawing/2014/main" val="3806857239"/>
                  </a:ext>
                </a:extLst>
              </a:tr>
              <a:tr h="226298">
                <a:tc>
                  <a:txBody>
                    <a:bodyPr/>
                    <a:lstStyle/>
                    <a:p>
                      <a:pPr algn="r" fontAlgn="ctr"/>
                      <a:r>
                        <a:rPr lang="en-US" altLang="zh-CN" sz="600" b="1">
                          <a:effectLst/>
                        </a:rPr>
                        <a:t>14</a:t>
                      </a:r>
                    </a:p>
                  </a:txBody>
                  <a:tcPr marL="32328" marR="32328" marT="16164" marB="16164" anchor="ctr">
                    <a:lnL>
                      <a:noFill/>
                    </a:lnL>
                    <a:lnR>
                      <a:noFill/>
                    </a:lnR>
                    <a:lnT>
                      <a:noFill/>
                    </a:lnT>
                    <a:lnB>
                      <a:noFill/>
                    </a:lnB>
                  </a:tcPr>
                </a:tc>
                <a:tc>
                  <a:txBody>
                    <a:bodyPr/>
                    <a:lstStyle/>
                    <a:p>
                      <a:pPr algn="r" fontAlgn="ctr"/>
                      <a:r>
                        <a:rPr lang="en-US" altLang="zh-CN" sz="600">
                          <a:effectLst/>
                        </a:rPr>
                        <a:t>0.071</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tc>
                  <a:txBody>
                    <a:bodyPr/>
                    <a:lstStyle/>
                    <a:p>
                      <a:pPr algn="r" fontAlgn="ctr"/>
                      <a:r>
                        <a:rPr lang="en-US" altLang="zh-CN" sz="600">
                          <a:effectLst/>
                        </a:rPr>
                        <a:t>0.000</a:t>
                      </a:r>
                    </a:p>
                  </a:txBody>
                  <a:tcPr marL="32328" marR="32328" marT="16164" marB="16164" anchor="ctr">
                    <a:lnL>
                      <a:noFill/>
                    </a:lnL>
                    <a:lnR>
                      <a:noFill/>
                    </a:lnR>
                    <a:lnT>
                      <a:noFill/>
                    </a:lnT>
                    <a:lnB>
                      <a:noFill/>
                    </a:lnB>
                  </a:tcPr>
                </a:tc>
                <a:extLst>
                  <a:ext uri="{0D108BD9-81ED-4DB2-BD59-A6C34878D82A}">
                    <a16:rowId xmlns:a16="http://schemas.microsoft.com/office/drawing/2014/main" val="3056550390"/>
                  </a:ext>
                </a:extLst>
              </a:tr>
              <a:tr h="226298">
                <a:tc>
                  <a:txBody>
                    <a:bodyPr/>
                    <a:lstStyle/>
                    <a:p>
                      <a:pPr algn="r" fontAlgn="ctr"/>
                      <a:r>
                        <a:rPr lang="en-US" altLang="zh-CN" sz="600" b="1">
                          <a:effectLst/>
                        </a:rPr>
                        <a:t>15</a:t>
                      </a:r>
                    </a:p>
                  </a:txBody>
                  <a:tcPr marL="32328" marR="32328" marT="16164" marB="16164" anchor="ctr">
                    <a:lnL>
                      <a:noFill/>
                    </a:lnL>
                    <a:lnR>
                      <a:noFill/>
                    </a:lnR>
                    <a:lnT>
                      <a:noFill/>
                    </a:lnT>
                    <a:lnB>
                      <a:noFill/>
                    </a:lnB>
                  </a:tcPr>
                </a:tc>
                <a:tc>
                  <a:txBody>
                    <a:bodyPr/>
                    <a:lstStyle/>
                    <a:p>
                      <a:pPr algn="r" fontAlgn="ctr"/>
                      <a:r>
                        <a:rPr lang="en-US" altLang="zh-CN" sz="600">
                          <a:effectLst/>
                        </a:rPr>
                        <a:t>0.003</a:t>
                      </a:r>
                    </a:p>
                  </a:txBody>
                  <a:tcPr marL="32328" marR="32328" marT="16164" marB="16164" anchor="ctr">
                    <a:lnL>
                      <a:noFill/>
                    </a:lnL>
                    <a:lnR>
                      <a:noFill/>
                    </a:lnR>
                    <a:lnT>
                      <a:noFill/>
                    </a:lnT>
                    <a:lnB>
                      <a:noFill/>
                    </a:lnB>
                  </a:tcPr>
                </a:tc>
                <a:tc>
                  <a:txBody>
                    <a:bodyPr/>
                    <a:lstStyle/>
                    <a:p>
                      <a:pPr algn="r" fontAlgn="ctr"/>
                      <a:r>
                        <a:rPr lang="en-US" altLang="zh-CN" sz="600">
                          <a:effectLst/>
                        </a:rPr>
                        <a:t>0.679</a:t>
                      </a:r>
                    </a:p>
                  </a:txBody>
                  <a:tcPr marL="32328" marR="32328" marT="16164" marB="16164" anchor="ctr">
                    <a:lnL>
                      <a:noFill/>
                    </a:lnL>
                    <a:lnR>
                      <a:noFill/>
                    </a:lnR>
                    <a:lnT>
                      <a:noFill/>
                    </a:lnT>
                    <a:lnB>
                      <a:noFill/>
                    </a:lnB>
                  </a:tcPr>
                </a:tc>
                <a:tc>
                  <a:txBody>
                    <a:bodyPr/>
                    <a:lstStyle/>
                    <a:p>
                      <a:pPr algn="r" fontAlgn="ctr"/>
                      <a:r>
                        <a:rPr lang="en-US" altLang="zh-CN" sz="600">
                          <a:effectLst/>
                        </a:rPr>
                        <a:t>0.378</a:t>
                      </a:r>
                    </a:p>
                  </a:txBody>
                  <a:tcPr marL="32328" marR="32328" marT="16164" marB="16164" anchor="ctr">
                    <a:lnL>
                      <a:noFill/>
                    </a:lnL>
                    <a:lnR>
                      <a:noFill/>
                    </a:lnR>
                    <a:lnT>
                      <a:noFill/>
                    </a:lnT>
                    <a:lnB>
                      <a:noFill/>
                    </a:lnB>
                  </a:tcPr>
                </a:tc>
                <a:tc>
                  <a:txBody>
                    <a:bodyPr/>
                    <a:lstStyle/>
                    <a:p>
                      <a:pPr algn="r" fontAlgn="ctr"/>
                      <a:r>
                        <a:rPr lang="en-US" altLang="zh-CN" sz="600">
                          <a:effectLst/>
                        </a:rPr>
                        <a:t>0.449</a:t>
                      </a:r>
                    </a:p>
                  </a:txBody>
                  <a:tcPr marL="32328" marR="32328" marT="16164" marB="16164" anchor="ctr">
                    <a:lnL>
                      <a:noFill/>
                    </a:lnL>
                    <a:lnR>
                      <a:noFill/>
                    </a:lnR>
                    <a:lnT>
                      <a:noFill/>
                    </a:lnT>
                    <a:lnB>
                      <a:noFill/>
                    </a:lnB>
                  </a:tcPr>
                </a:tc>
                <a:tc>
                  <a:txBody>
                    <a:bodyPr/>
                    <a:lstStyle/>
                    <a:p>
                      <a:pPr algn="r" fontAlgn="ctr"/>
                      <a:r>
                        <a:rPr lang="en-US" altLang="zh-CN" sz="600">
                          <a:effectLst/>
                        </a:rPr>
                        <a:t>0.332</a:t>
                      </a:r>
                    </a:p>
                  </a:txBody>
                  <a:tcPr marL="32328" marR="32328" marT="16164" marB="16164" anchor="ctr">
                    <a:lnL>
                      <a:noFill/>
                    </a:lnL>
                    <a:lnR>
                      <a:noFill/>
                    </a:lnR>
                    <a:lnT>
                      <a:noFill/>
                    </a:lnT>
                    <a:lnB>
                      <a:noFill/>
                    </a:lnB>
                  </a:tcPr>
                </a:tc>
                <a:tc>
                  <a:txBody>
                    <a:bodyPr/>
                    <a:lstStyle/>
                    <a:p>
                      <a:pPr algn="r" fontAlgn="ctr"/>
                      <a:r>
                        <a:rPr lang="en-US" altLang="zh-CN" sz="600">
                          <a:effectLst/>
                        </a:rPr>
                        <a:t>0.290</a:t>
                      </a:r>
                    </a:p>
                  </a:txBody>
                  <a:tcPr marL="32328" marR="32328" marT="16164" marB="16164" anchor="ctr">
                    <a:lnL>
                      <a:noFill/>
                    </a:lnL>
                    <a:lnR>
                      <a:noFill/>
                    </a:lnR>
                    <a:lnT>
                      <a:noFill/>
                    </a:lnT>
                    <a:lnB>
                      <a:noFill/>
                    </a:lnB>
                  </a:tcPr>
                </a:tc>
                <a:tc>
                  <a:txBody>
                    <a:bodyPr/>
                    <a:lstStyle/>
                    <a:p>
                      <a:pPr algn="r" fontAlgn="ctr"/>
                      <a:r>
                        <a:rPr lang="en-US" altLang="zh-CN" sz="600">
                          <a:effectLst/>
                        </a:rPr>
                        <a:t>0.285</a:t>
                      </a:r>
                    </a:p>
                  </a:txBody>
                  <a:tcPr marL="32328" marR="32328" marT="16164" marB="16164" anchor="ctr">
                    <a:lnL>
                      <a:noFill/>
                    </a:lnL>
                    <a:lnR>
                      <a:noFill/>
                    </a:lnR>
                    <a:lnT>
                      <a:noFill/>
                    </a:lnT>
                    <a:lnB>
                      <a:noFill/>
                    </a:lnB>
                  </a:tcPr>
                </a:tc>
                <a:tc>
                  <a:txBody>
                    <a:bodyPr/>
                    <a:lstStyle/>
                    <a:p>
                      <a:pPr algn="r" fontAlgn="ctr"/>
                      <a:r>
                        <a:rPr lang="en-US" altLang="zh-CN" sz="600">
                          <a:effectLst/>
                        </a:rPr>
                        <a:t>0.344</a:t>
                      </a:r>
                    </a:p>
                  </a:txBody>
                  <a:tcPr marL="32328" marR="32328" marT="16164" marB="16164" anchor="ctr">
                    <a:lnL>
                      <a:noFill/>
                    </a:lnL>
                    <a:lnR>
                      <a:noFill/>
                    </a:lnR>
                    <a:lnT>
                      <a:noFill/>
                    </a:lnT>
                    <a:lnB>
                      <a:noFill/>
                    </a:lnB>
                  </a:tcPr>
                </a:tc>
                <a:tc>
                  <a:txBody>
                    <a:bodyPr/>
                    <a:lstStyle/>
                    <a:p>
                      <a:pPr algn="r" fontAlgn="ctr"/>
                      <a:r>
                        <a:rPr lang="en-US" altLang="zh-CN" sz="600">
                          <a:effectLst/>
                        </a:rPr>
                        <a:t>0.344</a:t>
                      </a:r>
                    </a:p>
                  </a:txBody>
                  <a:tcPr marL="32328" marR="32328" marT="16164" marB="16164" anchor="ctr">
                    <a:lnL>
                      <a:noFill/>
                    </a:lnL>
                    <a:lnR>
                      <a:noFill/>
                    </a:lnR>
                    <a:lnT>
                      <a:noFill/>
                    </a:lnT>
                    <a:lnB>
                      <a:noFill/>
                    </a:lnB>
                  </a:tcPr>
                </a:tc>
                <a:tc>
                  <a:txBody>
                    <a:bodyPr/>
                    <a:lstStyle/>
                    <a:p>
                      <a:pPr algn="r" fontAlgn="ctr"/>
                      <a:r>
                        <a:rPr lang="en-US" altLang="zh-CN" sz="600">
                          <a:effectLst/>
                        </a:rPr>
                        <a:t>0.384</a:t>
                      </a:r>
                    </a:p>
                  </a:txBody>
                  <a:tcPr marL="32328" marR="32328" marT="16164" marB="16164" anchor="ctr">
                    <a:lnL>
                      <a:noFill/>
                    </a:lnL>
                    <a:lnR>
                      <a:noFill/>
                    </a:lnR>
                    <a:lnT>
                      <a:noFill/>
                    </a:lnT>
                    <a:lnB>
                      <a:noFill/>
                    </a:lnB>
                  </a:tcPr>
                </a:tc>
                <a:tc>
                  <a:txBody>
                    <a:bodyPr/>
                    <a:lstStyle/>
                    <a:p>
                      <a:pPr algn="r" fontAlgn="ctr"/>
                      <a:r>
                        <a:rPr lang="en-US" altLang="zh-CN" sz="600">
                          <a:effectLst/>
                        </a:rPr>
                        <a:t>0.412</a:t>
                      </a:r>
                    </a:p>
                  </a:txBody>
                  <a:tcPr marL="32328" marR="32328" marT="16164" marB="16164" anchor="ctr">
                    <a:lnL>
                      <a:noFill/>
                    </a:lnL>
                    <a:lnR>
                      <a:noFill/>
                    </a:lnR>
                    <a:lnT>
                      <a:noFill/>
                    </a:lnT>
                    <a:lnB>
                      <a:noFill/>
                    </a:lnB>
                  </a:tcPr>
                </a:tc>
                <a:tc>
                  <a:txBody>
                    <a:bodyPr/>
                    <a:lstStyle/>
                    <a:p>
                      <a:pPr algn="r" fontAlgn="ctr"/>
                      <a:r>
                        <a:rPr lang="en-US" altLang="zh-CN" sz="600">
                          <a:effectLst/>
                        </a:rPr>
                        <a:t>0.424</a:t>
                      </a:r>
                    </a:p>
                  </a:txBody>
                  <a:tcPr marL="32328" marR="32328" marT="16164" marB="16164" anchor="ctr">
                    <a:lnL>
                      <a:noFill/>
                    </a:lnL>
                    <a:lnR>
                      <a:noFill/>
                    </a:lnR>
                    <a:lnT>
                      <a:noFill/>
                    </a:lnT>
                    <a:lnB>
                      <a:noFill/>
                    </a:lnB>
                  </a:tcPr>
                </a:tc>
                <a:tc>
                  <a:txBody>
                    <a:bodyPr/>
                    <a:lstStyle/>
                    <a:p>
                      <a:pPr algn="r" fontAlgn="ctr"/>
                      <a:r>
                        <a:rPr lang="en-US" altLang="zh-CN" sz="600">
                          <a:effectLst/>
                        </a:rPr>
                        <a:t>0.395</a:t>
                      </a:r>
                    </a:p>
                  </a:txBody>
                  <a:tcPr marL="32328" marR="32328" marT="16164" marB="16164" anchor="ctr">
                    <a:lnL>
                      <a:noFill/>
                    </a:lnL>
                    <a:lnR>
                      <a:noFill/>
                    </a:lnR>
                    <a:lnT>
                      <a:noFill/>
                    </a:lnT>
                    <a:lnB>
                      <a:noFill/>
                    </a:lnB>
                  </a:tcPr>
                </a:tc>
                <a:tc>
                  <a:txBody>
                    <a:bodyPr/>
                    <a:lstStyle/>
                    <a:p>
                      <a:pPr algn="r" fontAlgn="ctr"/>
                      <a:r>
                        <a:rPr lang="en-US" altLang="zh-CN" sz="600">
                          <a:effectLst/>
                        </a:rPr>
                        <a:t>0.417</a:t>
                      </a:r>
                    </a:p>
                  </a:txBody>
                  <a:tcPr marL="32328" marR="32328" marT="16164" marB="16164" anchor="ctr">
                    <a:lnL>
                      <a:noFill/>
                    </a:lnL>
                    <a:lnR>
                      <a:noFill/>
                    </a:lnR>
                    <a:lnT>
                      <a:noFill/>
                    </a:lnT>
                    <a:lnB>
                      <a:noFill/>
                    </a:lnB>
                  </a:tcPr>
                </a:tc>
                <a:tc>
                  <a:txBody>
                    <a:bodyPr/>
                    <a:lstStyle/>
                    <a:p>
                      <a:pPr algn="r" fontAlgn="ctr"/>
                      <a:r>
                        <a:rPr lang="en-US" altLang="zh-CN" sz="600">
                          <a:effectLst/>
                        </a:rPr>
                        <a:t>0.408</a:t>
                      </a:r>
                    </a:p>
                  </a:txBody>
                  <a:tcPr marL="32328" marR="32328" marT="16164" marB="16164" anchor="ctr">
                    <a:lnL>
                      <a:noFill/>
                    </a:lnL>
                    <a:lnR>
                      <a:noFill/>
                    </a:lnR>
                    <a:lnT>
                      <a:noFill/>
                    </a:lnT>
                    <a:lnB>
                      <a:noFill/>
                    </a:lnB>
                  </a:tcPr>
                </a:tc>
                <a:tc>
                  <a:txBody>
                    <a:bodyPr/>
                    <a:lstStyle/>
                    <a:p>
                      <a:pPr algn="r" fontAlgn="ctr"/>
                      <a:r>
                        <a:rPr lang="en-US" altLang="zh-CN" sz="600">
                          <a:effectLst/>
                        </a:rPr>
                        <a:t>0.428</a:t>
                      </a:r>
                    </a:p>
                  </a:txBody>
                  <a:tcPr marL="32328" marR="32328" marT="16164" marB="16164" anchor="ctr">
                    <a:lnL>
                      <a:noFill/>
                    </a:lnL>
                    <a:lnR>
                      <a:noFill/>
                    </a:lnR>
                    <a:lnT>
                      <a:noFill/>
                    </a:lnT>
                    <a:lnB>
                      <a:noFill/>
                    </a:lnB>
                  </a:tcPr>
                </a:tc>
                <a:tc>
                  <a:txBody>
                    <a:bodyPr/>
                    <a:lstStyle/>
                    <a:p>
                      <a:pPr algn="r" fontAlgn="ctr"/>
                      <a:r>
                        <a:rPr lang="en-US" altLang="zh-CN" sz="600">
                          <a:effectLst/>
                        </a:rPr>
                        <a:t>0.404</a:t>
                      </a:r>
                    </a:p>
                  </a:txBody>
                  <a:tcPr marL="32328" marR="32328" marT="16164" marB="16164" anchor="ctr">
                    <a:lnL>
                      <a:noFill/>
                    </a:lnL>
                    <a:lnR>
                      <a:noFill/>
                    </a:lnR>
                    <a:lnT>
                      <a:noFill/>
                    </a:lnT>
                    <a:lnB>
                      <a:noFill/>
                    </a:lnB>
                  </a:tcPr>
                </a:tc>
                <a:tc>
                  <a:txBody>
                    <a:bodyPr/>
                    <a:lstStyle/>
                    <a:p>
                      <a:pPr algn="r" fontAlgn="ctr"/>
                      <a:r>
                        <a:rPr lang="en-US" altLang="zh-CN" sz="600">
                          <a:effectLst/>
                        </a:rPr>
                        <a:t>0.421</a:t>
                      </a:r>
                    </a:p>
                  </a:txBody>
                  <a:tcPr marL="32328" marR="32328" marT="16164" marB="16164" anchor="ctr">
                    <a:lnL>
                      <a:noFill/>
                    </a:lnL>
                    <a:lnR>
                      <a:noFill/>
                    </a:lnR>
                    <a:lnT>
                      <a:noFill/>
                    </a:lnT>
                    <a:lnB>
                      <a:noFill/>
                    </a:lnB>
                  </a:tcPr>
                </a:tc>
                <a:tc>
                  <a:txBody>
                    <a:bodyPr/>
                    <a:lstStyle/>
                    <a:p>
                      <a:pPr algn="r" fontAlgn="ctr"/>
                      <a:r>
                        <a:rPr lang="en-US" altLang="zh-CN" sz="600">
                          <a:effectLst/>
                        </a:rPr>
                        <a:t>0.411</a:t>
                      </a:r>
                    </a:p>
                  </a:txBody>
                  <a:tcPr marL="32328" marR="32328" marT="16164" marB="16164" anchor="ctr">
                    <a:lnL>
                      <a:noFill/>
                    </a:lnL>
                    <a:lnR>
                      <a:noFill/>
                    </a:lnR>
                    <a:lnT>
                      <a:noFill/>
                    </a:lnT>
                    <a:lnB>
                      <a:noFill/>
                    </a:lnB>
                  </a:tcPr>
                </a:tc>
                <a:tc>
                  <a:txBody>
                    <a:bodyPr/>
                    <a:lstStyle/>
                    <a:p>
                      <a:pPr algn="r" fontAlgn="ctr"/>
                      <a:r>
                        <a:rPr lang="en-US" altLang="zh-CN" sz="600">
                          <a:effectLst/>
                        </a:rPr>
                        <a:t>0.400</a:t>
                      </a:r>
                    </a:p>
                  </a:txBody>
                  <a:tcPr marL="32328" marR="32328" marT="16164" marB="16164" anchor="ctr">
                    <a:lnL>
                      <a:noFill/>
                    </a:lnL>
                    <a:lnR>
                      <a:noFill/>
                    </a:lnR>
                    <a:lnT>
                      <a:noFill/>
                    </a:lnT>
                    <a:lnB>
                      <a:noFill/>
                    </a:lnB>
                  </a:tcPr>
                </a:tc>
                <a:extLst>
                  <a:ext uri="{0D108BD9-81ED-4DB2-BD59-A6C34878D82A}">
                    <a16:rowId xmlns:a16="http://schemas.microsoft.com/office/drawing/2014/main" val="967503484"/>
                  </a:ext>
                </a:extLst>
              </a:tr>
              <a:tr h="226298">
                <a:tc>
                  <a:txBody>
                    <a:bodyPr/>
                    <a:lstStyle/>
                    <a:p>
                      <a:pPr algn="r" fontAlgn="ctr"/>
                      <a:r>
                        <a:rPr lang="en-US" altLang="zh-CN" sz="600" b="1">
                          <a:effectLst/>
                        </a:rPr>
                        <a:t>16</a:t>
                      </a:r>
                    </a:p>
                  </a:txBody>
                  <a:tcPr marL="32328" marR="32328" marT="16164" marB="16164" anchor="ctr">
                    <a:lnL>
                      <a:noFill/>
                    </a:lnL>
                    <a:lnR>
                      <a:noFill/>
                    </a:lnR>
                    <a:lnT>
                      <a:noFill/>
                    </a:lnT>
                    <a:lnB>
                      <a:noFill/>
                    </a:lnB>
                  </a:tcPr>
                </a:tc>
                <a:tc>
                  <a:txBody>
                    <a:bodyPr/>
                    <a:lstStyle/>
                    <a:p>
                      <a:pPr algn="r" fontAlgn="ctr"/>
                      <a:r>
                        <a:rPr lang="en-US" altLang="zh-CN" sz="600">
                          <a:effectLst/>
                        </a:rPr>
                        <a:t>0.089</a:t>
                      </a:r>
                    </a:p>
                  </a:txBody>
                  <a:tcPr marL="32328" marR="32328" marT="16164" marB="16164" anchor="ctr">
                    <a:lnL>
                      <a:noFill/>
                    </a:lnL>
                    <a:lnR>
                      <a:noFill/>
                    </a:lnR>
                    <a:lnT>
                      <a:noFill/>
                    </a:lnT>
                    <a:lnB>
                      <a:noFill/>
                    </a:lnB>
                  </a:tcPr>
                </a:tc>
                <a:tc>
                  <a:txBody>
                    <a:bodyPr/>
                    <a:lstStyle/>
                    <a:p>
                      <a:pPr algn="r" fontAlgn="ctr"/>
                      <a:r>
                        <a:rPr lang="en-US" altLang="zh-CN" sz="600">
                          <a:effectLst/>
                        </a:rPr>
                        <a:t>0.066</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0.040</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0.018</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extLst>
                  <a:ext uri="{0D108BD9-81ED-4DB2-BD59-A6C34878D82A}">
                    <a16:rowId xmlns:a16="http://schemas.microsoft.com/office/drawing/2014/main" val="924427424"/>
                  </a:ext>
                </a:extLst>
              </a:tr>
              <a:tr h="226298">
                <a:tc>
                  <a:txBody>
                    <a:bodyPr/>
                    <a:lstStyle/>
                    <a:p>
                      <a:pPr algn="r" fontAlgn="ctr"/>
                      <a:r>
                        <a:rPr lang="en-US" altLang="zh-CN" sz="600" b="1">
                          <a:effectLst/>
                        </a:rPr>
                        <a:t>17</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0.003</a:t>
                      </a:r>
                    </a:p>
                  </a:txBody>
                  <a:tcPr marL="32328" marR="32328" marT="16164" marB="16164" anchor="ctr">
                    <a:lnL>
                      <a:noFill/>
                    </a:lnL>
                    <a:lnR>
                      <a:noFill/>
                    </a:lnR>
                    <a:lnT>
                      <a:noFill/>
                    </a:lnT>
                    <a:lnB>
                      <a:noFill/>
                    </a:lnB>
                  </a:tcPr>
                </a:tc>
                <a:tc>
                  <a:txBody>
                    <a:bodyPr/>
                    <a:lstStyle/>
                    <a:p>
                      <a:pPr algn="r" fontAlgn="ctr"/>
                      <a:r>
                        <a:rPr lang="en-US" altLang="zh-CN" sz="600">
                          <a:effectLst/>
                        </a:rPr>
                        <a:t>0.002</a:t>
                      </a:r>
                    </a:p>
                  </a:txBody>
                  <a:tcPr marL="32328" marR="32328" marT="16164" marB="16164" anchor="ctr">
                    <a:lnL>
                      <a:noFill/>
                    </a:lnL>
                    <a:lnR>
                      <a:noFill/>
                    </a:lnR>
                    <a:lnT>
                      <a:noFill/>
                    </a:lnT>
                    <a:lnB>
                      <a:noFill/>
                    </a:lnB>
                  </a:tcPr>
                </a:tc>
                <a:tc>
                  <a:txBody>
                    <a:bodyPr/>
                    <a:lstStyle/>
                    <a:p>
                      <a:pPr algn="r" fontAlgn="ctr"/>
                      <a:r>
                        <a:rPr lang="en-US" altLang="zh-CN" sz="600">
                          <a:effectLst/>
                        </a:rPr>
                        <a:t>0.009</a:t>
                      </a:r>
                    </a:p>
                  </a:txBody>
                  <a:tcPr marL="32328" marR="32328" marT="16164" marB="16164" anchor="ctr">
                    <a:lnL>
                      <a:noFill/>
                    </a:lnL>
                    <a:lnR>
                      <a:noFill/>
                    </a:lnR>
                    <a:lnT>
                      <a:noFill/>
                    </a:lnT>
                    <a:lnB>
                      <a:noFill/>
                    </a:lnB>
                  </a:tcPr>
                </a:tc>
                <a:tc>
                  <a:txBody>
                    <a:bodyPr/>
                    <a:lstStyle/>
                    <a:p>
                      <a:pPr algn="r" fontAlgn="ctr"/>
                      <a:r>
                        <a:rPr lang="en-US" altLang="zh-CN" sz="600">
                          <a:effectLst/>
                        </a:rPr>
                        <a:t>0.021</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0.023</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0.024</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0.035</a:t>
                      </a:r>
                    </a:p>
                  </a:txBody>
                  <a:tcPr marL="32328" marR="32328" marT="16164" marB="16164" anchor="ctr">
                    <a:lnL>
                      <a:noFill/>
                    </a:lnL>
                    <a:lnR>
                      <a:noFill/>
                    </a:lnR>
                    <a:lnT>
                      <a:noFill/>
                    </a:lnT>
                    <a:lnB>
                      <a:noFill/>
                    </a:lnB>
                  </a:tcPr>
                </a:tc>
                <a:tc>
                  <a:txBody>
                    <a:bodyPr/>
                    <a:lstStyle/>
                    <a:p>
                      <a:pPr algn="r" fontAlgn="ctr"/>
                      <a:r>
                        <a:rPr lang="en-US" altLang="zh-CN" sz="600">
                          <a:effectLst/>
                        </a:rPr>
                        <a:t>0.036</a:t>
                      </a:r>
                    </a:p>
                  </a:txBody>
                  <a:tcPr marL="32328" marR="32328" marT="16164" marB="16164" anchor="ctr">
                    <a:lnL>
                      <a:noFill/>
                    </a:lnL>
                    <a:lnR>
                      <a:noFill/>
                    </a:lnR>
                    <a:lnT>
                      <a:noFill/>
                    </a:lnT>
                    <a:lnB>
                      <a:noFill/>
                    </a:lnB>
                  </a:tcPr>
                </a:tc>
                <a:tc>
                  <a:txBody>
                    <a:bodyPr/>
                    <a:lstStyle/>
                    <a:p>
                      <a:pPr algn="r" fontAlgn="ctr"/>
                      <a:r>
                        <a:rPr lang="en-US" altLang="zh-CN" sz="600">
                          <a:effectLst/>
                        </a:rPr>
                        <a:t>0.033</a:t>
                      </a:r>
                    </a:p>
                  </a:txBody>
                  <a:tcPr marL="32328" marR="32328" marT="16164" marB="16164" anchor="ctr">
                    <a:lnL>
                      <a:noFill/>
                    </a:lnL>
                    <a:lnR>
                      <a:noFill/>
                    </a:lnR>
                    <a:lnT>
                      <a:noFill/>
                    </a:lnT>
                    <a:lnB>
                      <a:noFill/>
                    </a:lnB>
                  </a:tcPr>
                </a:tc>
                <a:tc>
                  <a:txBody>
                    <a:bodyPr/>
                    <a:lstStyle/>
                    <a:p>
                      <a:pPr algn="r" fontAlgn="ctr"/>
                      <a:r>
                        <a:rPr lang="en-US" altLang="zh-CN" sz="600">
                          <a:effectLst/>
                        </a:rPr>
                        <a:t>0.030</a:t>
                      </a:r>
                    </a:p>
                  </a:txBody>
                  <a:tcPr marL="32328" marR="32328" marT="16164" marB="16164" anchor="ctr">
                    <a:lnL>
                      <a:noFill/>
                    </a:lnL>
                    <a:lnR>
                      <a:noFill/>
                    </a:lnR>
                    <a:lnT>
                      <a:noFill/>
                    </a:lnT>
                    <a:lnB>
                      <a:noFill/>
                    </a:lnB>
                  </a:tcPr>
                </a:tc>
                <a:tc>
                  <a:txBody>
                    <a:bodyPr/>
                    <a:lstStyle/>
                    <a:p>
                      <a:pPr algn="r" fontAlgn="ctr"/>
                      <a:r>
                        <a:rPr lang="en-US" altLang="zh-CN" sz="600">
                          <a:effectLst/>
                        </a:rPr>
                        <a:t>0.030</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0.032</a:t>
                      </a:r>
                    </a:p>
                  </a:txBody>
                  <a:tcPr marL="32328" marR="32328" marT="16164" marB="16164" anchor="ctr">
                    <a:lnL>
                      <a:noFill/>
                    </a:lnL>
                    <a:lnR>
                      <a:noFill/>
                    </a:lnR>
                    <a:lnT>
                      <a:noFill/>
                    </a:lnT>
                    <a:lnB>
                      <a:noFill/>
                    </a:lnB>
                  </a:tcPr>
                </a:tc>
                <a:tc>
                  <a:txBody>
                    <a:bodyPr/>
                    <a:lstStyle/>
                    <a:p>
                      <a:pPr algn="r" fontAlgn="ctr"/>
                      <a:r>
                        <a:rPr lang="en-US" altLang="zh-CN" sz="600">
                          <a:effectLst/>
                        </a:rPr>
                        <a:t>0.029</a:t>
                      </a:r>
                    </a:p>
                  </a:txBody>
                  <a:tcPr marL="32328" marR="32328" marT="16164" marB="16164" anchor="ctr">
                    <a:lnL>
                      <a:noFill/>
                    </a:lnL>
                    <a:lnR>
                      <a:noFill/>
                    </a:lnR>
                    <a:lnT>
                      <a:noFill/>
                    </a:lnT>
                    <a:lnB>
                      <a:noFill/>
                    </a:lnB>
                  </a:tcPr>
                </a:tc>
                <a:tc>
                  <a:txBody>
                    <a:bodyPr/>
                    <a:lstStyle/>
                    <a:p>
                      <a:pPr algn="r" fontAlgn="ctr"/>
                      <a:r>
                        <a:rPr lang="en-US" altLang="zh-CN" sz="600">
                          <a:effectLst/>
                        </a:rPr>
                        <a:t>0.028</a:t>
                      </a:r>
                    </a:p>
                  </a:txBody>
                  <a:tcPr marL="32328" marR="32328" marT="16164" marB="16164" anchor="ctr">
                    <a:lnL>
                      <a:noFill/>
                    </a:lnL>
                    <a:lnR>
                      <a:noFill/>
                    </a:lnR>
                    <a:lnT>
                      <a:noFill/>
                    </a:lnT>
                    <a:lnB>
                      <a:noFill/>
                    </a:lnB>
                  </a:tcPr>
                </a:tc>
                <a:extLst>
                  <a:ext uri="{0D108BD9-81ED-4DB2-BD59-A6C34878D82A}">
                    <a16:rowId xmlns:a16="http://schemas.microsoft.com/office/drawing/2014/main" val="1654398480"/>
                  </a:ext>
                </a:extLst>
              </a:tr>
              <a:tr h="226298">
                <a:tc>
                  <a:txBody>
                    <a:bodyPr/>
                    <a:lstStyle/>
                    <a:p>
                      <a:pPr algn="r" fontAlgn="ctr"/>
                      <a:r>
                        <a:rPr lang="en-US" altLang="zh-CN" sz="600" b="1">
                          <a:effectLst/>
                        </a:rPr>
                        <a:t>18</a:t>
                      </a:r>
                    </a:p>
                  </a:txBody>
                  <a:tcPr marL="32328" marR="32328" marT="16164" marB="16164" anchor="ctr">
                    <a:lnL>
                      <a:noFill/>
                    </a:lnL>
                    <a:lnR>
                      <a:noFill/>
                    </a:lnR>
                    <a:lnT>
                      <a:noFill/>
                    </a:lnT>
                    <a:lnB>
                      <a:noFill/>
                    </a:lnB>
                  </a:tcPr>
                </a:tc>
                <a:tc>
                  <a:txBody>
                    <a:bodyPr/>
                    <a:lstStyle/>
                    <a:p>
                      <a:pPr algn="r" fontAlgn="ctr"/>
                      <a:r>
                        <a:rPr lang="en-US" altLang="zh-CN" sz="600">
                          <a:effectLst/>
                        </a:rPr>
                        <a:t>0.049</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0.011</a:t>
                      </a:r>
                    </a:p>
                  </a:txBody>
                  <a:tcPr marL="32328" marR="32328" marT="16164" marB="16164" anchor="ctr">
                    <a:lnL>
                      <a:noFill/>
                    </a:lnL>
                    <a:lnR>
                      <a:noFill/>
                    </a:lnR>
                    <a:lnT>
                      <a:noFill/>
                    </a:lnT>
                    <a:lnB>
                      <a:noFill/>
                    </a:lnB>
                  </a:tcPr>
                </a:tc>
                <a:tc>
                  <a:txBody>
                    <a:bodyPr/>
                    <a:lstStyle/>
                    <a:p>
                      <a:pPr algn="r" fontAlgn="ctr"/>
                      <a:r>
                        <a:rPr lang="en-US" altLang="zh-CN" sz="600">
                          <a:effectLst/>
                        </a:rPr>
                        <a:t>0.014</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0.005</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0.016</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0.015</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0.017</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a:effectLst/>
                        </a:rPr>
                        <a:t>0.019</a:t>
                      </a:r>
                    </a:p>
                  </a:txBody>
                  <a:tcPr marL="32328" marR="32328" marT="16164" marB="16164" anchor="ctr">
                    <a:lnL>
                      <a:noFill/>
                    </a:lnL>
                    <a:lnR>
                      <a:noFill/>
                    </a:lnR>
                    <a:lnT>
                      <a:noFill/>
                    </a:lnT>
                    <a:lnB>
                      <a:noFill/>
                    </a:lnB>
                  </a:tcPr>
                </a:tc>
                <a:tc>
                  <a:txBody>
                    <a:bodyPr/>
                    <a:lstStyle/>
                    <a:p>
                      <a:pPr algn="r" fontAlgn="ctr"/>
                      <a:r>
                        <a:rPr lang="en-US" altLang="zh-CN" sz="600" dirty="0">
                          <a:effectLst/>
                        </a:rPr>
                        <a:t>0.018</a:t>
                      </a:r>
                    </a:p>
                  </a:txBody>
                  <a:tcPr marL="32328" marR="32328" marT="16164" marB="16164" anchor="ctr">
                    <a:lnL>
                      <a:noFill/>
                    </a:lnL>
                    <a:lnR>
                      <a:noFill/>
                    </a:lnR>
                    <a:lnT>
                      <a:noFill/>
                    </a:lnT>
                    <a:lnB>
                      <a:noFill/>
                    </a:lnB>
                  </a:tcPr>
                </a:tc>
                <a:extLst>
                  <a:ext uri="{0D108BD9-81ED-4DB2-BD59-A6C34878D82A}">
                    <a16:rowId xmlns:a16="http://schemas.microsoft.com/office/drawing/2014/main" val="623105135"/>
                  </a:ext>
                </a:extLst>
              </a:tr>
            </a:tbl>
          </a:graphicData>
        </a:graphic>
      </p:graphicFrame>
      <p:sp>
        <p:nvSpPr>
          <p:cNvPr id="4" name="TextBox 3">
            <a:extLst>
              <a:ext uri="{FF2B5EF4-FFF2-40B4-BE49-F238E27FC236}">
                <a16:creationId xmlns:a16="http://schemas.microsoft.com/office/drawing/2014/main" id="{6F18553F-CE4C-1701-815E-6F0A0BBC9431}"/>
              </a:ext>
            </a:extLst>
          </p:cNvPr>
          <p:cNvSpPr txBox="1"/>
          <p:nvPr/>
        </p:nvSpPr>
        <p:spPr>
          <a:xfrm>
            <a:off x="7159392" y="2286000"/>
            <a:ext cx="4080108" cy="923330"/>
          </a:xfrm>
          <a:prstGeom prst="rect">
            <a:avLst/>
          </a:prstGeom>
          <a:noFill/>
        </p:spPr>
        <p:txBody>
          <a:bodyPr wrap="square" rtlCol="0">
            <a:spAutoFit/>
          </a:bodyPr>
          <a:lstStyle/>
          <a:p>
            <a:r>
              <a:rPr lang="en-US" dirty="0"/>
              <a:t>P-value table generated sample size. Columns are the generated sample sizes. Rows are node indexes. </a:t>
            </a:r>
          </a:p>
        </p:txBody>
      </p:sp>
    </p:spTree>
    <p:extLst>
      <p:ext uri="{BB962C8B-B14F-4D97-AF65-F5344CB8AC3E}">
        <p14:creationId xmlns:p14="http://schemas.microsoft.com/office/powerpoint/2010/main" val="967835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160-6FF7-E007-55F5-6F1A92DB7B88}"/>
              </a:ext>
            </a:extLst>
          </p:cNvPr>
          <p:cNvSpPr>
            <a:spLocks noGrp="1"/>
          </p:cNvSpPr>
          <p:nvPr>
            <p:ph type="title"/>
          </p:nvPr>
        </p:nvSpPr>
        <p:spPr/>
        <p:txBody>
          <a:bodyPr/>
          <a:lstStyle/>
          <a:p>
            <a:r>
              <a:rPr lang="en-US" dirty="0"/>
              <a:t>Sample size vs. p-value of a single node</a:t>
            </a:r>
          </a:p>
        </p:txBody>
      </p:sp>
      <p:pic>
        <p:nvPicPr>
          <p:cNvPr id="5" name="Content Placeholder 4">
            <a:extLst>
              <a:ext uri="{FF2B5EF4-FFF2-40B4-BE49-F238E27FC236}">
                <a16:creationId xmlns:a16="http://schemas.microsoft.com/office/drawing/2014/main" id="{6DCF99AB-286E-5509-B939-39E97FA70534}"/>
              </a:ext>
            </a:extLst>
          </p:cNvPr>
          <p:cNvPicPr>
            <a:picLocks noGrp="1" noChangeAspect="1"/>
          </p:cNvPicPr>
          <p:nvPr>
            <p:ph idx="1"/>
          </p:nvPr>
        </p:nvPicPr>
        <p:blipFill>
          <a:blip r:embed="rId2"/>
          <a:stretch>
            <a:fillRect/>
          </a:stretch>
        </p:blipFill>
        <p:spPr>
          <a:xfrm>
            <a:off x="6477000" y="1981200"/>
            <a:ext cx="5119386" cy="3124200"/>
          </a:xfrm>
        </p:spPr>
      </p:pic>
      <p:pic>
        <p:nvPicPr>
          <p:cNvPr id="7" name="Picture 6">
            <a:extLst>
              <a:ext uri="{FF2B5EF4-FFF2-40B4-BE49-F238E27FC236}">
                <a16:creationId xmlns:a16="http://schemas.microsoft.com/office/drawing/2014/main" id="{77BA10DD-9BE4-7904-4C44-2F0FE14E106B}"/>
              </a:ext>
            </a:extLst>
          </p:cNvPr>
          <p:cNvPicPr>
            <a:picLocks noChangeAspect="1"/>
          </p:cNvPicPr>
          <p:nvPr/>
        </p:nvPicPr>
        <p:blipFill>
          <a:blip r:embed="rId3"/>
          <a:stretch>
            <a:fillRect/>
          </a:stretch>
        </p:blipFill>
        <p:spPr>
          <a:xfrm>
            <a:off x="950320" y="1981200"/>
            <a:ext cx="4781334" cy="3124200"/>
          </a:xfrm>
          <a:prstGeom prst="rect">
            <a:avLst/>
          </a:prstGeom>
        </p:spPr>
      </p:pic>
    </p:spTree>
    <p:extLst>
      <p:ext uri="{BB962C8B-B14F-4D97-AF65-F5344CB8AC3E}">
        <p14:creationId xmlns:p14="http://schemas.microsoft.com/office/powerpoint/2010/main" val="10628307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E3E5-0379-4292-A947-EEE6727D7224}"/>
              </a:ext>
            </a:extLst>
          </p:cNvPr>
          <p:cNvSpPr txBox="1">
            <a:spLocks/>
          </p:cNvSpPr>
          <p:nvPr/>
        </p:nvSpPr>
        <p:spPr>
          <a:xfrm>
            <a:off x="152400" y="323486"/>
            <a:ext cx="9053684" cy="7099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Applied to our setting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48C130-01D6-47B1-AE67-17DCB607FE69}"/>
                  </a:ext>
                </a:extLst>
              </p:cNvPr>
              <p:cNvSpPr txBox="1"/>
              <p:nvPr/>
            </p:nvSpPr>
            <p:spPr>
              <a:xfrm>
                <a:off x="278296" y="678455"/>
                <a:ext cx="11387403" cy="659385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Settings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Node number: 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dimension: d</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 hidden dimension: h</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Number of out of channel: f</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size of </a:t>
                </a:r>
                <a14:m>
                  <m:oMath xmlns:m="http://schemas.openxmlformats.org/officeDocument/2006/math">
                    <m:r>
                      <a:rPr lang="en-US" sz="2000" b="1" i="1" smtClean="0">
                        <a:latin typeface="Cambria Math" panose="02040503050406030204" pitchFamily="18" charset="0"/>
                        <a:cs typeface="Times New Roman" panose="02020603050405020304" pitchFamily="18" charset="0"/>
                      </a:rPr>
                      <m:t>𝒛</m:t>
                    </m:r>
                  </m:oMath>
                </a14:m>
                <a:r>
                  <a:rPr lang="en-US" sz="2000" dirty="0">
                    <a:latin typeface="Times New Roman" panose="02020603050405020304" pitchFamily="18" charset="0"/>
                    <a:cs typeface="Times New Roman" panose="02020603050405020304" pitchFamily="18" charset="0"/>
                  </a:rPr>
                  <a:t> for compute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𝐸</m:t>
                    </m:r>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𝑙𝑜𝑔</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r>
                              <a:rPr lang="en-US" altLang="zh-CN" sz="2000" i="1">
                                <a:latin typeface="Cambria Math" panose="02040503050406030204" pitchFamily="18" charset="0"/>
                                <a:cs typeface="Times New Roman" panose="02020603050405020304" pitchFamily="18" charset="0"/>
                              </a:rPr>
                              <m:t>𝑝</m:t>
                            </m:r>
                            <m:d>
                              <m:dPr>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𝑨</m:t>
                                    </m:r>
                                  </m:e>
                                  <m:sub>
                                    <m:r>
                                      <a:rPr lang="en-US" altLang="zh-CN" sz="2000" i="1">
                                        <a:latin typeface="Cambria Math" panose="02040503050406030204" pitchFamily="18" charset="0"/>
                                        <a:cs typeface="Times New Roman" panose="02020603050405020304" pitchFamily="18" charset="0"/>
                                      </a:rPr>
                                      <m:t>𝑘</m:t>
                                    </m:r>
                                  </m:sub>
                                </m:sSub>
                              </m:e>
                              <m:e>
                                <m:r>
                                  <a:rPr lang="en-US" altLang="zh-CN" sz="2000" b="1" i="1">
                                    <a:latin typeface="Cambria Math" panose="02040503050406030204" pitchFamily="18" charset="0"/>
                                    <a:cs typeface="Times New Roman" panose="02020603050405020304" pitchFamily="18" charset="0"/>
                                  </a:rPr>
                                  <m:t>𝒁</m:t>
                                </m:r>
                              </m:e>
                            </m:d>
                          </m:e>
                        </m:nary>
                      </m:e>
                    </m:d>
                    <m:r>
                      <a:rPr lang="en-US" altLang="zh-CN"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L</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Assumptions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node is independent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graph is independent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out of channel is independent</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Notations:</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observation of adjacency matrix (with diagonal elements 1), representing graphs,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degree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𝑫</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 </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normalized adjacency matrix,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−1/2</m:t>
                        </m:r>
                      </m:sup>
                    </m:sSup>
                    <m:r>
                      <a:rPr lang="en-US" sz="2000" b="1" i="1" smtClean="0">
                        <a:latin typeface="Cambria Math" panose="02040503050406030204" pitchFamily="18" charset="0"/>
                        <a:cs typeface="Times New Roman" panose="02020603050405020304" pitchFamily="18" charset="0"/>
                      </a:rPr>
                      <m:t>𝑨</m:t>
                    </m:r>
                    <m:sSup>
                      <m:sSupPr>
                        <m:ctrlPr>
                          <a:rPr lang="en-US" sz="2000" b="0" i="1" smtClean="0">
                            <a:latin typeface="Cambria Math" panose="02040503050406030204" pitchFamily="18" charset="0"/>
                            <a:cs typeface="Times New Roman" panose="02020603050405020304" pitchFamily="18" charset="0"/>
                          </a:rPr>
                        </m:ctrlPr>
                      </m:sSupPr>
                      <m:e>
                        <m:r>
                          <a:rPr lang="en-US" sz="2000" b="1" i="1" smtClean="0">
                            <a:latin typeface="Cambria Math" panose="02040503050406030204" pitchFamily="18" charset="0"/>
                            <a:cs typeface="Times New Roman" panose="02020603050405020304" pitchFamily="18" charset="0"/>
                          </a:rPr>
                          <m:t>𝑫</m:t>
                        </m:r>
                      </m:e>
                      <m:sup>
                        <m:r>
                          <a:rPr lang="en-US" sz="2000" b="0" i="1" smtClean="0">
                            <a:latin typeface="Cambria Math" panose="02040503050406030204" pitchFamily="18" charset="0"/>
                            <a:cs typeface="Times New Roman" panose="02020603050405020304" pitchFamily="18" charset="0"/>
                          </a:rPr>
                          <m:t>−1/2</m:t>
                        </m:r>
                      </m:sup>
                    </m:sSup>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𝑨</m:t>
                        </m:r>
                      </m:e>
                    </m:acc>
                  </m:oMath>
                </a14:m>
                <a:r>
                  <a:rPr lang="en-US" sz="2000" dirty="0">
                    <a:latin typeface="Times New Roman" panose="02020603050405020304" pitchFamily="18" charset="0"/>
                    <a:cs typeface="Times New Roman" panose="02020603050405020304" pitchFamily="18" charset="0"/>
                  </a:rPr>
                  <a:t>: adjacency matrix without diagonal elements</a:t>
                </a: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Z</a:t>
                </a:r>
                <a:r>
                  <a:rPr lang="en-US" sz="2000" dirty="0">
                    <a:latin typeface="Times New Roman" panose="02020603050405020304" pitchFamily="18" charset="0"/>
                    <a:cs typeface="Times New Roman" panose="02020603050405020304" pitchFamily="18" charset="0"/>
                  </a:rPr>
                  <a:t>: latent variable,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feature matrix,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𝑿</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6C48C130-01D6-47B1-AE67-17DCB607FE69}"/>
                  </a:ext>
                </a:extLst>
              </p:cNvPr>
              <p:cNvSpPr txBox="1">
                <a:spLocks noRot="1" noChangeAspect="1" noMove="1" noResize="1" noEditPoints="1" noAdjustHandles="1" noChangeArrowheads="1" noChangeShapeType="1" noTextEdit="1"/>
              </p:cNvSpPr>
              <p:nvPr/>
            </p:nvSpPr>
            <p:spPr>
              <a:xfrm>
                <a:off x="278296" y="678455"/>
                <a:ext cx="11387403" cy="6593856"/>
              </a:xfrm>
              <a:prstGeom prst="rect">
                <a:avLst/>
              </a:prstGeom>
              <a:blipFill>
                <a:blip r:embed="rId2"/>
                <a:stretch>
                  <a:fillRect l="-482" t="-462"/>
                </a:stretch>
              </a:blipFill>
            </p:spPr>
            <p:txBody>
              <a:bodyPr/>
              <a:lstStyle/>
              <a:p>
                <a:r>
                  <a:rPr lang="en-US">
                    <a:noFill/>
                  </a:rPr>
                  <a:t> </a:t>
                </a:r>
              </a:p>
            </p:txBody>
          </p:sp>
        </mc:Fallback>
      </mc:AlternateContent>
    </p:spTree>
    <p:extLst>
      <p:ext uri="{BB962C8B-B14F-4D97-AF65-F5344CB8AC3E}">
        <p14:creationId xmlns:p14="http://schemas.microsoft.com/office/powerpoint/2010/main" val="11942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3" name="Picture 2">
            <a:extLst>
              <a:ext uri="{FF2B5EF4-FFF2-40B4-BE49-F238E27FC236}">
                <a16:creationId xmlns:a16="http://schemas.microsoft.com/office/drawing/2014/main" id="{7978BE14-9C02-4B0A-A8C7-1132AB9CC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91955" cy="6858000"/>
          </a:xfrm>
          <a:prstGeom prst="rect">
            <a:avLst/>
          </a:prstGeom>
        </p:spPr>
      </p:pic>
    </p:spTree>
    <p:extLst>
      <p:ext uri="{BB962C8B-B14F-4D97-AF65-F5344CB8AC3E}">
        <p14:creationId xmlns:p14="http://schemas.microsoft.com/office/powerpoint/2010/main" val="11177040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AD189E-166C-4984-989C-868085082D62}"/>
                  </a:ext>
                </a:extLst>
              </p:cNvPr>
              <p:cNvSpPr txBox="1"/>
              <p:nvPr/>
            </p:nvSpPr>
            <p:spPr>
              <a:xfrm>
                <a:off x="50441" y="381000"/>
                <a:ext cx="12091118" cy="687111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Inference model</a:t>
                </a: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𝑞</m:t>
                        </m:r>
                      </m:e>
                      <m:sub>
                        <m:r>
                          <a:rPr lang="en-US" sz="2000" b="0" i="1" smtClean="0">
                            <a:latin typeface="Cambria Math" panose="02040503050406030204" pitchFamily="18" charset="0"/>
                            <a:cs typeface="Times New Roman" panose="02020603050405020304" pitchFamily="18" charset="0"/>
                          </a:rPr>
                          <m:t>𝜙</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𝑞</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𝑞</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𝑿</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𝝁</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𝝈</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2</m:t>
                        </m:r>
                      </m:sup>
                    </m:sSubSup>
                  </m:oMath>
                </a14:m>
                <a:r>
                  <a:rPr lang="en-US" sz="2000" dirty="0">
                    <a:latin typeface="Times New Roman" panose="02020603050405020304" pitchFamily="18" charset="0"/>
                    <a:cs typeface="Times New Roman" panose="02020603050405020304" pitchFamily="18" charset="0"/>
                  </a:rPr>
                  <a:t> is a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𝑓</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m:t>
                    </m:r>
                  </m:oMath>
                </a14:m>
                <a:r>
                  <a:rPr lang="en-US" sz="2000" dirty="0">
                    <a:latin typeface="Times New Roman" panose="02020603050405020304" pitchFamily="18" charset="0"/>
                    <a:cs typeface="Times New Roman" panose="02020603050405020304" pitchFamily="18" charset="0"/>
                  </a:rPr>
                  <a:t> diagonal matrix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Prior</a:t>
                </a:r>
              </a:p>
              <a:p>
                <a:pPr marL="800100" lvl="1"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𝑝</m:t>
                        </m:r>
                      </m:e>
                      <m:sub>
                        <m:r>
                          <a:rPr lang="en-US" sz="2000" b="0" i="1" smtClean="0">
                            <a:latin typeface="Cambria Math" panose="02040503050406030204" pitchFamily="18" charset="0"/>
                            <a:cs typeface="Times New Roman" panose="02020603050405020304" pitchFamily="18" charset="0"/>
                          </a:rPr>
                          <m:t>𝜃</m:t>
                        </m:r>
                      </m:sub>
                    </m:sSub>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𝑰</m:t>
                        </m:r>
                      </m:e>
                      <m:sub>
                        <m:r>
                          <a:rPr lang="en-US" sz="2000" b="0" i="1" smtClean="0">
                            <a:latin typeface="Cambria Math" panose="02040503050406030204" pitchFamily="18" charset="0"/>
                            <a:cs typeface="Times New Roman" panose="02020603050405020304" pitchFamily="18" charset="0"/>
                          </a:rPr>
                          <m:t>𝑓</m:t>
                        </m:r>
                      </m:sub>
                    </m:sSub>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Generative model</a:t>
                </a: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𝑨</m:t>
                        </m:r>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 </m:t>
                    </m:r>
                    <m:nary>
                      <m:naryPr>
                        <m:chr m:val="∏"/>
                        <m:ctrlPr>
                          <a:rPr lang="en-US" sz="2000" b="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nary>
                  </m:oMath>
                </a14:m>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m:t>
                            </m:r>
                          </m:sub>
                        </m:sSub>
                      </m:e>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nary>
                          <m:naryPr>
                            <m:chr m:val="∏"/>
                            <m:limLoc m:val="subSup"/>
                            <m:ctrlPr>
                              <a:rPr lang="en-US" sz="2000" b="0" i="1" smtClean="0">
                                <a:latin typeface="Cambria Math" panose="02040503050406030204" pitchFamily="18" charset="0"/>
                                <a:cs typeface="Times New Roman" panose="02020603050405020304" pitchFamily="18" charset="0"/>
                              </a:rPr>
                            </m:ctrlPr>
                          </m:naryPr>
                          <m:sub>
                            <m:r>
                              <m:rPr>
                                <m:brk m:alnAt="25"/>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𝑁</m:t>
                            </m:r>
                          </m:sup>
                          <m:e>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𝑖𝑗𝑘</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e>
                        </m:nary>
                      </m:e>
                    </m:nary>
                  </m:oMath>
                </a14:m>
                <a:r>
                  <a:rPr lang="en-US" sz="2000" dirty="0">
                    <a:latin typeface="Times New Roman" panose="02020603050405020304" pitchFamily="18" charset="0"/>
                    <a:cs typeface="Times New Roman" panose="02020603050405020304" pitchFamily="18" charset="0"/>
                  </a:rPr>
                  <a:t> with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𝑨</m:t>
                            </m:r>
                          </m:e>
                          <m:sub>
                            <m:r>
                              <a:rPr lang="en-US" sz="2000" b="0" i="1" smtClean="0">
                                <a:latin typeface="Cambria Math" panose="02040503050406030204" pitchFamily="18" charset="0"/>
                                <a:cs typeface="Times New Roman" panose="02020603050405020304" pitchFamily="18" charset="0"/>
                              </a:rPr>
                              <m:t>𝑘𝑖𝑗</m:t>
                            </m:r>
                          </m:sub>
                        </m:sSub>
                        <m:r>
                          <a:rPr lang="en-US" sz="2000" b="0" i="1" smtClean="0">
                            <a:latin typeface="Cambria Math" panose="02040503050406030204" pitchFamily="18" charset="0"/>
                            <a:cs typeface="Times New Roman" panose="02020603050405020304" pitchFamily="18" charset="0"/>
                          </a:rPr>
                          <m:t>=1</m:t>
                        </m:r>
                      </m:e>
                      <m:e>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𝑠𝑖𝑔𝑚𝑜𝑖𝑑</m:t>
                    </m:r>
                    <m:r>
                      <a:rPr lang="en-US" sz="2000" b="0" i="1" smtClean="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𝑖</m:t>
                        </m:r>
                      </m:sub>
                      <m:sup>
                        <m:r>
                          <a:rPr lang="en-US" sz="2000" b="0" i="1" smtClean="0">
                            <a:latin typeface="Cambria Math" panose="02040503050406030204" pitchFamily="18" charset="0"/>
                            <a:cs typeface="Times New Roman" panose="02020603050405020304" pitchFamily="18" charset="0"/>
                          </a:rPr>
                          <m:t>𝑇</m:t>
                        </m:r>
                      </m:sup>
                    </m:sSubSup>
                    <m:sSub>
                      <m:sSubPr>
                        <m:ctrlPr>
                          <a:rPr lang="en-US" sz="2000" b="0"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Objective function</a:t>
                </a:r>
              </a:p>
              <a:p>
                <a:r>
                  <a:rPr lang="en-US" altLang="zh-CN" i="1" dirty="0">
                    <a:solidFill>
                      <a:schemeClr val="tx1"/>
                    </a:solidFill>
                    <a:latin typeface="Cambria Math" panose="02040503050406030204" pitchFamily="18" charset="0"/>
                    <a:cs typeface="Times New Roman" panose="02020603050405020304" pitchFamily="18" charset="0"/>
                  </a:rPr>
                  <a:t>	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altLang="zh-CN"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altLang="zh-CN" b="0" i="1" dirty="0">
                    <a:latin typeface="Cambria Math" panose="02040503050406030204" pitchFamily="18" charset="0"/>
                    <a:cs typeface="Times New Roman" panose="02020603050405020304" pitchFamily="18" charset="0"/>
                  </a:rPr>
                  <a:t> </a:t>
                </a:r>
                <a:r>
                  <a:rPr lang="en-US" altLang="zh-CN" b="0" dirty="0">
                    <a:solidFill>
                      <a:schemeClr val="accent1"/>
                    </a:solidFill>
                    <a:latin typeface="Cambria Math" panose="02040503050406030204" pitchFamily="18" charset="0"/>
                    <a:cs typeface="Times New Roman" panose="02020603050405020304" pitchFamily="18" charset="0"/>
                  </a:rPr>
                  <a:t>(KL loss)</a:t>
                </a:r>
                <a:endParaRPr lang="en-US" altLang="zh-CN" b="0" i="1" dirty="0">
                  <a:solidFill>
                    <a:schemeClr val="accent1"/>
                  </a:solidFill>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CEAD189E-166C-4984-989C-868085082D62}"/>
                  </a:ext>
                </a:extLst>
              </p:cNvPr>
              <p:cNvSpPr txBox="1">
                <a:spLocks noRot="1" noChangeAspect="1" noMove="1" noResize="1" noEditPoints="1" noAdjustHandles="1" noChangeArrowheads="1" noChangeShapeType="1" noTextEdit="1"/>
              </p:cNvSpPr>
              <p:nvPr/>
            </p:nvSpPr>
            <p:spPr>
              <a:xfrm>
                <a:off x="50441" y="381000"/>
                <a:ext cx="12091118" cy="6871112"/>
              </a:xfrm>
              <a:prstGeom prst="rect">
                <a:avLst/>
              </a:prstGeom>
              <a:blipFill>
                <a:blip r:embed="rId2"/>
                <a:stretch>
                  <a:fillRect l="-454" t="-2484" b="-3727"/>
                </a:stretch>
              </a:blipFill>
            </p:spPr>
            <p:txBody>
              <a:bodyPr/>
              <a:lstStyle/>
              <a:p>
                <a:r>
                  <a:rPr lang="en-US">
                    <a:noFill/>
                  </a:rPr>
                  <a:t> </a:t>
                </a:r>
              </a:p>
            </p:txBody>
          </p:sp>
        </mc:Fallback>
      </mc:AlternateContent>
    </p:spTree>
    <p:extLst>
      <p:ext uri="{BB962C8B-B14F-4D97-AF65-F5344CB8AC3E}">
        <p14:creationId xmlns:p14="http://schemas.microsoft.com/office/powerpoint/2010/main" val="19182358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BFFCD-18CD-F4CF-025F-3063EE462A66}"/>
                  </a:ext>
                </a:extLst>
              </p:cNvPr>
              <p:cNvSpPr txBox="1"/>
              <p:nvPr/>
            </p:nvSpPr>
            <p:spPr>
              <a:xfrm>
                <a:off x="709938" y="283976"/>
                <a:ext cx="6116825" cy="670318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a:t>
                </a:r>
              </a:p>
              <a:p>
                <a:pPr marL="800100" lvl="1" indent="-34290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e>
                    </m:d>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 </m:t>
                    </m:r>
                    <m:r>
                      <a:rPr lang="en-US" b="0" i="1" smtClean="0">
                        <a:latin typeface="Cambria Math" panose="02040503050406030204" pitchFamily="18" charset="0"/>
                        <a:cs typeface="Times New Roman" panose="02020603050405020304" pitchFamily="18" charset="0"/>
                      </a:rPr>
                      <m:t>𝑛</m:t>
                    </m:r>
                  </m:oMath>
                </a14:m>
                <a:endParaRPr lang="en-US" i="1" dirty="0">
                  <a:latin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oMath>
                </a14:m>
                <a:r>
                  <a:rPr lang="en-US" b="0"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𝑁</m:t>
                    </m:r>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a:t>
                </a:r>
                <a:r>
                  <a:rPr lang="en-US" baseline="-25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layer:</a:t>
                </a: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tx1"/>
                            </a:solidFill>
                            <a:latin typeface="Cambria Math" panose="02040503050406030204" pitchFamily="18" charset="0"/>
                            <a:cs typeface="Times New Roman" panose="02020603050405020304" pitchFamily="18" charset="0"/>
                          </a:rPr>
                        </m:ctrlPr>
                      </m:sSubSupPr>
                      <m:e>
                        <m:r>
                          <a:rPr lang="en-US" b="1" i="1" smtClean="0">
                            <a:solidFill>
                              <a:schemeClr val="tx1"/>
                            </a:solidFill>
                            <a:latin typeface="Cambria Math" panose="02040503050406030204" pitchFamily="18" charset="0"/>
                            <a:cs typeface="Times New Roman" panose="02020603050405020304" pitchFamily="18" charset="0"/>
                          </a:rPr>
                          <m:t>𝑿</m:t>
                        </m:r>
                      </m:e>
                      <m:sub>
                        <m:r>
                          <a:rPr lang="en-US" b="0" i="1" smtClean="0">
                            <a:solidFill>
                              <a:schemeClr val="tx1"/>
                            </a:solidFill>
                            <a:latin typeface="Cambria Math" panose="02040503050406030204" pitchFamily="18" charset="0"/>
                            <a:cs typeface="Times New Roman" panose="02020603050405020304" pitchFamily="18" charset="0"/>
                          </a:rPr>
                          <m:t>𝑘</m:t>
                        </m:r>
                      </m:sub>
                      <m:sup>
                        <m:r>
                          <a:rPr lang="en-US" b="0" i="1" smtClean="0">
                            <a:solidFill>
                              <a:schemeClr val="tx1"/>
                            </a:solidFill>
                            <a:latin typeface="Cambria Math" panose="02040503050406030204" pitchFamily="18" charset="0"/>
                            <a:cs typeface="Times New Roman" panose="02020603050405020304" pitchFamily="18" charset="0"/>
                          </a:rPr>
                          <m:t>1</m:t>
                        </m:r>
                      </m:sup>
                    </m:sSub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𝑅𝑒𝐿𝑈</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Sub>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1</m:t>
                            </m:r>
                          </m:sup>
                        </m:sSup>
                      </m:e>
                    </m:d>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𝑅𝑒𝐿𝑈</m:t>
                    </m:r>
                    <m:r>
                      <a:rPr lang="en-US" b="0" i="1"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max</m:t>
                    </m:r>
                    <m:r>
                      <a:rPr lang="en-US" b="0" i="1" smtClean="0">
                        <a:latin typeface="Cambria Math" panose="02040503050406030204" pitchFamily="18" charset="0"/>
                        <a:cs typeface="Times New Roman" panose="02020603050405020304" pitchFamily="18" charset="0"/>
                      </a:rPr>
                      <m:t>⁡(0,</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1</m:t>
                        </m:r>
                      </m:sup>
                    </m:s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1</m:t>
                        </m:r>
                      </m:sup>
                    </m:sSubSup>
                  </m:oMath>
                </a14:m>
                <a:r>
                  <a:rPr lang="en-US" dirty="0">
                    <a:solidFill>
                      <a:schemeClr val="accent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h</m:t>
                    </m:r>
                  </m:oMath>
                </a14:m>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a:t>
                </a:r>
                <a:r>
                  <a:rPr lang="en-US" baseline="-25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layer:</a:t>
                </a: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𝜇</m:t>
                        </m:r>
                      </m:sup>
                    </m:sSup>
                  </m:oMath>
                </a14:m>
                <a:endParaRPr lang="en-US" b="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acc>
                          <m:accPr>
                            <m:chr m:val="̃"/>
                            <m:ctrlPr>
                              <a:rPr lang="en-US" b="1" i="1" smtClean="0">
                                <a:latin typeface="Cambria Math" panose="02040503050406030204" pitchFamily="18" charset="0"/>
                                <a:cs typeface="Times New Roman" panose="02020603050405020304" pitchFamily="18" charset="0"/>
                              </a:rPr>
                            </m:ctrlPr>
                          </m:accPr>
                          <m:e>
                            <m:r>
                              <a:rPr lang="en-US" b="1" i="1" smtClean="0">
                                <a:latin typeface="Cambria Math" panose="02040503050406030204" pitchFamily="18" charset="0"/>
                                <a:cs typeface="Times New Roman" panose="02020603050405020304" pitchFamily="18" charset="0"/>
                              </a:rPr>
                              <m:t>𝑨</m:t>
                            </m:r>
                          </m:e>
                        </m:acc>
                      </m:e>
                      <m:sub>
                        <m:r>
                          <a:rPr lang="en-US" b="0" i="1" smtClean="0">
                            <a:latin typeface="Cambria Math" panose="02040503050406030204" pitchFamily="18" charset="0"/>
                            <a:cs typeface="Times New Roman" panose="02020603050405020304" pitchFamily="18" charset="0"/>
                          </a:rPr>
                          <m:t>𝑘</m:t>
                        </m:r>
                      </m:sub>
                    </m:sSub>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1</m:t>
                        </m:r>
                      </m:sup>
                    </m:sSubSup>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𝑾</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1" i="1" smtClean="0">
                            <a:solidFill>
                              <a:schemeClr val="accent1"/>
                            </a:solidFill>
                            <a:latin typeface="Cambria Math" panose="02040503050406030204" pitchFamily="18" charset="0"/>
                            <a:cs typeface="Times New Roman" panose="02020603050405020304" pitchFamily="18" charset="0"/>
                          </a:rPr>
                          <m:t>𝑾</m:t>
                        </m:r>
                      </m:e>
                      <m:sup>
                        <m:r>
                          <a:rPr lang="en-US" b="0" i="1" smtClean="0">
                            <a:solidFill>
                              <a:schemeClr val="accent1"/>
                            </a:solidFill>
                            <a:latin typeface="Cambria Math" panose="02040503050406030204" pitchFamily="18" charset="0"/>
                            <a:cs typeface="Times New Roman" panose="02020603050405020304" pitchFamily="18" charset="0"/>
                          </a:rPr>
                          <m:t>𝑙𝑜𝑔</m:t>
                        </m:r>
                        <m:r>
                          <a:rPr lang="en-US" b="0" i="1" smtClean="0">
                            <a:solidFill>
                              <a:schemeClr val="accent1"/>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h</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𝜇</m:t>
                        </m:r>
                      </m:sup>
                    </m:sSubSup>
                    <m:r>
                      <a:rPr lang="en-US" b="0" i="1" smtClean="0">
                        <a:latin typeface="Cambria Math" panose="02040503050406030204" pitchFamily="18" charset="0"/>
                        <a:cs typeface="Times New Roman" panose="02020603050405020304" pitchFamily="18" charset="0"/>
                      </a:rPr>
                      <m:t>, </m:t>
                    </m:r>
                    <m:sSubSup>
                      <m:sSubSupPr>
                        <m:ctrlPr>
                          <a:rPr lang="en-US" b="0" i="1" smtClean="0">
                            <a:solidFill>
                              <a:schemeClr val="accent2"/>
                            </a:solidFill>
                            <a:latin typeface="Cambria Math" panose="02040503050406030204" pitchFamily="18" charset="0"/>
                            <a:cs typeface="Times New Roman" panose="02020603050405020304" pitchFamily="18" charset="0"/>
                          </a:rPr>
                        </m:ctrlPr>
                      </m:sSubSupPr>
                      <m:e>
                        <m:r>
                          <a:rPr lang="en-US" b="1" i="1" smtClean="0">
                            <a:solidFill>
                              <a:schemeClr val="accent2"/>
                            </a:solidFill>
                            <a:latin typeface="Cambria Math" panose="02040503050406030204" pitchFamily="18" charset="0"/>
                            <a:cs typeface="Times New Roman" panose="02020603050405020304" pitchFamily="18" charset="0"/>
                          </a:rPr>
                          <m:t>𝑿</m:t>
                        </m:r>
                      </m:e>
                      <m:sub>
                        <m:r>
                          <a:rPr lang="en-US" b="0" i="1" smtClean="0">
                            <a:solidFill>
                              <a:schemeClr val="accent2"/>
                            </a:solidFill>
                            <a:latin typeface="Cambria Math" panose="02040503050406030204" pitchFamily="18" charset="0"/>
                            <a:cs typeface="Times New Roman" panose="02020603050405020304" pitchFamily="18" charset="0"/>
                          </a:rPr>
                          <m:t>𝑘</m:t>
                        </m:r>
                      </m:sub>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b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Sample mean layer</a:t>
                </a: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𝜇</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𝑛</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𝑿</m:t>
                            </m:r>
                          </m:e>
                          <m:sub>
                            <m:r>
                              <a:rPr lang="en-US" b="0" i="1" smtClean="0">
                                <a:latin typeface="Cambria Math" panose="02040503050406030204" pitchFamily="18" charset="0"/>
                                <a:cs typeface="Times New Roman" panose="02020603050405020304" pitchFamily="18" charset="0"/>
                              </a:rPr>
                              <m:t>𝑘</m:t>
                            </m:r>
                          </m:sub>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bSup>
                      </m:e>
                    </m:nary>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 </m:t>
                    </m:r>
                    <m:sSup>
                      <m:sSupPr>
                        <m:ctrlPr>
                          <a:rPr lang="en-US" b="0" i="1" smtClean="0">
                            <a:solidFill>
                              <a:schemeClr val="accent2"/>
                            </a:solidFill>
                            <a:latin typeface="Cambria Math" panose="02040503050406030204" pitchFamily="18" charset="0"/>
                            <a:cs typeface="Times New Roman" panose="02020603050405020304" pitchFamily="18" charset="0"/>
                          </a:rPr>
                        </m:ctrlPr>
                      </m:sSupPr>
                      <m:e>
                        <m:r>
                          <a:rPr lang="en-US" b="1" i="1" smtClean="0">
                            <a:solidFill>
                              <a:schemeClr val="accent2"/>
                            </a:solidFill>
                            <a:latin typeface="Cambria Math" panose="02040503050406030204" pitchFamily="18" charset="0"/>
                            <a:cs typeface="Times New Roman" panose="02020603050405020304" pitchFamily="18" charset="0"/>
                          </a:rPr>
                          <m:t>𝑿</m:t>
                        </m:r>
                      </m:e>
                      <m:sup>
                        <m:r>
                          <a:rPr lang="en-US" b="0" i="1" smtClean="0">
                            <a:solidFill>
                              <a:schemeClr val="accent2"/>
                            </a:solidFill>
                            <a:latin typeface="Cambria Math" panose="02040503050406030204" pitchFamily="18" charset="0"/>
                            <a:cs typeface="Times New Roman" panose="02020603050405020304" pitchFamily="18" charset="0"/>
                          </a:rPr>
                          <m:t>𝑙𝑜𝑔</m:t>
                        </m:r>
                        <m:r>
                          <a:rPr lang="en-US" b="0" i="1" smtClean="0">
                            <a:solidFill>
                              <a:schemeClr val="accent2"/>
                            </a:solidFill>
                            <a:latin typeface="Cambria Math" panose="02040503050406030204" pitchFamily="18" charset="0"/>
                            <a:cs typeface="Times New Roman" panose="02020603050405020304" pitchFamily="18" charset="0"/>
                          </a:rPr>
                          <m:t>𝜎</m:t>
                        </m:r>
                      </m:sup>
                    </m:sSup>
                  </m:oMath>
                </a14:m>
                <a:r>
                  <a:rPr lang="en-US" dirty="0">
                    <a:latin typeface="Times New Roman" panose="02020603050405020304" pitchFamily="18" charset="0"/>
                    <a:cs typeface="Times New Roman" panose="02020603050405020304" pitchFamily="18" charset="0"/>
                  </a:rPr>
                  <a:t> are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 Z</a:t>
                </a:r>
              </a:p>
              <a:p>
                <a:pPr marL="800100" lvl="1" indent="-342900">
                  <a:buFont typeface="Arial" panose="020B0604020202020204" pitchFamily="34" charset="0"/>
                  <a:buChar char="•"/>
                </a:pPr>
                <a14:m>
                  <m:oMath xmlns:m="http://schemas.openxmlformats.org/officeDocument/2006/math">
                    <m:r>
                      <a:rPr lang="en-US" b="1" i="1" smtClean="0">
                        <a:latin typeface="Cambria Math" panose="02040503050406030204" pitchFamily="18" charset="0"/>
                        <a:cs typeface="Times New Roman" panose="02020603050405020304" pitchFamily="18" charset="0"/>
                      </a:rPr>
                      <m:t>𝒁</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𝜇</m:t>
                        </m:r>
                      </m:sup>
                    </m:sSup>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a:rPr lang="en-US" b="0" i="1" smtClean="0">
                            <a:latin typeface="Cambria Math" panose="02040503050406030204" pitchFamily="18" charset="0"/>
                            <a:cs typeface="Times New Roman" panose="02020603050405020304" pitchFamily="18" charset="0"/>
                          </a:rPr>
                          <m:t>𝑒𝑥𝑝</m:t>
                        </m:r>
                      </m:fName>
                      <m:e>
                        <m:d>
                          <m:dPr>
                            <m:begChr m:val="{"/>
                            <m:endChr m:val="}"/>
                            <m:ctrlPr>
                              <a:rPr lang="en-US" b="0" i="1" smtClean="0">
                                <a:latin typeface="Cambria Math" panose="02040503050406030204" pitchFamily="18" charset="0"/>
                                <a:cs typeface="Times New Roman" panose="02020603050405020304" pitchFamily="18" charset="0"/>
                              </a:rPr>
                            </m:ctrlPr>
                          </m:dPr>
                          <m:e>
                            <m:sSup>
                              <m:sSupPr>
                                <m:ctrlPr>
                                  <a:rPr lang="en-US" b="0"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𝑿</m:t>
                                </m:r>
                              </m:e>
                              <m:sup>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sup>
                            </m:sSup>
                          </m:e>
                        </m:d>
                      </m:e>
                    </m:func>
                    <m:r>
                      <a:rPr lang="en-US" b="0"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𝜺</m:t>
                    </m:r>
                  </m:oMath>
                </a14:m>
                <a:endParaRPr lang="en-US"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14:m>
                  <m:oMath xmlns:m="http://schemas.openxmlformats.org/officeDocument/2006/math">
                    <m:r>
                      <a:rPr lang="en-US" b="1" i="1" smtClean="0">
                        <a:solidFill>
                          <a:schemeClr val="accent2"/>
                        </a:solidFill>
                        <a:latin typeface="Cambria Math" panose="02040503050406030204" pitchFamily="18" charset="0"/>
                        <a:cs typeface="Times New Roman" panose="02020603050405020304" pitchFamily="18" charset="0"/>
                      </a:rPr>
                      <m:t>𝒁</m:t>
                    </m:r>
                  </m:oMath>
                </a14:m>
                <a:r>
                  <a:rPr lang="en-US" dirty="0">
                    <a:latin typeface="Times New Roman" panose="02020603050405020304" pitchFamily="18" charset="0"/>
                    <a:cs typeface="Times New Roman" panose="02020603050405020304" pitchFamily="18" charset="0"/>
                  </a:rPr>
                  <a:t> is of dimension </a:t>
                </a:r>
                <a14:m>
                  <m:oMath xmlns:m="http://schemas.openxmlformats.org/officeDocument/2006/math">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oMath>
                </a14:m>
                <a:endParaRPr lang="en-US"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D74BFFCD-18CD-F4CF-025F-3063EE462A66}"/>
                  </a:ext>
                </a:extLst>
              </p:cNvPr>
              <p:cNvSpPr txBox="1">
                <a:spLocks noRot="1" noChangeAspect="1" noMove="1" noResize="1" noEditPoints="1" noAdjustHandles="1" noChangeArrowheads="1" noChangeShapeType="1" noTextEdit="1"/>
              </p:cNvSpPr>
              <p:nvPr/>
            </p:nvSpPr>
            <p:spPr>
              <a:xfrm>
                <a:off x="709938" y="283976"/>
                <a:ext cx="6116825" cy="6703182"/>
              </a:xfrm>
              <a:prstGeom prst="rect">
                <a:avLst/>
              </a:prstGeom>
              <a:blipFill>
                <a:blip r:embed="rId2"/>
                <a:stretch>
                  <a:fillRect l="-598" t="-546" b="-546"/>
                </a:stretch>
              </a:blipFill>
            </p:spPr>
            <p:txBody>
              <a:bodyPr/>
              <a:lstStyle/>
              <a:p>
                <a:r>
                  <a:rPr lang="en-US">
                    <a:noFill/>
                  </a:rPr>
                  <a:t> </a:t>
                </a:r>
              </a:p>
            </p:txBody>
          </p:sp>
        </mc:Fallback>
      </mc:AlternateContent>
    </p:spTree>
    <p:extLst>
      <p:ext uri="{BB962C8B-B14F-4D97-AF65-F5344CB8AC3E}">
        <p14:creationId xmlns:p14="http://schemas.microsoft.com/office/powerpoint/2010/main" val="31792622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F3E4-832C-0724-6342-EC1E753ADFE2}"/>
              </a:ext>
            </a:extLst>
          </p:cNvPr>
          <p:cNvSpPr txBox="1">
            <a:spLocks/>
          </p:cNvSpPr>
          <p:nvPr/>
        </p:nvSpPr>
        <p:spPr>
          <a:xfrm>
            <a:off x="108302" y="443804"/>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26E6E8-8689-3F11-F36D-5AD786B72BF4}"/>
                  </a:ext>
                </a:extLst>
              </p:cNvPr>
              <p:cNvSpPr txBox="1"/>
              <p:nvPr/>
            </p:nvSpPr>
            <p:spPr>
              <a:xfrm>
                <a:off x="2448813" y="869602"/>
                <a:ext cx="611114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B26E6E8-8689-3F11-F36D-5AD786B72BF4}"/>
                  </a:ext>
                </a:extLst>
              </p:cNvPr>
              <p:cNvSpPr txBox="1">
                <a:spLocks noRot="1" noChangeAspect="1" noMove="1" noResize="1" noEditPoints="1" noAdjustHandles="1" noChangeArrowheads="1" noChangeShapeType="1" noTextEdit="1"/>
              </p:cNvSpPr>
              <p:nvPr/>
            </p:nvSpPr>
            <p:spPr>
              <a:xfrm>
                <a:off x="2448813" y="869602"/>
                <a:ext cx="6111144" cy="400110"/>
              </a:xfrm>
              <a:prstGeom prst="rect">
                <a:avLst/>
              </a:prstGeom>
              <a:blipFill>
                <a:blip r:embed="rId2"/>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11E10C-EE84-1607-91C3-57CC7657FA7A}"/>
                  </a:ext>
                </a:extLst>
              </p:cNvPr>
              <p:cNvSpPr txBox="1"/>
              <p:nvPr/>
            </p:nvSpPr>
            <p:spPr>
              <a:xfrm>
                <a:off x="762000" y="1295400"/>
                <a:ext cx="10950082" cy="50747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𝑝</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e>
                                <m:e>
                                  <m:r>
                                    <a:rPr lang="en-US" b="1" i="1" smtClean="0">
                                      <a:latin typeface="Cambria Math" panose="02040503050406030204" pitchFamily="18" charset="0"/>
                                      <a:cs typeface="Times New Roman" panose="02020603050405020304" pitchFamily="18" charset="0"/>
                                    </a:rPr>
                                    <m:t>𝒁</m:t>
                                  </m:r>
                                </m:e>
                              </m:d>
                            </m:e>
                          </m:nary>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r>
                            <a:rPr lang="en-US" b="0" i="1" smtClean="0">
                              <a:latin typeface="Cambria Math" panose="02040503050406030204" pitchFamily="18" charset="0"/>
                              <a:cs typeface="Times New Roman" panose="02020603050405020304" pitchFamily="18" charset="0"/>
                            </a:rPr>
                            <m:t>𝐸</m:t>
                          </m:r>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log</m:t>
                              </m:r>
                            </m:fName>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𝑍</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func>
                          <m:r>
                            <a:rPr lang="en-US" b="0" i="1" smtClean="0">
                              <a:latin typeface="Cambria Math" panose="02040503050406030204" pitchFamily="18" charset="0"/>
                              <a:cs typeface="Times New Roman" panose="02020603050405020304" pitchFamily="18" charset="0"/>
                            </a:rPr>
                            <m:t>]</m:t>
                          </m:r>
                        </m:e>
                      </m:nary>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𝑨</m:t>
                                  </m:r>
                                </m:e>
                                <m:sub>
                                  <m:r>
                                    <a:rPr lang="en-US" b="0" i="1" smtClean="0">
                                      <a:latin typeface="Cambria Math" panose="02040503050406030204" pitchFamily="18" charset="0"/>
                                      <a:cs typeface="Times New Roman" panose="02020603050405020304" pitchFamily="18" charset="0"/>
                                    </a:rPr>
                                    <m:t>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𝑘𝑙</m:t>
                                  </m:r>
                                </m:sub>
                              </m:sSub>
                              <m:r>
                                <a:rPr lang="en-US" b="0" i="1" smtClean="0">
                                  <a:latin typeface="Cambria Math" panose="02040503050406030204" pitchFamily="18" charset="0"/>
                                  <a:cs typeface="Times New Roman" panose="02020603050405020304" pitchFamily="18" charset="0"/>
                                </a:rPr>
                                <m:t>)</m:t>
                              </m:r>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r>
                                        <a:rPr lang="en-US" b="0" i="1" smtClean="0">
                                          <a:latin typeface="Cambria Math" panose="02040503050406030204" pitchFamily="18" charset="0"/>
                                          <a:cs typeface="Times New Roman" panose="02020603050405020304" pitchFamily="18" charset="0"/>
                                        </a:rPr>
                                        <m:t>𝑝</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1" i="1" smtClean="0">
                                              <a:latin typeface="Cambria Math" panose="02040503050406030204" pitchFamily="18" charset="0"/>
                                              <a:cs typeface="Times New Roman" panose="02020603050405020304" pitchFamily="18" charset="0"/>
                                            </a:rPr>
                                            <m:t>𝒌</m:t>
                                          </m:r>
                                          <m:r>
                                            <a:rPr lang="en-US" b="0" i="1" smtClean="0">
                                              <a:latin typeface="Cambria Math" panose="02040503050406030204" pitchFamily="18" charset="0"/>
                                              <a:cs typeface="Times New Roman" panose="02020603050405020304" pitchFamily="18" charset="0"/>
                                            </a:rPr>
                                            <m:t>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r>
                                <a:rPr lang="en-US" b="0" i="1" smtClean="0">
                                  <a:latin typeface="Cambria Math" panose="02040503050406030204" pitchFamily="18" charset="0"/>
                                  <a:cs typeface="Times New Roman" panose="02020603050405020304" pitchFamily="18" charset="0"/>
                                </a:rPr>
                                <m:t>𝑙𝑜𝑔</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𝜎</m:t>
                                          </m:r>
                                          <m:sSup>
                                            <m:sSupPr>
                                              <m:ctrlPr>
                                                <a:rPr lang="en-US" b="0" i="1" smtClean="0">
                                                  <a:latin typeface="Cambria Math" panose="02040503050406030204" pitchFamily="18" charset="0"/>
                                                  <a:cs typeface="Times New Roman" panose="02020603050405020304" pitchFamily="18" charset="0"/>
                                                </a:rPr>
                                              </m:ctrlPr>
                                            </m:sSupPr>
                                            <m:e>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sup>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e>
                                              </m:d>
                                            </m:e>
                                            <m:sup>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sup>
                                          </m:sSup>
                                        </m:e>
                                      </m:d>
                                    </m:e>
                                  </m:nary>
                                </m:e>
                              </m:nary>
                            </m:e>
                          </m:nary>
                        </m:e>
                      </m:nary>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𝑖𝑘𝑙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𝑗𝑘𝑙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811E10C-EE84-1607-91C3-57CC7657FA7A}"/>
                  </a:ext>
                </a:extLst>
              </p:cNvPr>
              <p:cNvSpPr txBox="1">
                <a:spLocks noRot="1" noChangeAspect="1" noMove="1" noResize="1" noEditPoints="1" noAdjustHandles="1" noChangeArrowheads="1" noChangeShapeType="1" noTextEdit="1"/>
              </p:cNvSpPr>
              <p:nvPr/>
            </p:nvSpPr>
            <p:spPr>
              <a:xfrm>
                <a:off x="762000" y="1295400"/>
                <a:ext cx="10950082" cy="507478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65F712-E787-7F85-1AA8-931A3FDCCFD6}"/>
              </a:ext>
            </a:extLst>
          </p:cNvPr>
          <p:cNvSpPr txBox="1"/>
          <p:nvPr/>
        </p:nvSpPr>
        <p:spPr>
          <a:xfrm>
            <a:off x="3385931" y="1818080"/>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sample is independent)</a:t>
            </a:r>
          </a:p>
        </p:txBody>
      </p:sp>
      <p:sp>
        <p:nvSpPr>
          <p:cNvPr id="7" name="TextBox 6">
            <a:extLst>
              <a:ext uri="{FF2B5EF4-FFF2-40B4-BE49-F238E27FC236}">
                <a16:creationId xmlns:a16="http://schemas.microsoft.com/office/drawing/2014/main" id="{578D28BB-200C-2C3C-2D34-B3FE2BAF7A43}"/>
              </a:ext>
            </a:extLst>
          </p:cNvPr>
          <p:cNvSpPr txBox="1"/>
          <p:nvPr/>
        </p:nvSpPr>
        <p:spPr>
          <a:xfrm>
            <a:off x="4594717" y="3480590"/>
            <a:ext cx="5390795"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element of adjacency matrix is independent)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0B6415-74C6-7E86-87E9-9E5B5495DDB4}"/>
                  </a:ext>
                </a:extLst>
              </p:cNvPr>
              <p:cNvSpPr txBox="1"/>
              <p:nvPr/>
            </p:nvSpPr>
            <p:spPr>
              <a:xfrm>
                <a:off x="7817479" y="4033987"/>
                <a:ext cx="1643270" cy="483466"/>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a:t>
                </a:r>
                <a14:m>
                  <m:oMath xmlns:m="http://schemas.openxmlformats.org/officeDocument/2006/math">
                    <m:r>
                      <a:rPr lang="en-US" b="0" i="1" smtClean="0">
                        <a:solidFill>
                          <a:schemeClr val="accent1"/>
                        </a:solidFill>
                        <a:latin typeface="Cambria Math" panose="02040503050406030204" pitchFamily="18" charset="0"/>
                        <a:cs typeface="Times New Roman" panose="02020603050405020304" pitchFamily="18" charset="0"/>
                      </a:rPr>
                      <m:t>𝜎</m:t>
                    </m:r>
                    <m:d>
                      <m:dPr>
                        <m:ctrlPr>
                          <a:rPr lang="en-US" b="0" i="1" smtClean="0">
                            <a:solidFill>
                              <a:schemeClr val="accent1"/>
                            </a:solidFill>
                            <a:latin typeface="Cambria Math" panose="02040503050406030204" pitchFamily="18" charset="0"/>
                            <a:cs typeface="Times New Roman" panose="02020603050405020304" pitchFamily="18" charset="0"/>
                          </a:rPr>
                        </m:ctrlPr>
                      </m:dPr>
                      <m:e>
                        <m:r>
                          <a:rPr lang="en-US" b="0" i="1" smtClean="0">
                            <a:solidFill>
                              <a:schemeClr val="accent1"/>
                            </a:solidFill>
                            <a:latin typeface="Cambria Math" panose="02040503050406030204" pitchFamily="18" charset="0"/>
                            <a:cs typeface="Times New Roman" panose="02020603050405020304" pitchFamily="18" charset="0"/>
                          </a:rPr>
                          <m:t>𝑥</m:t>
                        </m:r>
                      </m:e>
                    </m:d>
                    <m:r>
                      <a:rPr lang="en-US" b="0" i="1" smtClean="0">
                        <a:solidFill>
                          <a:schemeClr val="accent1"/>
                        </a:solidFill>
                        <a:latin typeface="Cambria Math" panose="02040503050406030204" pitchFamily="18" charset="0"/>
                        <a:cs typeface="Times New Roman" panose="02020603050405020304" pitchFamily="18" charset="0"/>
                      </a:rPr>
                      <m:t>=</m:t>
                    </m:r>
                    <m:f>
                      <m:fPr>
                        <m:ctrlPr>
                          <a:rPr lang="en-US" b="0" i="1" smtClean="0">
                            <a:solidFill>
                              <a:schemeClr val="accent1"/>
                            </a:solidFill>
                            <a:latin typeface="Cambria Math" panose="02040503050406030204" pitchFamily="18" charset="0"/>
                            <a:cs typeface="Times New Roman" panose="02020603050405020304" pitchFamily="18" charset="0"/>
                          </a:rPr>
                        </m:ctrlPr>
                      </m:fPr>
                      <m:num>
                        <m:r>
                          <a:rPr lang="en-US" b="0" i="1" smtClean="0">
                            <a:solidFill>
                              <a:schemeClr val="accent1"/>
                            </a:solidFill>
                            <a:latin typeface="Cambria Math" panose="02040503050406030204" pitchFamily="18" charset="0"/>
                            <a:cs typeface="Times New Roman" panose="02020603050405020304" pitchFamily="18" charset="0"/>
                          </a:rPr>
                          <m:t>1</m:t>
                        </m:r>
                      </m:num>
                      <m:den>
                        <m:r>
                          <a:rPr lang="en-US" b="0" i="1" smtClean="0">
                            <a:solidFill>
                              <a:schemeClr val="accent1"/>
                            </a:solidFill>
                            <a:latin typeface="Cambria Math" panose="02040503050406030204" pitchFamily="18" charset="0"/>
                            <a:cs typeface="Times New Roman" panose="02020603050405020304" pitchFamily="18" charset="0"/>
                          </a:rPr>
                          <m:t>1+</m:t>
                        </m:r>
                        <m:sSup>
                          <m:sSupPr>
                            <m:ctrlPr>
                              <a:rPr lang="en-US" b="0" i="1" smtClean="0">
                                <a:solidFill>
                                  <a:schemeClr val="accent1"/>
                                </a:solidFill>
                                <a:latin typeface="Cambria Math" panose="02040503050406030204" pitchFamily="18" charset="0"/>
                                <a:cs typeface="Times New Roman" panose="02020603050405020304" pitchFamily="18" charset="0"/>
                              </a:rPr>
                            </m:ctrlPr>
                          </m:sSupPr>
                          <m:e>
                            <m:r>
                              <a:rPr lang="en-US" b="0" i="1" smtClean="0">
                                <a:solidFill>
                                  <a:schemeClr val="accent1"/>
                                </a:solidFill>
                                <a:latin typeface="Cambria Math" panose="02040503050406030204" pitchFamily="18" charset="0"/>
                                <a:cs typeface="Times New Roman" panose="02020603050405020304" pitchFamily="18" charset="0"/>
                              </a:rPr>
                              <m:t>𝑒</m:t>
                            </m:r>
                          </m:e>
                          <m:sup>
                            <m:r>
                              <a:rPr lang="en-US" b="0" i="1" smtClean="0">
                                <a:solidFill>
                                  <a:schemeClr val="accent1"/>
                                </a:solidFill>
                                <a:latin typeface="Cambria Math" panose="02040503050406030204" pitchFamily="18" charset="0"/>
                                <a:cs typeface="Times New Roman" panose="02020603050405020304" pitchFamily="18" charset="0"/>
                              </a:rPr>
                              <m:t>−</m:t>
                            </m:r>
                            <m:r>
                              <a:rPr lang="en-US" b="0" i="1" smtClean="0">
                                <a:solidFill>
                                  <a:schemeClr val="accent1"/>
                                </a:solidFill>
                                <a:latin typeface="Cambria Math" panose="02040503050406030204" pitchFamily="18" charset="0"/>
                                <a:cs typeface="Times New Roman" panose="02020603050405020304" pitchFamily="18" charset="0"/>
                              </a:rPr>
                              <m:t>𝑥</m:t>
                            </m:r>
                          </m:sup>
                        </m:sSup>
                      </m:den>
                    </m:f>
                  </m:oMath>
                </a14:m>
                <a:r>
                  <a:rPr lang="en-US" dirty="0">
                    <a:solidFill>
                      <a:schemeClr val="accent1"/>
                    </a:solidFill>
                    <a:latin typeface="Times New Roman" panose="02020603050405020304" pitchFamily="18" charset="0"/>
                    <a:cs typeface="Times New Roman" panose="02020603050405020304" pitchFamily="18" charset="0"/>
                  </a:rPr>
                  <a:t>)</a:t>
                </a:r>
              </a:p>
            </p:txBody>
          </p:sp>
        </mc:Choice>
        <mc:Fallback xmlns="">
          <p:sp>
            <p:nvSpPr>
              <p:cNvPr id="8" name="TextBox 7">
                <a:extLst>
                  <a:ext uri="{FF2B5EF4-FFF2-40B4-BE49-F238E27FC236}">
                    <a16:creationId xmlns:a16="http://schemas.microsoft.com/office/drawing/2014/main" id="{310B6415-74C6-7E86-87E9-9E5B5495DDB4}"/>
                  </a:ext>
                </a:extLst>
              </p:cNvPr>
              <p:cNvSpPr txBox="1">
                <a:spLocks noRot="1" noChangeAspect="1" noMove="1" noResize="1" noEditPoints="1" noAdjustHandles="1" noChangeArrowheads="1" noChangeShapeType="1" noTextEdit="1"/>
              </p:cNvSpPr>
              <p:nvPr/>
            </p:nvSpPr>
            <p:spPr>
              <a:xfrm>
                <a:off x="7817479" y="4033987"/>
                <a:ext cx="1643270" cy="483466"/>
              </a:xfrm>
              <a:prstGeom prst="rect">
                <a:avLst/>
              </a:prstGeom>
              <a:blipFill>
                <a:blip r:embed="rId4"/>
                <a:stretch>
                  <a:fillRect l="-2963" r="-1481" b="-7595"/>
                </a:stretch>
              </a:blipFill>
            </p:spPr>
            <p:txBody>
              <a:bodyPr/>
              <a:lstStyle/>
              <a:p>
                <a:r>
                  <a:rPr lang="en-US">
                    <a:noFill/>
                  </a:rPr>
                  <a:t> </a:t>
                </a:r>
              </a:p>
            </p:txBody>
          </p:sp>
        </mc:Fallback>
      </mc:AlternateContent>
    </p:spTree>
    <p:extLst>
      <p:ext uri="{BB962C8B-B14F-4D97-AF65-F5344CB8AC3E}">
        <p14:creationId xmlns:p14="http://schemas.microsoft.com/office/powerpoint/2010/main" val="27336662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F3E4-832C-0724-6342-EC1E753ADFE2}"/>
              </a:ext>
            </a:extLst>
          </p:cNvPr>
          <p:cNvSpPr txBox="1">
            <a:spLocks/>
          </p:cNvSpPr>
          <p:nvPr/>
        </p:nvSpPr>
        <p:spPr>
          <a:xfrm>
            <a:off x="71729" y="293958"/>
            <a:ext cx="2431383" cy="42579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Objective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26E6E8-8689-3F11-F36D-5AD786B72BF4}"/>
                  </a:ext>
                </a:extLst>
              </p:cNvPr>
              <p:cNvSpPr txBox="1"/>
              <p:nvPr/>
            </p:nvSpPr>
            <p:spPr>
              <a:xfrm>
                <a:off x="2527889" y="431137"/>
                <a:ext cx="6111144" cy="1302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𝐸𝐿𝐵𝑂</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d>
                        <m:dPr>
                          <m:begChr m:val="["/>
                          <m:endChr m:val="]"/>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𝑙𝑜𝑔𝑝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𝑨</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𝐾𝐿</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𝑞</m:t>
                          </m:r>
                          <m:d>
                            <m:dPr>
                              <m:ctrlPr>
                                <a:rPr lang="en-US" sz="2000" b="1" i="1" smtClean="0">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𝒁</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𝒁</m:t>
                          </m:r>
                          <m:r>
                            <a:rPr lang="en-US"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𝑁</m:t>
                              </m:r>
                            </m:e>
                            <m:sup>
                              <m:r>
                                <a:rPr lang="en-US" altLang="zh-CN" sz="2000" b="0" i="1" smtClean="0">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𝐸𝐿𝐵𝑂</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𝐸</m:t>
                      </m:r>
                      <m:d>
                        <m:dPr>
                          <m:begChr m:val="["/>
                          <m:endChr m:val="]"/>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𝑙𝑜𝑔𝑝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𝑨</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𝐾𝐿</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𝑞</m:t>
                          </m:r>
                          <m:d>
                            <m:dPr>
                              <m:ctrlPr>
                                <a:rPr lang="en-US" altLang="zh-CN" sz="2000" b="1" i="1" smtClean="0">
                                  <a:latin typeface="Cambria Math" panose="02040503050406030204" pitchFamily="18" charset="0"/>
                                  <a:cs typeface="Times New Roman" panose="02020603050405020304" pitchFamily="18" charset="0"/>
                                </a:rPr>
                              </m:ctrlPr>
                            </m:dPr>
                            <m:e>
                              <m:r>
                                <a:rPr lang="en-US" altLang="zh-CN" sz="2000" b="1" i="1" smtClean="0">
                                  <a:latin typeface="Cambria Math" panose="02040503050406030204" pitchFamily="18" charset="0"/>
                                  <a:cs typeface="Times New Roman" panose="02020603050405020304" pitchFamily="18" charset="0"/>
                                </a:rPr>
                                <m:t>𝒁</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𝒁</m:t>
                          </m:r>
                          <m:r>
                            <a:rPr lang="en-US" altLang="zh-CN" sz="2000" b="0" i="1" smtClean="0">
                              <a:latin typeface="Cambria Math" panose="02040503050406030204" pitchFamily="18" charset="0"/>
                              <a:cs typeface="Times New Roman" panose="02020603050405020304" pitchFamily="18" charset="0"/>
                            </a:rPr>
                            <m:t>)</m:t>
                          </m:r>
                        </m:e>
                      </m:d>
                    </m:oMath>
                  </m:oMathPara>
                </a14:m>
                <a:endParaRPr lang="en-US" sz="2000" b="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6B26E6E8-8689-3F11-F36D-5AD786B72BF4}"/>
                  </a:ext>
                </a:extLst>
              </p:cNvPr>
              <p:cNvSpPr txBox="1">
                <a:spLocks noRot="1" noChangeAspect="1" noMove="1" noResize="1" noEditPoints="1" noAdjustHandles="1" noChangeArrowheads="1" noChangeShapeType="1" noTextEdit="1"/>
              </p:cNvSpPr>
              <p:nvPr/>
            </p:nvSpPr>
            <p:spPr>
              <a:xfrm>
                <a:off x="2527889" y="431137"/>
                <a:ext cx="6111144" cy="130272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11E10C-EE84-1607-91C3-57CC7657FA7A}"/>
                  </a:ext>
                </a:extLst>
              </p:cNvPr>
              <p:cNvSpPr txBox="1"/>
              <p:nvPr/>
            </p:nvSpPr>
            <p:spPr>
              <a:xfrm>
                <a:off x="685800" y="1295400"/>
                <a:ext cx="10950082" cy="50557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𝐸</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𝑙𝑜𝑔𝑝</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𝐴</m:t>
                              </m:r>
                            </m:e>
                            <m:e>
                              <m:r>
                                <a:rPr lang="en-US" b="0" i="1" smtClean="0">
                                  <a:latin typeface="Cambria Math" panose="02040503050406030204" pitchFamily="18" charset="0"/>
                                  <a:cs typeface="Times New Roman" panose="02020603050405020304" pitchFamily="18" charset="0"/>
                                </a:rPr>
                                <m:t>𝑍</m:t>
                              </m:r>
                            </m:e>
                          </m:d>
                        </m:e>
                      </m:d>
                    </m:oMath>
                  </m:oMathPara>
                </a14:m>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𝐿</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𝑁</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𝜎</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e>
                                      </m:d>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𝐴</m:t>
                                              </m:r>
                                            </m:e>
                                            <m:sub>
                                              <m:r>
                                                <a:rPr lang="en-US" b="0" i="1" smtClean="0">
                                                  <a:latin typeface="Cambria Math" panose="02040503050406030204" pitchFamily="18" charset="0"/>
                                                  <a:cs typeface="Times New Roman" panose="02020603050405020304" pitchFamily="18" charset="0"/>
                                                </a:rPr>
                                                <m:t>𝑖𝑗𝑘</m:t>
                                              </m:r>
                                            </m:sub>
                                          </m:sSub>
                                        </m:e>
                                      </m:d>
                                      <m:r>
                                        <a:rPr lang="en-US" b="0" i="1" smtClean="0">
                                          <a:latin typeface="Cambria Math" panose="02040503050406030204" pitchFamily="18" charset="0"/>
                                          <a:cs typeface="Times New Roman" panose="02020603050405020304" pitchFamily="18" charset="0"/>
                                        </a:rPr>
                                        <m:t>𝑙𝑜𝑔</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𝜎</m:t>
                                      </m:r>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𝑖𝑙</m:t>
                                          </m:r>
                                        </m:sub>
                                        <m:sup>
                                          <m:r>
                                            <a:rPr lang="en-US" b="0" i="1" smtClean="0">
                                              <a:latin typeface="Cambria Math" panose="02040503050406030204" pitchFamily="18" charset="0"/>
                                              <a:cs typeface="Times New Roman" panose="02020603050405020304" pitchFamily="18" charset="0"/>
                                            </a:rPr>
                                            <m:t>𝑇</m:t>
                                          </m:r>
                                        </m:sup>
                                      </m:sSubSup>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𝒁</m:t>
                                          </m:r>
                                        </m:e>
                                        <m:sub>
                                          <m:r>
                                            <a:rPr lang="en-US" b="0" i="1" smtClean="0">
                                              <a:latin typeface="Cambria Math" panose="02040503050406030204" pitchFamily="18" charset="0"/>
                                              <a:cs typeface="Times New Roman" panose="02020603050405020304" pitchFamily="18" charset="0"/>
                                            </a:rPr>
                                            <m:t>𝑗𝑙</m:t>
                                          </m:r>
                                        </m:sub>
                                      </m:sSub>
                                      <m:r>
                                        <a:rPr lang="en-US" b="0" i="1" smtClean="0">
                                          <a:latin typeface="Cambria Math" panose="02040503050406030204" pitchFamily="18" charset="0"/>
                                          <a:cs typeface="Times New Roman" panose="02020603050405020304" pitchFamily="18" charset="0"/>
                                        </a:rPr>
                                        <m:t>)]</m:t>
                                      </m:r>
                                    </m:e>
                                  </m:nary>
                                </m:e>
                              </m:nary>
                            </m:e>
                          </m:nary>
                        </m:e>
                      </m:nary>
                    </m:oMath>
                  </m:oMathPara>
                </a14:m>
                <a:endParaRPr lang="en-US" b="0"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For sparse A, it can be beneficial to re-weight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1 in L or alternatively sub-sample terms with </a:t>
                </a:r>
                <a:r>
                  <a:rPr lang="en-US" b="0" dirty="0" err="1">
                    <a:latin typeface="Times New Roman" panose="02020603050405020304" pitchFamily="18" charset="0"/>
                    <a:cs typeface="Times New Roman" panose="02020603050405020304" pitchFamily="18" charset="0"/>
                  </a:rPr>
                  <a:t>Aij</a:t>
                </a:r>
                <a:r>
                  <a:rPr lang="en-US" b="0" dirty="0">
                    <a:latin typeface="Times New Roman" panose="02020603050405020304" pitchFamily="18" charset="0"/>
                    <a:cs typeface="Times New Roman" panose="02020603050405020304" pitchFamily="18" charset="0"/>
                  </a:rPr>
                  <a:t> = 0 to balance the weight of positive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1)</a:t>
                </a:r>
                <a:r>
                  <a:rPr lang="en-US" b="0" dirty="0">
                    <a:latin typeface="Times New Roman" panose="02020603050405020304" pitchFamily="18" charset="0"/>
                    <a:cs typeface="Times New Roman" panose="02020603050405020304" pitchFamily="18" charset="0"/>
                  </a:rPr>
                  <a:t> information and negative edge (</a:t>
                </a:r>
                <a:r>
                  <a:rPr lang="en-US" altLang="zh-CN" b="0" dirty="0" err="1">
                    <a:latin typeface="Times New Roman" panose="02020603050405020304" pitchFamily="18" charset="0"/>
                    <a:cs typeface="Times New Roman" panose="02020603050405020304" pitchFamily="18" charset="0"/>
                  </a:rPr>
                  <a:t>Aij</a:t>
                </a:r>
                <a:r>
                  <a:rPr lang="en-US" altLang="zh-CN" b="0" dirty="0">
                    <a:latin typeface="Times New Roman" panose="02020603050405020304" pitchFamily="18" charset="0"/>
                    <a:cs typeface="Times New Roman" panose="02020603050405020304" pitchFamily="18" charset="0"/>
                  </a:rPr>
                  <a:t> = 0)</a:t>
                </a:r>
                <a:r>
                  <a:rPr lang="en-US" b="0" dirty="0">
                    <a:latin typeface="Times New Roman" panose="02020603050405020304" pitchFamily="18" charset="0"/>
                    <a:cs typeface="Times New Roman" panose="02020603050405020304" pitchFamily="18" charset="0"/>
                  </a:rPr>
                  <a:t> information.</a:t>
                </a:r>
              </a:p>
              <a:p>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𝑖𝑗𝑘</m:t>
                                    </m:r>
                                  </m:sub>
                                </m:sSub>
                                <m:r>
                                  <a:rPr lang="en-US" altLang="zh-CN" b="0" i="1" smtClean="0">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r>
                                      <a:rPr lang="en-US" altLang="zh-CN" b="0" i="1" smtClean="0">
                                        <a:latin typeface="Cambria Math" panose="02040503050406030204" pitchFamily="18" charset="0"/>
                                        <a:cs typeface="Times New Roman" panose="02020603050405020304" pitchFamily="18" charset="0"/>
                                      </a:rPr>
                                      <m:t>𝑘</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positive edge reconstruction likelihood +</a:t>
                </a:r>
              </a:p>
              <a:p>
                <a:r>
                  <a:rPr lang="en-US" b="0" dirty="0">
                    <a:latin typeface="Times New Roman" panose="02020603050405020304" pitchFamily="18" charset="0"/>
                    <a:cs typeface="Times New Roman" panose="02020603050405020304" pitchFamily="18" charset="0"/>
                  </a:rPr>
                  <a:t>   negative edge reconstruction likelihood</a:t>
                </a:r>
              </a:p>
            </p:txBody>
          </p:sp>
        </mc:Choice>
        <mc:Fallback xmlns="">
          <p:sp>
            <p:nvSpPr>
              <p:cNvPr id="5" name="TextBox 4">
                <a:extLst>
                  <a:ext uri="{FF2B5EF4-FFF2-40B4-BE49-F238E27FC236}">
                    <a16:creationId xmlns:a16="http://schemas.microsoft.com/office/drawing/2014/main" id="{5811E10C-EE84-1607-91C3-57CC7657FA7A}"/>
                  </a:ext>
                </a:extLst>
              </p:cNvPr>
              <p:cNvSpPr txBox="1">
                <a:spLocks noRot="1" noChangeAspect="1" noMove="1" noResize="1" noEditPoints="1" noAdjustHandles="1" noChangeArrowheads="1" noChangeShapeType="1" noTextEdit="1"/>
              </p:cNvSpPr>
              <p:nvPr/>
            </p:nvSpPr>
            <p:spPr>
              <a:xfrm>
                <a:off x="685800" y="1295400"/>
                <a:ext cx="10950082" cy="5055743"/>
              </a:xfrm>
              <a:prstGeom prst="rect">
                <a:avLst/>
              </a:prstGeom>
              <a:blipFill>
                <a:blip r:embed="rId3"/>
                <a:stretch>
                  <a:fillRect l="-501" b="-965"/>
                </a:stretch>
              </a:blipFill>
            </p:spPr>
            <p:txBody>
              <a:bodyPr/>
              <a:lstStyle/>
              <a:p>
                <a:r>
                  <a:rPr lang="en-US">
                    <a:noFill/>
                  </a:rPr>
                  <a:t> </a:t>
                </a:r>
              </a:p>
            </p:txBody>
          </p:sp>
        </mc:Fallback>
      </mc:AlternateContent>
    </p:spTree>
    <p:extLst>
      <p:ext uri="{BB962C8B-B14F-4D97-AF65-F5344CB8AC3E}">
        <p14:creationId xmlns:p14="http://schemas.microsoft.com/office/powerpoint/2010/main" val="14717972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A3B8546-E92A-31AE-30A5-1075EA2E51E8}"/>
                  </a:ext>
                </a:extLst>
              </p:cNvPr>
              <p:cNvSpPr txBox="1"/>
              <p:nvPr/>
            </p:nvSpPr>
            <p:spPr>
              <a:xfrm>
                <a:off x="169406" y="162490"/>
                <a:ext cx="11853187" cy="3662221"/>
              </a:xfrm>
              <a:prstGeom prst="rect">
                <a:avLst/>
              </a:prstGeom>
              <a:noFill/>
            </p:spPr>
            <p:txBody>
              <a:bodyPr wrap="square" rtlCol="0">
                <a:spAutoFit/>
              </a:bodyPr>
              <a:lstStyle/>
              <a:p>
                <a:pPr lvl="1"/>
                <a:r>
                  <a:rPr lang="en-US" sz="1600" b="0" dirty="0">
                    <a:latin typeface="Cambria Math" panose="02040503050406030204" pitchFamily="18" charset="0"/>
                  </a:rPr>
                  <a:t>For node </a:t>
                </a:r>
                <a:r>
                  <a:rPr lang="en-US" sz="1600" b="0" dirty="0" err="1">
                    <a:latin typeface="Cambria Math" panose="02040503050406030204" pitchFamily="18" charset="0"/>
                  </a:rPr>
                  <a:t>i</a:t>
                </a:r>
                <a:r>
                  <a:rPr lang="en-US" sz="1600" b="0" dirty="0">
                    <a:latin typeface="Cambria Math" panose="02040503050406030204" pitchFamily="18" charset="0"/>
                  </a:rPr>
                  <a:t>, j</a:t>
                </a: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r>
                        <a:rPr lang="en-US" sz="1600" b="0" i="1" smtClean="0">
                          <a:latin typeface="Cambria Math" panose="02040503050406030204" pitchFamily="18" charset="0"/>
                        </a:rPr>
                        <m:t>𝑙𝑜𝑔</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𝜃</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𝜇</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𝜎</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𝑙𝑜𝑔𝑁</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;0,</m:t>
                              </m:r>
                              <m:r>
                                <a:rPr lang="en-US" sz="1600" b="0" i="1" smtClean="0">
                                  <a:latin typeface="Cambria Math" panose="02040503050406030204" pitchFamily="18" charset="0"/>
                                </a:rPr>
                                <m:t>𝐼</m:t>
                              </m:r>
                            </m:e>
                          </m:d>
                          <m:r>
                            <a:rPr lang="en-US" sz="1600" b="0" i="1" smtClean="0">
                              <a:latin typeface="Cambria Math" panose="02040503050406030204" pitchFamily="18" charset="0"/>
                            </a:rPr>
                            <m:t>𝑑</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nary>
                      <m:r>
                        <a:rPr lang="en-US" sz="1600" b="0" i="1" smtClean="0">
                          <a:latin typeface="Cambria Math" panose="02040503050406030204" pitchFamily="18" charset="0"/>
                        </a:rPr>
                        <m:t>=</m:t>
                      </m:r>
                      <m:nary>
                        <m:naryPr>
                          <m:limLoc m:val="undOvr"/>
                          <m:subHide m:val="on"/>
                          <m:supHide m:val="on"/>
                          <m:ctrlPr>
                            <a:rPr lang="en-US" sz="1600" b="0" i="1" smtClean="0">
                              <a:latin typeface="Cambria Math" panose="02040503050406030204" pitchFamily="18" charset="0"/>
                            </a:rPr>
                          </m:ctrlPr>
                        </m:naryPr>
                        <m:sub/>
                        <m:sup/>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b="0" i="1" smtClean="0">
                                              <a:latin typeface="Cambria Math" panose="02040503050406030204" pitchFamily="18" charset="0"/>
                                            </a:rPr>
                                          </m:ctrlPr>
                                        </m:radPr>
                                        <m:deg/>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sup>
                                              <m:r>
                                                <a:rPr lang="en-US" sz="1600" b="0" i="1" smtClean="0">
                                                  <a:latin typeface="Cambria Math" panose="02040503050406030204" pitchFamily="18" charset="0"/>
                                                </a:rPr>
                                                <m:t>𝑓</m:t>
                                              </m:r>
                                            </m:sup>
                                          </m:sSup>
                                        </m:e>
                                      </m:ra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Sup>
                                            <m:sSubSupPr>
                                              <m:ctrlPr>
                                                <a:rPr lang="en-US" sz="1600" b="0" i="1" smtClean="0">
                                                  <a:latin typeface="Cambria Math" panose="02040503050406030204" pitchFamily="18" charset="0"/>
                                                </a:rPr>
                                              </m:ctrlPr>
                                            </m:sSubSup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𝑇</m:t>
                                              </m:r>
                                            </m:sup>
                                          </m:sSubSup>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e>
                                  </m:func>
                                </m:e>
                              </m:d>
                            </m:e>
                          </m:func>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𝑑</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nary>
                    </m:oMath>
                  </m:oMathPara>
                </a14:m>
                <a:endParaRPr lang="en-US" sz="16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m:t>
                      </m:r>
                      <m:nary>
                        <m:naryPr>
                          <m:limLoc m:val="undOvr"/>
                          <m:subHide m:val="on"/>
                          <m:supHide m:val="on"/>
                          <m:ctrlPr>
                            <a:rPr lang="en-US" sz="1600" i="1">
                              <a:latin typeface="Cambria Math" panose="02040503050406030204" pitchFamily="18" charset="0"/>
                            </a:rPr>
                          </m:ctrlPr>
                        </m:naryPr>
                        <m:sub/>
                        <m:sup/>
                        <m:e>
                          <m:d>
                            <m:dPr>
                              <m:begChr m:val="{"/>
                              <m:endChr m:val="}"/>
                              <m:ctrlPr>
                                <a:rPr lang="en-US" sz="1600" i="1" smtClean="0">
                                  <a:latin typeface="Cambria Math" panose="02040503050406030204" pitchFamily="18" charset="0"/>
                                </a:rPr>
                              </m:ctrlPr>
                            </m:dPr>
                            <m:e>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b="0" i="1" smtClean="0">
                                  <a:latin typeface="Cambria Math" panose="02040503050406030204" pitchFamily="18" charset="0"/>
                                </a:rPr>
                                <m:t>𝑙𝑜𝑔</m:t>
                              </m:r>
                              <m:r>
                                <a:rPr lang="en-US" sz="1600" b="0" i="1" smtClean="0">
                                  <a:latin typeface="Cambria Math" panose="02040503050406030204" pitchFamily="18" charset="0"/>
                                </a:rPr>
                                <m:t>⁡(2</m:t>
                              </m:r>
                              <m:r>
                                <a:rPr lang="en-US" sz="1600" b="0" i="1" smtClean="0">
                                  <a:latin typeface="Cambria Math" panose="02040503050406030204" pitchFamily="18" charset="0"/>
                                </a:rPr>
                                <m:t>𝜋</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𝑡</m:t>
                                  </m:r>
                                  <m:r>
                                    <a:rPr lang="en-US" sz="1600" i="1">
                                      <a:latin typeface="Cambria Math" panose="02040503050406030204" pitchFamily="18" charset="0"/>
                                    </a:rPr>
                                    <m:t>=1</m:t>
                                  </m:r>
                                </m:sub>
                                <m:sup>
                                  <m:r>
                                    <a:rPr lang="en-US" sz="1600" i="1">
                                      <a:latin typeface="Cambria Math" panose="02040503050406030204" pitchFamily="18" charset="0"/>
                                    </a:rPr>
                                    <m:t>𝑓</m:t>
                                  </m:r>
                                </m:sup>
                                <m:e>
                                  <m:sSubSup>
                                    <m:sSubSupPr>
                                      <m:ctrlPr>
                                        <a:rPr lang="en-US" sz="1600" i="1">
                                          <a:latin typeface="Cambria Math" panose="02040503050406030204" pitchFamily="18" charset="0"/>
                                        </a:rPr>
                                      </m:ctrlPr>
                                    </m:sSubSupPr>
                                    <m:e>
                                      <m:r>
                                        <a:rPr lang="en-US" sz="1600" b="0" i="1">
                                          <a:latin typeface="Cambria Math" panose="02040503050406030204" pitchFamily="18" charset="0"/>
                                        </a:rPr>
                                        <m:t>𝑍</m:t>
                                      </m:r>
                                    </m:e>
                                    <m:sub>
                                      <m:r>
                                        <a:rPr lang="en-US" sz="1600" i="1">
                                          <a:latin typeface="Cambria Math" panose="02040503050406030204" pitchFamily="18" charset="0"/>
                                        </a:rPr>
                                        <m:t>𝑖𝑡</m:t>
                                      </m:r>
                                    </m:sub>
                                    <m:sup>
                                      <m:r>
                                        <a:rPr lang="en-US" sz="1600" i="1">
                                          <a:latin typeface="Cambria Math" panose="02040503050406030204" pitchFamily="18" charset="0"/>
                                        </a:rPr>
                                        <m:t>2</m:t>
                                      </m:r>
                                    </m:sup>
                                  </m:sSubSup>
                                </m:e>
                              </m:nary>
                            </m:e>
                          </m:d>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𝜙</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e>
                          </m:d>
                          <m:r>
                            <a:rPr lang="en-US" sz="1600" i="1">
                              <a:latin typeface="Cambria Math" panose="02040503050406030204" pitchFamily="18" charset="0"/>
                            </a:rPr>
                            <m:t>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𝒁</m:t>
                              </m:r>
                            </m:e>
                            <m:sub>
                              <m:r>
                                <a:rPr lang="en-US" sz="1600" i="1">
                                  <a:latin typeface="Cambria Math" panose="02040503050406030204" pitchFamily="18" charset="0"/>
                                </a:rPr>
                                <m:t>𝑖</m:t>
                              </m:r>
                            </m:sub>
                          </m:sSub>
                          <m:r>
                            <a:rPr lang="en-US" sz="1600" i="1">
                              <a:latin typeface="Cambria Math" panose="02040503050406030204" pitchFamily="18" charset="0"/>
                            </a:rPr>
                            <m:t>)</m:t>
                          </m:r>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𝑓</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𝑙𝑜</m:t>
                      </m:r>
                      <m:func>
                        <m:funcPr>
                          <m:ctrlPr>
                            <a:rPr lang="en-US" sz="1600" b="0" i="1" smtClean="0">
                              <a:latin typeface="Cambria Math" panose="02040503050406030204" pitchFamily="18" charset="0"/>
                            </a:rPr>
                          </m:ctrlPr>
                        </m:funcPr>
                        <m:fName>
                          <m:r>
                            <a:rPr lang="en-US" sz="1600" b="0" i="1" smtClean="0">
                              <a:latin typeface="Cambria Math" panose="02040503050406030204" pitchFamily="18" charset="0"/>
                            </a:rPr>
                            <m:t>𝑔</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𝜋</m:t>
                              </m:r>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𝑡</m:t>
                          </m:r>
                          <m:r>
                            <a:rPr lang="en-US" sz="1600" b="0" i="1" smtClean="0">
                              <a:latin typeface="Cambria Math" panose="02040503050406030204" pitchFamily="18" charset="0"/>
                            </a:rPr>
                            <m:t>=1</m:t>
                          </m:r>
                        </m:sub>
                        <m:sup>
                          <m:r>
                            <a:rPr lang="en-US" sz="1600" b="0" i="1" smtClean="0">
                              <a:latin typeface="Cambria Math" panose="02040503050406030204" pitchFamily="18" charset="0"/>
                            </a:rPr>
                            <m:t>𝑓</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𝜙</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𝑖𝑡</m:t>
                                  </m:r>
                                </m:sub>
                              </m:sSub>
                            </m:e>
                          </m:d>
                        </m:e>
                      </m:nary>
                      <m:r>
                        <a:rPr lang="en-US" sz="1600" b="0" i="1" smtClean="0">
                          <a:latin typeface="Cambria Math" panose="02040503050406030204" pitchFamily="18" charset="0"/>
                        </a:rPr>
                        <m:t>=</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𝑓</m:t>
                          </m:r>
                        </m:num>
                        <m:den>
                          <m:r>
                            <a:rPr lang="en-US" sz="1600" i="1">
                              <a:latin typeface="Cambria Math" panose="02040503050406030204" pitchFamily="18" charset="0"/>
                            </a:rPr>
                            <m:t>2</m:t>
                          </m:r>
                        </m:den>
                      </m:f>
                      <m:r>
                        <a:rPr lang="en-US" sz="1600" i="1">
                          <a:latin typeface="Cambria Math" panose="02040503050406030204" pitchFamily="18" charset="0"/>
                        </a:rPr>
                        <m:t>𝑙𝑜</m:t>
                      </m:r>
                      <m:func>
                        <m:funcPr>
                          <m:ctrlPr>
                            <a:rPr lang="en-US" sz="1600" i="1">
                              <a:latin typeface="Cambria Math" panose="02040503050406030204" pitchFamily="18" charset="0"/>
                            </a:rPr>
                          </m:ctrlPr>
                        </m:funcPr>
                        <m:fName>
                          <m:r>
                            <a:rPr lang="en-US" sz="1600" i="1">
                              <a:latin typeface="Cambria Math" panose="02040503050406030204" pitchFamily="18" charset="0"/>
                            </a:rPr>
                            <m:t>𝑔</m:t>
                          </m:r>
                        </m:fName>
                        <m:e>
                          <m:d>
                            <m:dPr>
                              <m:ctrlPr>
                                <a:rPr lang="en-US" sz="1600" i="1">
                                  <a:latin typeface="Cambria Math" panose="02040503050406030204" pitchFamily="18" charset="0"/>
                                </a:rPr>
                              </m:ctrlPr>
                            </m:dPr>
                            <m:e>
                              <m:r>
                                <a:rPr lang="en-US" sz="1600" i="1">
                                  <a:latin typeface="Cambria Math" panose="02040503050406030204" pitchFamily="18" charset="0"/>
                                </a:rPr>
                                <m:t>2</m:t>
                              </m:r>
                              <m:r>
                                <a:rPr lang="en-US" sz="1600" i="1">
                                  <a:latin typeface="Cambria Math" panose="02040503050406030204" pitchFamily="18" charset="0"/>
                                </a:rPr>
                                <m:t>𝜋</m:t>
                              </m:r>
                            </m:e>
                          </m:d>
                        </m:e>
                      </m:func>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𝜎</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𝜇</m:t>
                          </m:r>
                        </m:e>
                        <m:sub>
                          <m:r>
                            <a:rPr lang="en-US" sz="1600" b="0" i="1" smtClean="0">
                              <a:latin typeface="Cambria Math" panose="02040503050406030204" pitchFamily="18" charset="0"/>
                            </a:rPr>
                            <m:t>𝑖𝑡</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oMath>
                  </m:oMathPara>
                </a14:m>
                <a:endParaRPr lang="en-US" sz="16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begChr m:val="{"/>
                              <m:endChr m:val="}"/>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ad>
                                    <m:radPr>
                                      <m:degHide m:val="on"/>
                                      <m:ctrlPr>
                                        <a:rPr lang="en-US" sz="1600" b="0" i="1" smtClean="0">
                                          <a:latin typeface="Cambria Math" panose="02040503050406030204" pitchFamily="18" charset="0"/>
                                          <a:cs typeface="Times New Roman" panose="02020603050405020304" pitchFamily="18" charset="0"/>
                                        </a:rPr>
                                      </m:ctrlPr>
                                    </m:radPr>
                                    <m:deg/>
                                    <m:e>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sup>
                                          <m:r>
                                            <a:rPr lang="en-US" sz="1600" b="0" i="1" smtClean="0">
                                              <a:latin typeface="Cambria Math" panose="02040503050406030204" pitchFamily="18" charset="0"/>
                                              <a:cs typeface="Times New Roman" panose="02020603050405020304" pitchFamily="18" charset="0"/>
                                            </a:rPr>
                                            <m:t>𝑓</m:t>
                                          </m:r>
                                        </m:sup>
                                      </m:sSup>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e>
                                  </m:rad>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exp</m:t>
                                  </m:r>
                                </m:fName>
                                <m:e>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f>
                                            <m:fPr>
                                              <m:ctrlPr>
                                                <a:rPr lang="en-US" sz="1600" b="0" i="1" smtClean="0">
                                                  <a:latin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e>
                                                  </m:d>
                                                </m:e>
                                                <m:sup>
                                                  <m:r>
                                                    <a:rPr lang="en-US" sz="1600" b="0" i="1" smtClean="0">
                                                      <a:latin typeface="Cambria Math" panose="02040503050406030204" pitchFamily="18" charset="0"/>
                                                      <a:cs typeface="Times New Roman" panose="02020603050405020304" pitchFamily="18" charset="0"/>
                                                    </a:rPr>
                                                    <m:t>2</m:t>
                                                  </m:r>
                                                </m:sup>
                                              </m:sSup>
                                            </m:num>
                                            <m:den>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den>
                                          </m:f>
                                        </m:e>
                                      </m:nary>
                                    </m:e>
                                  </m:d>
                                </m:e>
                              </m:func>
                            </m:e>
                          </m:d>
                        </m:e>
                      </m:func>
                    </m:oMath>
                  </m:oMathPara>
                </a14:m>
                <a:endParaRPr lang="en-US" sz="1600" b="0" i="1" dirty="0">
                  <a:latin typeface="Cambria Math" panose="02040503050406030204" pitchFamily="18"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cs typeface="Times New Roman" panose="02020603050405020304" pitchFamily="18" charset="0"/>
                        </a:rPr>
                        <m:t>𝑙𝑜</m:t>
                      </m:r>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𝑔</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sSup>
                            <m:sSupPr>
                              <m:ctrlPr>
                                <a:rPr lang="en-US" sz="1600" b="0" i="1" smtClean="0">
                                  <a:latin typeface="Cambria Math" panose="02040503050406030204" pitchFamily="18" charset="0"/>
                                  <a:cs typeface="Times New Roman" panose="02020603050405020304" pitchFamily="18" charset="0"/>
                                </a:rPr>
                              </m:ctrlPr>
                            </m:sSupPr>
                            <m:e>
                              <m:d>
                                <m:dPr>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cs typeface="Times New Roman" panose="02020603050405020304" pitchFamily="18" charset="0"/>
                                            </a:rPr>
                                            <m:t>𝑗𝑡</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𝑗𝑡</m:t>
                                          </m:r>
                                        </m:sub>
                                      </m:sSub>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Sub>
                                    </m:den>
                                  </m:f>
                                </m:e>
                              </m:d>
                            </m:e>
                            <m:sup>
                              <m:r>
                                <a:rPr lang="en-US" sz="1600" b="0" i="1" smtClean="0">
                                  <a:latin typeface="Cambria Math" panose="02040503050406030204" pitchFamily="18" charset="0"/>
                                  <a:cs typeface="Times New Roman" panose="02020603050405020304" pitchFamily="18" charset="0"/>
                                </a:rPr>
                                <m:t>2</m:t>
                              </m:r>
                            </m:sup>
                          </m:sSup>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𝑓</m:t>
                          </m:r>
                        </m:num>
                        <m:den>
                          <m:r>
                            <a:rPr lang="en-US" sz="1600" b="0" i="1" smtClean="0">
                              <a:latin typeface="Cambria Math" panose="02040503050406030204" pitchFamily="18" charset="0"/>
                              <a:cs typeface="Times New Roman" panose="02020603050405020304" pitchFamily="18" charset="0"/>
                            </a:rPr>
                            <m:t>2</m:t>
                          </m:r>
                        </m:den>
                      </m:f>
                      <m:func>
                        <m:funcPr>
                          <m:ctrlPr>
                            <a:rPr lang="en-US" sz="1600" b="0" i="1" smtClean="0">
                              <a:latin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cs typeface="Times New Roman" panose="02020603050405020304" pitchFamily="18" charset="0"/>
                            </a:rPr>
                            <m:t>log</m:t>
                          </m:r>
                        </m:fName>
                        <m:e>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𝜋</m:t>
                              </m:r>
                            </m:e>
                          </m:d>
                        </m:e>
                      </m:func>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(1+</m:t>
                          </m:r>
                          <m:r>
                            <a:rPr lang="en-US" sz="1600" b="0" i="1" smtClean="0">
                              <a:latin typeface="Cambria Math" panose="02040503050406030204" pitchFamily="18" charset="0"/>
                              <a:cs typeface="Times New Roman" panose="02020603050405020304" pitchFamily="18" charset="0"/>
                            </a:rPr>
                            <m:t>𝑙𝑜𝑔</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𝑗𝑡</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CA3B8546-E92A-31AE-30A5-1075EA2E51E8}"/>
                  </a:ext>
                </a:extLst>
              </p:cNvPr>
              <p:cNvSpPr txBox="1">
                <a:spLocks noRot="1" noChangeAspect="1" noMove="1" noResize="1" noEditPoints="1" noAdjustHandles="1" noChangeArrowheads="1" noChangeShapeType="1" noTextEdit="1"/>
              </p:cNvSpPr>
              <p:nvPr/>
            </p:nvSpPr>
            <p:spPr>
              <a:xfrm>
                <a:off x="169406" y="162490"/>
                <a:ext cx="11853187" cy="3662221"/>
              </a:xfrm>
              <a:prstGeom prst="rect">
                <a:avLst/>
              </a:prstGeom>
              <a:blipFill>
                <a:blip r:embed="rId3"/>
                <a:stretch>
                  <a:fillRect t="-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374685A-FF66-711C-2B18-0CED2437137D}"/>
              </a:ext>
            </a:extLst>
          </p:cNvPr>
          <p:cNvPicPr>
            <a:picLocks noChangeAspect="1"/>
          </p:cNvPicPr>
          <p:nvPr/>
        </p:nvPicPr>
        <p:blipFill>
          <a:blip r:embed="rId4"/>
          <a:stretch>
            <a:fillRect/>
          </a:stretch>
        </p:blipFill>
        <p:spPr>
          <a:xfrm>
            <a:off x="127953" y="487896"/>
            <a:ext cx="543001" cy="514422"/>
          </a:xfrm>
          <a:prstGeom prst="rect">
            <a:avLst/>
          </a:prstGeom>
        </p:spPr>
      </p:pic>
      <p:pic>
        <p:nvPicPr>
          <p:cNvPr id="6" name="Picture 5">
            <a:extLst>
              <a:ext uri="{FF2B5EF4-FFF2-40B4-BE49-F238E27FC236}">
                <a16:creationId xmlns:a16="http://schemas.microsoft.com/office/drawing/2014/main" id="{CC151604-60A2-7220-E7BD-E16693296822}"/>
              </a:ext>
            </a:extLst>
          </p:cNvPr>
          <p:cNvPicPr>
            <a:picLocks noChangeAspect="1"/>
          </p:cNvPicPr>
          <p:nvPr/>
        </p:nvPicPr>
        <p:blipFill>
          <a:blip r:embed="rId4"/>
          <a:stretch>
            <a:fillRect/>
          </a:stretch>
        </p:blipFill>
        <p:spPr>
          <a:xfrm>
            <a:off x="169406" y="2356567"/>
            <a:ext cx="543001" cy="51442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14D12C-9482-328D-EE2E-39479FCD1BFD}"/>
                  </a:ext>
                </a:extLst>
              </p:cNvPr>
              <p:cNvSpPr txBox="1"/>
              <p:nvPr/>
            </p:nvSpPr>
            <p:spPr>
              <a:xfrm>
                <a:off x="670956" y="4074052"/>
                <a:ext cx="10307415" cy="258724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solidFill>
                            <a:schemeClr val="accent1"/>
                          </a:solidFill>
                          <a:latin typeface="Cambria Math" panose="02040503050406030204" pitchFamily="18" charset="0"/>
                          <a:cs typeface="Times New Roman" panose="02020603050405020304" pitchFamily="18" charset="0"/>
                        </a:rPr>
                        <m:t>−</m:t>
                      </m:r>
                      <m:r>
                        <a:rPr lang="en-US" sz="1600" b="0" i="1" smtClean="0">
                          <a:solidFill>
                            <a:schemeClr val="accent1"/>
                          </a:solidFill>
                          <a:latin typeface="Cambria Math" panose="02040503050406030204" pitchFamily="18" charset="0"/>
                          <a:cs typeface="Times New Roman" panose="02020603050405020304" pitchFamily="18" charset="0"/>
                        </a:rPr>
                        <m:t>𝐾𝐿</m:t>
                      </m:r>
                      <m:r>
                        <a:rPr lang="en-US" sz="1600" b="0" i="1" smtClean="0">
                          <a:solidFill>
                            <a:schemeClr val="accent1"/>
                          </a:solidFill>
                          <a:latin typeface="Cambria Math" panose="02040503050406030204" pitchFamily="18" charset="0"/>
                          <a:cs typeface="Times New Roman" panose="02020603050405020304" pitchFamily="18" charset="0"/>
                        </a:rPr>
                        <m:t>(</m:t>
                      </m:r>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𝑞</m:t>
                          </m:r>
                        </m:e>
                        <m:sub>
                          <m:r>
                            <a:rPr lang="en-US" sz="1600" b="0" i="1" smtClean="0">
                              <a:solidFill>
                                <a:schemeClr val="accent1"/>
                              </a:solidFill>
                              <a:latin typeface="Cambria Math" panose="02040503050406030204" pitchFamily="18" charset="0"/>
                              <a:cs typeface="Times New Roman" panose="02020603050405020304" pitchFamily="18" charset="0"/>
                            </a:rPr>
                            <m:t>𝜙</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r>
                        <a:rPr lang="en-US" sz="1600" b="0" i="1" smtClean="0">
                          <a:solidFill>
                            <a:schemeClr val="accent1"/>
                          </a:solidFill>
                          <a:latin typeface="Cambria Math" panose="02040503050406030204" pitchFamily="18" charset="0"/>
                          <a:cs typeface="Times New Roman" panose="02020603050405020304" pitchFamily="18" charset="0"/>
                        </a:rPr>
                        <m:t>|</m:t>
                      </m:r>
                      <m:d>
                        <m:dPr>
                          <m:begChr m:val="|"/>
                          <m:ctrlPr>
                            <a:rPr lang="en-US" sz="1600" b="0" i="1" smtClean="0">
                              <a:solidFill>
                                <a:schemeClr val="accent1"/>
                              </a:solidFill>
                              <a:latin typeface="Cambria Math" panose="02040503050406030204" pitchFamily="18" charset="0"/>
                              <a:cs typeface="Times New Roman" panose="02020603050405020304" pitchFamily="18" charset="0"/>
                            </a:rPr>
                          </m:ctrlPr>
                        </m:dPr>
                        <m:e>
                          <m:sSub>
                            <m:sSubPr>
                              <m:ctrlPr>
                                <a:rPr lang="en-US" sz="1600" b="0" i="1" smtClean="0">
                                  <a:solidFill>
                                    <a:schemeClr val="accent1"/>
                                  </a:solidFill>
                                  <a:latin typeface="Cambria Math" panose="02040503050406030204" pitchFamily="18" charset="0"/>
                                  <a:cs typeface="Times New Roman" panose="02020603050405020304" pitchFamily="18" charset="0"/>
                                </a:rPr>
                              </m:ctrlPr>
                            </m:sSubPr>
                            <m:e>
                              <m:r>
                                <a:rPr lang="en-US" sz="1600" b="0" i="1" smtClean="0">
                                  <a:solidFill>
                                    <a:schemeClr val="accent1"/>
                                  </a:solidFill>
                                  <a:latin typeface="Cambria Math" panose="02040503050406030204" pitchFamily="18" charset="0"/>
                                  <a:cs typeface="Times New Roman" panose="02020603050405020304" pitchFamily="18" charset="0"/>
                                </a:rPr>
                                <m:t>𝑝</m:t>
                              </m:r>
                            </m:e>
                            <m:sub>
                              <m:r>
                                <a:rPr lang="en-US" sz="1600" b="0" i="1" smtClean="0">
                                  <a:solidFill>
                                    <a:schemeClr val="accent1"/>
                                  </a:solidFill>
                                  <a:latin typeface="Cambria Math" panose="02040503050406030204" pitchFamily="18" charset="0"/>
                                  <a:cs typeface="Times New Roman" panose="02020603050405020304" pitchFamily="18" charset="0"/>
                                </a:rPr>
                                <m:t>𝜃</m:t>
                              </m:r>
                            </m:sub>
                          </m:sSub>
                          <m:d>
                            <m:dPr>
                              <m:ctrlPr>
                                <a:rPr lang="en-US" sz="1600" b="0" i="1" smtClean="0">
                                  <a:solidFill>
                                    <a:schemeClr val="accent1"/>
                                  </a:solidFill>
                                  <a:latin typeface="Cambria Math" panose="02040503050406030204" pitchFamily="18" charset="0"/>
                                  <a:cs typeface="Times New Roman" panose="02020603050405020304" pitchFamily="18" charset="0"/>
                                </a:rPr>
                              </m:ctrlPr>
                            </m:dPr>
                            <m:e>
                              <m:r>
                                <a:rPr lang="en-US" sz="1600" b="1" i="1" smtClean="0">
                                  <a:solidFill>
                                    <a:schemeClr val="accent1"/>
                                  </a:solidFill>
                                  <a:latin typeface="Cambria Math" panose="02040503050406030204" pitchFamily="18" charset="0"/>
                                  <a:cs typeface="Times New Roman" panose="02020603050405020304" pitchFamily="18" charset="0"/>
                                </a:rPr>
                                <m:t>𝒁</m:t>
                              </m:r>
                            </m:e>
                          </m:d>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r>
                            <a:rPr lang="en-US" sz="1600" b="1" i="1" smtClean="0">
                              <a:latin typeface="Cambria Math" panose="02040503050406030204" pitchFamily="18" charset="0"/>
                              <a:cs typeface="Times New Roman" panose="02020603050405020304" pitchFamily="18" charset="0"/>
                            </a:rPr>
                            <m:t>𝒁</m:t>
                          </m:r>
                        </m:e>
                      </m:d>
                    </m:oMath>
                  </m:oMathPara>
                </a14:m>
                <a:endParaRPr lang="en-US" sz="16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e>
                              </m:nary>
                            </m:e>
                          </m:func>
                        </m:e>
                      </m:d>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d>
                        <m:dPr>
                          <m:begChr m:val="["/>
                          <m:endChr m:val="]"/>
                          <m:ctrlPr>
                            <a:rPr lang="en-US" sz="1600" b="0" i="1" smtClean="0">
                              <a:latin typeface="Cambria Math" panose="02040503050406030204" pitchFamily="18" charset="0"/>
                              <a:cs typeface="Times New Roman" panose="02020603050405020304" pitchFamily="18" charset="0"/>
                            </a:rPr>
                          </m:ctrlPr>
                        </m:dPr>
                        <m:e>
                          <m:func>
                            <m:funcPr>
                              <m:ctrlPr>
                                <a:rPr lang="en-US" sz="1600" b="0" i="1" smtClean="0">
                                  <a:latin typeface="Cambria Math" panose="02040503050406030204" pitchFamily="18" charset="0"/>
                                  <a:cs typeface="Times New Roman" panose="02020603050405020304" pitchFamily="18" charset="0"/>
                                </a:rPr>
                              </m:ctrlPr>
                            </m:funcPr>
                            <m:fName>
                              <m:r>
                                <a:rPr lang="en-US" sz="1600" b="0" i="1" smtClean="0">
                                  <a:latin typeface="Cambria Math" panose="02040503050406030204" pitchFamily="18" charset="0"/>
                                  <a:cs typeface="Times New Roman" panose="02020603050405020304" pitchFamily="18" charset="0"/>
                                </a:rPr>
                                <m:t>𝑙𝑜𝑔</m:t>
                              </m:r>
                            </m:fName>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e>
                                  </m:d>
                                </m:e>
                              </m:nary>
                            </m:e>
                          </m:func>
                        </m:e>
                      </m:d>
                    </m:oMath>
                  </m:oMathPara>
                </a14:m>
                <a:endParaRPr lang="en-US" sz="16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1600" b="0" i="0"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a:rPr lang="en-US" sz="1600" b="0" i="1" smtClean="0">
                                  <a:latin typeface="Cambria Math" panose="02040503050406030204" pitchFamily="18" charset="0"/>
                                  <a:cs typeface="Times New Roman" panose="02020603050405020304" pitchFamily="18" charset="0"/>
                                </a:rPr>
                                <m:t>𝜃</m:t>
                              </m:r>
                            </m:sub>
                          </m:sSub>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𝑖</m:t>
                                  </m:r>
                                </m:sub>
                              </m:sSub>
                            </m:e>
                          </m:d>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𝐸</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𝑞</m:t>
                              </m:r>
                            </m:e>
                            <m:sub>
                              <m:r>
                                <a:rPr lang="en-US" sz="1600" b="0" i="1" smtClean="0">
                                  <a:latin typeface="Cambria Math" panose="02040503050406030204" pitchFamily="18" charset="0"/>
                                  <a:cs typeface="Times New Roman" panose="02020603050405020304" pitchFamily="18" charset="0"/>
                                </a:rPr>
                                <m:t>𝜙</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𝒁</m:t>
                              </m:r>
                            </m:e>
                            <m:sub>
                              <m:r>
                                <a:rPr lang="en-US" sz="1600" b="0" i="1" smtClean="0">
                                  <a:latin typeface="Cambria Math" panose="02040503050406030204" pitchFamily="18" charset="0"/>
                                  <a:cs typeface="Times New Roman" panose="02020603050405020304" pitchFamily="18" charset="0"/>
                                </a:rPr>
                                <m:t>𝑗</m:t>
                              </m:r>
                            </m:sub>
                          </m:sSub>
                          <m:r>
                            <a:rPr lang="en-US" sz="1600" b="0" i="1" smtClean="0">
                              <a:latin typeface="Cambria Math" panose="02040503050406030204" pitchFamily="18" charset="0"/>
                              <a:cs typeface="Times New Roman" panose="02020603050405020304" pitchFamily="18" charset="0"/>
                            </a:rPr>
                            <m:t>)]</m:t>
                          </m:r>
                        </m:e>
                      </m:nary>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2</m:t>
                          </m:r>
                        </m:den>
                      </m:f>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𝑁</m:t>
                          </m:r>
                        </m:sup>
                        <m:e>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𝑡</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𝑓</m:t>
                              </m:r>
                            </m:sup>
                            <m:e>
                              <m:r>
                                <a:rPr lang="en-US" sz="1600" b="0" i="1" smtClean="0">
                                  <a:latin typeface="Cambria Math" panose="02040503050406030204" pitchFamily="18" charset="0"/>
                                  <a:cs typeface="Times New Roman" panose="02020603050405020304" pitchFamily="18" charset="0"/>
                                </a:rPr>
                                <m:t>(1+2</m:t>
                              </m:r>
                              <m:r>
                                <a:rPr lang="en-US" sz="1600" b="0" i="1" smtClean="0">
                                  <a:latin typeface="Cambria Math" panose="02040503050406030204" pitchFamily="18" charset="0"/>
                                  <a:cs typeface="Times New Roman" panose="02020603050405020304" pitchFamily="18" charset="0"/>
                                </a:rPr>
                                <m:t>𝑙𝑜𝑔</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𝑖𝑡</m:t>
                                  </m:r>
                                </m:sub>
                              </m:sSub>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𝜎</m:t>
                                  </m:r>
                                </m:e>
                                <m:sub>
                                  <m:r>
                                    <a:rPr lang="en-US" sz="1600" b="0" i="1" smtClean="0">
                                      <a:latin typeface="Cambria Math" panose="02040503050406030204" pitchFamily="18" charset="0"/>
                                      <a:cs typeface="Times New Roman" panose="02020603050405020304" pitchFamily="18" charset="0"/>
                                    </a:rPr>
                                    <m:t>𝑖𝑗</m:t>
                                  </m:r>
                                </m:sub>
                                <m:sup>
                                  <m:r>
                                    <a:rPr lang="en-US" sz="1600" b="0" i="1" smtClean="0">
                                      <a:latin typeface="Cambria Math" panose="02040503050406030204" pitchFamily="18" charset="0"/>
                                      <a:cs typeface="Times New Roman" panose="02020603050405020304" pitchFamily="18" charset="0"/>
                                    </a:rPr>
                                    <m:t>2</m:t>
                                  </m:r>
                                </m:sup>
                              </m:sSubSup>
                              <m:r>
                                <a:rPr lang="en-US" sz="1600" b="0" i="1" smtClean="0">
                                  <a:latin typeface="Cambria Math" panose="02040503050406030204" pitchFamily="18" charset="0"/>
                                  <a:cs typeface="Times New Roman" panose="02020603050405020304" pitchFamily="18" charset="0"/>
                                </a:rPr>
                                <m:t>)</m:t>
                              </m:r>
                            </m:e>
                          </m:nary>
                        </m:e>
                      </m:nary>
                    </m:oMath>
                  </m:oMathPara>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b="0" i="1" smtClean="0">
                        <a:solidFill>
                          <a:schemeClr val="accent1"/>
                        </a:solidFill>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b="0" i="1" smtClean="0">
                        <a:solidFill>
                          <a:schemeClr val="accent1"/>
                        </a:solidFill>
                        <a:latin typeface="Cambria Math" panose="02040503050406030204" pitchFamily="18" charset="0"/>
                        <a:cs typeface="Times New Roman" panose="02020603050405020304" pitchFamily="18" charset="0"/>
                      </a:rPr>
                      <m:t>𝐾𝐿</m:t>
                    </m:r>
                    <m:r>
                      <a:rPr lang="en-US" altLang="zh-CN" b="0" i="1" smtClean="0">
                        <a:solidFill>
                          <a:schemeClr val="accent1"/>
                        </a:solidFill>
                        <a:latin typeface="Cambria Math" panose="02040503050406030204" pitchFamily="18" charset="0"/>
                        <a:cs typeface="Times New Roman" panose="02020603050405020304" pitchFamily="18" charset="0"/>
                      </a:rPr>
                      <m:t>(</m:t>
                    </m:r>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𝑞</m:t>
                        </m:r>
                      </m:e>
                      <m:sub>
                        <m:r>
                          <a:rPr lang="en-US" altLang="zh-CN" b="0" i="1" smtClean="0">
                            <a:solidFill>
                              <a:schemeClr val="accent1"/>
                            </a:solidFill>
                            <a:latin typeface="Cambria Math" panose="02040503050406030204" pitchFamily="18" charset="0"/>
                            <a:cs typeface="Times New Roman" panose="02020603050405020304" pitchFamily="18" charset="0"/>
                          </a:rPr>
                          <m:t>𝜙</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r>
                      <a:rPr lang="en-US" altLang="zh-CN" b="0" i="1" smtClean="0">
                        <a:solidFill>
                          <a:schemeClr val="accent1"/>
                        </a:solidFill>
                        <a:latin typeface="Cambria Math" panose="02040503050406030204" pitchFamily="18" charset="0"/>
                        <a:cs typeface="Times New Roman" panose="02020603050405020304" pitchFamily="18" charset="0"/>
                      </a:rPr>
                      <m:t>|</m:t>
                    </m:r>
                    <m:d>
                      <m:dPr>
                        <m:begChr m:val="|"/>
                        <m:ctrlPr>
                          <a:rPr lang="en-US" altLang="zh-CN" b="0" i="1" smtClean="0">
                            <a:solidFill>
                              <a:schemeClr val="accent1"/>
                            </a:solidFill>
                            <a:latin typeface="Cambria Math" panose="02040503050406030204" pitchFamily="18" charset="0"/>
                            <a:cs typeface="Times New Roman" panose="02020603050405020304" pitchFamily="18" charset="0"/>
                          </a:rPr>
                        </m:ctrlPr>
                      </m:dPr>
                      <m:e>
                        <m:sSub>
                          <m:sSubPr>
                            <m:ctrlPr>
                              <a:rPr lang="en-US" altLang="zh-CN" b="0" i="1" smtClean="0">
                                <a:solidFill>
                                  <a:schemeClr val="accent1"/>
                                </a:solidFill>
                                <a:latin typeface="Cambria Math" panose="02040503050406030204" pitchFamily="18" charset="0"/>
                                <a:cs typeface="Times New Roman" panose="02020603050405020304" pitchFamily="18" charset="0"/>
                              </a:rPr>
                            </m:ctrlPr>
                          </m:sSubPr>
                          <m:e>
                            <m:r>
                              <a:rPr lang="en-US" altLang="zh-CN" b="0" i="1" smtClean="0">
                                <a:solidFill>
                                  <a:schemeClr val="accent1"/>
                                </a:solidFill>
                                <a:latin typeface="Cambria Math" panose="02040503050406030204" pitchFamily="18" charset="0"/>
                                <a:cs typeface="Times New Roman" panose="02020603050405020304" pitchFamily="18" charset="0"/>
                              </a:rPr>
                              <m:t>𝑝</m:t>
                            </m:r>
                          </m:e>
                          <m:sub>
                            <m:r>
                              <a:rPr lang="en-US" altLang="zh-CN" b="0" i="1" smtClean="0">
                                <a:solidFill>
                                  <a:schemeClr val="accent1"/>
                                </a:solidFill>
                                <a:latin typeface="Cambria Math" panose="02040503050406030204" pitchFamily="18" charset="0"/>
                                <a:cs typeface="Times New Roman" panose="02020603050405020304" pitchFamily="18" charset="0"/>
                              </a:rPr>
                              <m:t>𝜃</m:t>
                            </m:r>
                          </m:sub>
                        </m:sSub>
                        <m:d>
                          <m:dPr>
                            <m:ctrlPr>
                              <a:rPr lang="en-US" altLang="zh-CN" b="0" i="1" smtClean="0">
                                <a:solidFill>
                                  <a:schemeClr val="accent1"/>
                                </a:solidFill>
                                <a:latin typeface="Cambria Math" panose="02040503050406030204" pitchFamily="18" charset="0"/>
                                <a:cs typeface="Times New Roman" panose="02020603050405020304" pitchFamily="18" charset="0"/>
                              </a:rPr>
                            </m:ctrlPr>
                          </m:dPr>
                          <m:e>
                            <m:r>
                              <a:rPr lang="en-US" altLang="zh-CN" b="1" i="1" smtClean="0">
                                <a:solidFill>
                                  <a:schemeClr val="accent1"/>
                                </a:solidFill>
                                <a:latin typeface="Cambria Math" panose="02040503050406030204" pitchFamily="18" charset="0"/>
                                <a:cs typeface="Times New Roman" panose="02020603050405020304" pitchFamily="18" charset="0"/>
                              </a:rPr>
                              <m:t>𝒁</m:t>
                            </m:r>
                          </m:e>
                        </m:d>
                      </m:e>
                    </m:d>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dirty="0">
                    <a:latin typeface="Times New Roman" panose="02020603050405020304" pitchFamily="18" charset="0"/>
                    <a:cs typeface="Times New Roman" panose="02020603050405020304" pitchFamily="18" charset="0"/>
                  </a:rPr>
                  <a:t> </a:t>
                </a:r>
              </a:p>
            </p:txBody>
          </p:sp>
        </mc:Choice>
        <mc:Fallback xmlns="">
          <p:sp>
            <p:nvSpPr>
              <p:cNvPr id="7" name="TextBox 6">
                <a:extLst>
                  <a:ext uri="{FF2B5EF4-FFF2-40B4-BE49-F238E27FC236}">
                    <a16:creationId xmlns:a16="http://schemas.microsoft.com/office/drawing/2014/main" id="{0114D12C-9482-328D-EE2E-39479FCD1BFD}"/>
                  </a:ext>
                </a:extLst>
              </p:cNvPr>
              <p:cNvSpPr txBox="1">
                <a:spLocks noRot="1" noChangeAspect="1" noMove="1" noResize="1" noEditPoints="1" noAdjustHandles="1" noChangeArrowheads="1" noChangeShapeType="1" noTextEdit="1"/>
              </p:cNvSpPr>
              <p:nvPr/>
            </p:nvSpPr>
            <p:spPr>
              <a:xfrm>
                <a:off x="670956" y="4074052"/>
                <a:ext cx="10307415" cy="2587247"/>
              </a:xfrm>
              <a:prstGeom prst="rect">
                <a:avLst/>
              </a:prstGeom>
              <a:blipFill>
                <a:blip r:embed="rId5"/>
                <a:stretch>
                  <a:fillRect b="-2329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6B2D517-3F84-24A8-566D-4D87F26714BA}"/>
              </a:ext>
            </a:extLst>
          </p:cNvPr>
          <p:cNvPicPr>
            <a:picLocks noChangeAspect="1"/>
          </p:cNvPicPr>
          <p:nvPr/>
        </p:nvPicPr>
        <p:blipFill>
          <a:blip r:embed="rId4"/>
          <a:stretch>
            <a:fillRect/>
          </a:stretch>
        </p:blipFill>
        <p:spPr>
          <a:xfrm>
            <a:off x="127954" y="3987011"/>
            <a:ext cx="543001" cy="521858"/>
          </a:xfrm>
          <a:prstGeom prst="rect">
            <a:avLst/>
          </a:prstGeom>
        </p:spPr>
      </p:pic>
      <p:sp>
        <p:nvSpPr>
          <p:cNvPr id="9" name="TextBox 8">
            <a:extLst>
              <a:ext uri="{FF2B5EF4-FFF2-40B4-BE49-F238E27FC236}">
                <a16:creationId xmlns:a16="http://schemas.microsoft.com/office/drawing/2014/main" id="{FA5E5161-8656-BAB2-BD37-EDBBDE448B2A}"/>
              </a:ext>
            </a:extLst>
          </p:cNvPr>
          <p:cNvSpPr txBox="1"/>
          <p:nvPr/>
        </p:nvSpPr>
        <p:spPr>
          <a:xfrm>
            <a:off x="4955806" y="4637275"/>
            <a:ext cx="2970380"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(each node is independent)</a:t>
            </a:r>
          </a:p>
        </p:txBody>
      </p:sp>
    </p:spTree>
    <p:extLst>
      <p:ext uri="{BB962C8B-B14F-4D97-AF65-F5344CB8AC3E}">
        <p14:creationId xmlns:p14="http://schemas.microsoft.com/office/powerpoint/2010/main" val="40968832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7234-4F98-F6BB-05DD-383B5D34A98C}"/>
              </a:ext>
            </a:extLst>
          </p:cNvPr>
          <p:cNvSpPr txBox="1">
            <a:spLocks/>
          </p:cNvSpPr>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5477E8-5925-8B80-96CF-CC79950C9665}"/>
                  </a:ext>
                </a:extLst>
              </p:cNvPr>
              <p:cNvSpPr txBox="1"/>
              <p:nvPr/>
            </p:nvSpPr>
            <p:spPr>
              <a:xfrm>
                <a:off x="930491" y="1524000"/>
                <a:ext cx="10331017" cy="3625608"/>
              </a:xfrm>
              <a:prstGeom prst="rect">
                <a:avLst/>
              </a:prstGeom>
              <a:noFill/>
            </p:spPr>
            <p:txBody>
              <a:bodyPr wrap="square" rtlCol="0">
                <a:spAutoFit/>
              </a:bodyPr>
              <a:lstStyle/>
              <a:p>
                <a:r>
                  <a:rPr lang="en-US" i="1" dirty="0">
                    <a:solidFill>
                      <a:schemeClr val="tx1"/>
                    </a:solidFill>
                    <a:latin typeface="Cambria Math" panose="02040503050406030204" pitchFamily="18" charset="0"/>
                    <a:cs typeface="Times New Roman" panose="02020603050405020304" pitchFamily="18" charset="0"/>
                  </a:rPr>
                  <a:t>Loss =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r>
                      <a:rPr lang="en-US" altLang="zh-CN" b="0" i="1" smtClean="0">
                        <a:latin typeface="Cambria Math" panose="02040503050406030204" pitchFamily="18" charset="0"/>
                        <a:cs typeface="Times New Roman" panose="02020603050405020304" pitchFamily="18" charset="0"/>
                      </a:rPr>
                      <m:t>𝐸𝐿𝐵𝑂</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𝑞</m:t>
                        </m:r>
                      </m:e>
                    </m:d>
                  </m:oMath>
                </a14:m>
                <a:endParaRPr lang="en-US" altLang="zh-CN" b="0" i="1" dirty="0">
                  <a:solidFill>
                    <a:schemeClr val="tx1"/>
                  </a:solidFill>
                  <a:latin typeface="Cambria Math" panose="02040503050406030204" pitchFamily="18" charset="0"/>
                  <a:cs typeface="Times New Roman" panose="02020603050405020304" pitchFamily="18" charset="0"/>
                </a:endParaRPr>
              </a:p>
              <a:p>
                <a:endParaRPr lang="en-US" altLang="zh-CN" b="0" i="1" dirty="0">
                  <a:solidFill>
                    <a:schemeClr val="tx1"/>
                  </a:solidFill>
                  <a:latin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𝐸</m:t>
                    </m:r>
                    <m:d>
                      <m:dPr>
                        <m:begChr m:val="["/>
                        <m:endChr m:val="]"/>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𝑙𝑜𝑔𝑝</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𝑨</m:t>
                        </m:r>
                        <m:r>
                          <a:rPr lang="en-US" altLang="zh-CN"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𝒁</m:t>
                        </m:r>
                        <m:r>
                          <a:rPr lang="en-US" altLang="zh-CN" i="1">
                            <a:solidFill>
                              <a:schemeClr val="tx1"/>
                            </a:solidFill>
                            <a:latin typeface="Cambria Math" panose="02040503050406030204" pitchFamily="18" charset="0"/>
                            <a:cs typeface="Times New Roman" panose="02020603050405020304" pitchFamily="18" charset="0"/>
                          </a:rPr>
                          <m:t>)</m:t>
                        </m:r>
                      </m:e>
                    </m:d>
                    <m:r>
                      <a:rPr lang="en-US" i="1" dirty="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r>
                      <a:rPr lang="en-US" altLang="zh-CN" i="1">
                        <a:solidFill>
                          <a:schemeClr val="tx1"/>
                        </a:solidFill>
                        <a:latin typeface="Cambria Math" panose="02040503050406030204" pitchFamily="18" charset="0"/>
                        <a:cs typeface="Times New Roman" panose="02020603050405020304" pitchFamily="18" charset="0"/>
                      </a:rPr>
                      <m:t>𝐾𝐿</m:t>
                    </m:r>
                    <m:r>
                      <a:rPr lang="en-US" altLang="zh-CN" i="1">
                        <a:solidFill>
                          <a:schemeClr val="tx1"/>
                        </a:solidFill>
                        <a:latin typeface="Cambria Math" panose="02040503050406030204" pitchFamily="18" charset="0"/>
                        <a:cs typeface="Times New Roman" panose="02020603050405020304" pitchFamily="18" charset="0"/>
                      </a:rPr>
                      <m:t>(</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𝑞</m:t>
                        </m:r>
                      </m:e>
                      <m:sub>
                        <m:r>
                          <a:rPr lang="en-US" altLang="zh-CN" i="1">
                            <a:solidFill>
                              <a:schemeClr val="tx1"/>
                            </a:solidFill>
                            <a:latin typeface="Cambria Math" panose="02040503050406030204" pitchFamily="18" charset="0"/>
                            <a:cs typeface="Times New Roman" panose="02020603050405020304" pitchFamily="18" charset="0"/>
                          </a:rPr>
                          <m:t>𝜙</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r>
                      <a:rPr lang="en-US" altLang="zh-CN" i="1">
                        <a:solidFill>
                          <a:schemeClr val="tx1"/>
                        </a:solidFill>
                        <a:latin typeface="Cambria Math" panose="02040503050406030204" pitchFamily="18" charset="0"/>
                        <a:cs typeface="Times New Roman" panose="02020603050405020304" pitchFamily="18" charset="0"/>
                      </a:rPr>
                      <m:t>|</m:t>
                    </m:r>
                    <m:d>
                      <m:dPr>
                        <m:begChr m:val="|"/>
                        <m:ctrlPr>
                          <a:rPr lang="en-US" altLang="zh-CN" i="1">
                            <a:solidFill>
                              <a:schemeClr val="tx1"/>
                            </a:solidFill>
                            <a:latin typeface="Cambria Math" panose="02040503050406030204" pitchFamily="18" charset="0"/>
                            <a:cs typeface="Times New Roman" panose="02020603050405020304" pitchFamily="18" charset="0"/>
                          </a:rPr>
                        </m:ctrlPr>
                      </m:dPr>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𝑝</m:t>
                            </m:r>
                          </m:e>
                          <m:sub>
                            <m:r>
                              <a:rPr lang="en-US" altLang="zh-CN" i="1">
                                <a:solidFill>
                                  <a:schemeClr val="tx1"/>
                                </a:solidFill>
                                <a:latin typeface="Cambria Math" panose="02040503050406030204" pitchFamily="18" charset="0"/>
                                <a:cs typeface="Times New Roman" panose="02020603050405020304" pitchFamily="18" charset="0"/>
                              </a:rPr>
                              <m:t>𝜃</m:t>
                            </m:r>
                          </m:sub>
                        </m:sSub>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b="1" i="1">
                                <a:solidFill>
                                  <a:schemeClr val="tx1"/>
                                </a:solidFill>
                                <a:latin typeface="Cambria Math" panose="02040503050406030204" pitchFamily="18" charset="0"/>
                                <a:cs typeface="Times New Roman" panose="02020603050405020304" pitchFamily="18" charset="0"/>
                              </a:rPr>
                              <m:t>𝒁</m:t>
                            </m:r>
                          </m:e>
                        </m:d>
                      </m:e>
                    </m:d>
                  </m:oMath>
                </a14:m>
                <a:r>
                  <a:rPr lang="en-US" altLang="zh-CN" dirty="0">
                    <a:solidFill>
                      <a:schemeClr val="tx1"/>
                    </a:solidFill>
                    <a:latin typeface="Times New Roman" panose="02020603050405020304" pitchFamily="18" charset="0"/>
                    <a:cs typeface="Times New Roman" panose="02020603050405020304" pitchFamily="18" charset="0"/>
                  </a:rPr>
                  <a:t> </a:t>
                </a:r>
              </a:p>
              <a:p>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endParaRPr lang="en-US" b="0" i="1" dirty="0">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D5477E8-5925-8B80-96CF-CC79950C9665}"/>
                  </a:ext>
                </a:extLst>
              </p:cNvPr>
              <p:cNvSpPr txBox="1">
                <a:spLocks noRot="1" noChangeAspect="1" noMove="1" noResize="1" noEditPoints="1" noAdjustHandles="1" noChangeArrowheads="1" noChangeShapeType="1" noTextEdit="1"/>
              </p:cNvSpPr>
              <p:nvPr/>
            </p:nvSpPr>
            <p:spPr>
              <a:xfrm>
                <a:off x="930491" y="1524000"/>
                <a:ext cx="10331017" cy="3625608"/>
              </a:xfrm>
              <a:prstGeom prst="rect">
                <a:avLst/>
              </a:prstGeom>
              <a:blipFill>
                <a:blip r:embed="rId2"/>
                <a:stretch>
                  <a:fillRect l="-531"/>
                </a:stretch>
              </a:blipFill>
            </p:spPr>
            <p:txBody>
              <a:bodyPr/>
              <a:lstStyle/>
              <a:p>
                <a:r>
                  <a:rPr lang="en-US">
                    <a:noFill/>
                  </a:rPr>
                  <a:t> </a:t>
                </a:r>
              </a:p>
            </p:txBody>
          </p:sp>
        </mc:Fallback>
      </mc:AlternateContent>
    </p:spTree>
    <p:extLst>
      <p:ext uri="{BB962C8B-B14F-4D97-AF65-F5344CB8AC3E}">
        <p14:creationId xmlns:p14="http://schemas.microsoft.com/office/powerpoint/2010/main" val="35868814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B5B6883C-EE3C-A26B-3B05-D14B27FDE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a:extLst>
              <a:ext uri="{FF2B5EF4-FFF2-40B4-BE49-F238E27FC236}">
                <a16:creationId xmlns:a16="http://schemas.microsoft.com/office/drawing/2014/main" id="{FC52325C-2C8B-5F78-BCBF-2D0252B43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20B315-B863-8959-7884-F027793AEB6B}"/>
                  </a:ext>
                </a:extLst>
              </p:cNvPr>
              <p:cNvSpPr txBox="1"/>
              <p:nvPr/>
            </p:nvSpPr>
            <p:spPr>
              <a:xfrm>
                <a:off x="762936" y="4724400"/>
                <a:ext cx="6095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model, we reweight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𝑖𝑗</m:t>
                                    </m:r>
                                  </m:sub>
                                </m:sSub>
                                <m:r>
                                  <a:rPr lang="en-US" altLang="zh-CN" b="0" i="1" smtClean="0">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b="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positive edge reconstruction likelihood +</a:t>
                </a:r>
              </a:p>
              <a:p>
                <a:r>
                  <a:rPr lang="en-US" altLang="zh-CN" b="0" dirty="0">
                    <a:latin typeface="Times New Roman" panose="02020603050405020304" pitchFamily="18" charset="0"/>
                    <a:cs typeface="Times New Roman" panose="02020603050405020304" pitchFamily="18" charset="0"/>
                  </a:rPr>
                  <a:t>   negative edge reconstruction likelihood</a:t>
                </a:r>
                <a:endParaRPr lang="en-US" dirty="0"/>
              </a:p>
            </p:txBody>
          </p:sp>
        </mc:Choice>
        <mc:Fallback xmlns="">
          <p:sp>
            <p:nvSpPr>
              <p:cNvPr id="12" name="TextBox 11">
                <a:extLst>
                  <a:ext uri="{FF2B5EF4-FFF2-40B4-BE49-F238E27FC236}">
                    <a16:creationId xmlns:a16="http://schemas.microsoft.com/office/drawing/2014/main" id="{4520B315-B863-8959-7884-F027793AEB6B}"/>
                  </a:ext>
                </a:extLst>
              </p:cNvPr>
              <p:cNvSpPr txBox="1">
                <a:spLocks noRot="1" noChangeAspect="1" noMove="1" noResize="1" noEditPoints="1" noAdjustHandles="1" noChangeArrowheads="1" noChangeShapeType="1" noTextEdit="1"/>
              </p:cNvSpPr>
              <p:nvPr/>
            </p:nvSpPr>
            <p:spPr>
              <a:xfrm>
                <a:off x="762936" y="4724400"/>
                <a:ext cx="6095064" cy="1950790"/>
              </a:xfrm>
              <a:prstGeom prst="rect">
                <a:avLst/>
              </a:prstGeom>
              <a:blipFill>
                <a:blip r:embed="rId5"/>
                <a:stretch>
                  <a:fillRect l="-800" b="-406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DDD69F9-4CBD-531F-C796-6AF28598D885}"/>
              </a:ext>
            </a:extLst>
          </p:cNvPr>
          <p:cNvPicPr>
            <a:picLocks noChangeAspect="1"/>
          </p:cNvPicPr>
          <p:nvPr/>
        </p:nvPicPr>
        <p:blipFill>
          <a:blip r:embed="rId6"/>
          <a:stretch>
            <a:fillRect/>
          </a:stretch>
        </p:blipFill>
        <p:spPr>
          <a:xfrm>
            <a:off x="278679" y="1494415"/>
            <a:ext cx="2657597" cy="2050273"/>
          </a:xfrm>
          <a:prstGeom prst="rect">
            <a:avLst/>
          </a:prstGeom>
        </p:spPr>
      </p:pic>
    </p:spTree>
    <p:extLst>
      <p:ext uri="{BB962C8B-B14F-4D97-AF65-F5344CB8AC3E}">
        <p14:creationId xmlns:p14="http://schemas.microsoft.com/office/powerpoint/2010/main" val="6504389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B5B6883C-EE3C-A26B-3B05-D14B27FDE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2700" y="1570322"/>
            <a:ext cx="3732412" cy="1974367"/>
          </a:xfrm>
          <a:prstGeom prst="rect">
            <a:avLst/>
          </a:prstGeom>
        </p:spPr>
      </p:pic>
      <p:pic>
        <p:nvPicPr>
          <p:cNvPr id="8" name="Picture 7">
            <a:extLst>
              <a:ext uri="{FF2B5EF4-FFF2-40B4-BE49-F238E27FC236}">
                <a16:creationId xmlns:a16="http://schemas.microsoft.com/office/drawing/2014/main" id="{FC52325C-2C8B-5F78-BCBF-2D0252B437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570321"/>
            <a:ext cx="3732412" cy="1974367"/>
          </a:xfrm>
          <a:prstGeom prst="rect">
            <a:avLst/>
          </a:prstGeom>
        </p:spPr>
      </p:pic>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sp>
        <p:nvSpPr>
          <p:cNvPr id="12" name="TextBox 11">
            <a:extLst>
              <a:ext uri="{FF2B5EF4-FFF2-40B4-BE49-F238E27FC236}">
                <a16:creationId xmlns:a16="http://schemas.microsoft.com/office/drawing/2014/main" id="{4520B315-B863-8959-7884-F027793AEB6B}"/>
              </a:ext>
            </a:extLst>
          </p:cNvPr>
          <p:cNvSpPr txBox="1"/>
          <p:nvPr/>
        </p:nvSpPr>
        <p:spPr>
          <a:xfrm>
            <a:off x="762936" y="4724400"/>
            <a:ext cx="10286064"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weights of positive edge information and negative edge information are equal. Hence, though the number of positive edges is less than the number of negative edges, the reconstruction loss considers them equally and they may generates more positive edges than the input.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With proper weights between positive edge loss and negative edge loss, we may not need a filter value.</a:t>
            </a:r>
          </a:p>
        </p:txBody>
      </p:sp>
      <p:pic>
        <p:nvPicPr>
          <p:cNvPr id="10" name="Picture 9">
            <a:extLst>
              <a:ext uri="{FF2B5EF4-FFF2-40B4-BE49-F238E27FC236}">
                <a16:creationId xmlns:a16="http://schemas.microsoft.com/office/drawing/2014/main" id="{0CB51ACF-C914-7F85-13C7-5FFB45BD5147}"/>
              </a:ext>
            </a:extLst>
          </p:cNvPr>
          <p:cNvPicPr>
            <a:picLocks noChangeAspect="1"/>
          </p:cNvPicPr>
          <p:nvPr/>
        </p:nvPicPr>
        <p:blipFill>
          <a:blip r:embed="rId4"/>
          <a:stretch>
            <a:fillRect/>
          </a:stretch>
        </p:blipFill>
        <p:spPr>
          <a:xfrm>
            <a:off x="260135" y="1522605"/>
            <a:ext cx="2682905" cy="2069798"/>
          </a:xfrm>
          <a:prstGeom prst="rect">
            <a:avLst/>
          </a:prstGeom>
        </p:spPr>
      </p:pic>
    </p:spTree>
    <p:extLst>
      <p:ext uri="{BB962C8B-B14F-4D97-AF65-F5344CB8AC3E}">
        <p14:creationId xmlns:p14="http://schemas.microsoft.com/office/powerpoint/2010/main" val="2955760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1905000" y="3934296"/>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6172200" y="4256994"/>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10" name="Picture 9">
            <a:extLst>
              <a:ext uri="{FF2B5EF4-FFF2-40B4-BE49-F238E27FC236}">
                <a16:creationId xmlns:a16="http://schemas.microsoft.com/office/drawing/2014/main" id="{0CB51ACF-C914-7F85-13C7-5FFB45BD5147}"/>
              </a:ext>
            </a:extLst>
          </p:cNvPr>
          <p:cNvPicPr>
            <a:picLocks noChangeAspect="1"/>
          </p:cNvPicPr>
          <p:nvPr/>
        </p:nvPicPr>
        <p:blipFill>
          <a:blip r:embed="rId2"/>
          <a:stretch>
            <a:fillRect/>
          </a:stretch>
        </p:blipFill>
        <p:spPr>
          <a:xfrm>
            <a:off x="1672900" y="1524000"/>
            <a:ext cx="2682905" cy="2069798"/>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7116EB4F-06A8-D7A3-3732-E1EE7D645F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63" b="178"/>
          <a:stretch/>
        </p:blipFill>
        <p:spPr>
          <a:xfrm>
            <a:off x="5791200" y="1333951"/>
            <a:ext cx="4727900" cy="260034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8F72B0-EEEB-0F8D-5AFC-4B3A687626F5}"/>
                  </a:ext>
                </a:extLst>
              </p:cNvPr>
              <p:cNvSpPr txBox="1"/>
              <p:nvPr/>
            </p:nvSpPr>
            <p:spPr>
              <a:xfrm>
                <a:off x="1524000" y="4993609"/>
                <a:ext cx="6095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Directly computing </a:t>
                </a:r>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𝐸</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𝑙𝑜𝑔𝑝</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𝐴</m:t>
                            </m:r>
                          </m:e>
                          <m:e>
                            <m:r>
                              <a:rPr lang="en-US" altLang="zh-CN" b="0" i="1" smtClean="0">
                                <a:latin typeface="Cambria Math" panose="02040503050406030204" pitchFamily="18" charset="0"/>
                                <a:cs typeface="Times New Roman" panose="02020603050405020304" pitchFamily="18" charset="0"/>
                              </a:rPr>
                              <m:t>𝑍</m:t>
                            </m:r>
                          </m:e>
                        </m:d>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b="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b="0" dirty="0">
                    <a:latin typeface="Times New Roman" panose="02020603050405020304" pitchFamily="18" charset="0"/>
                    <a:cs typeface="Times New Roman" panose="02020603050405020304" pitchFamily="18" charset="0"/>
                  </a:rPr>
                  <a:t> generates matrices with all elements = 0.5. </a:t>
                </a:r>
              </a:p>
            </p:txBody>
          </p:sp>
        </mc:Choice>
        <mc:Fallback xmlns="">
          <p:sp>
            <p:nvSpPr>
              <p:cNvPr id="13" name="TextBox 12">
                <a:extLst>
                  <a:ext uri="{FF2B5EF4-FFF2-40B4-BE49-F238E27FC236}">
                    <a16:creationId xmlns:a16="http://schemas.microsoft.com/office/drawing/2014/main" id="{C38F72B0-EEEB-0F8D-5AFC-4B3A687626F5}"/>
                  </a:ext>
                </a:extLst>
              </p:cNvPr>
              <p:cNvSpPr txBox="1">
                <a:spLocks noRot="1" noChangeAspect="1" noMove="1" noResize="1" noEditPoints="1" noAdjustHandles="1" noChangeArrowheads="1" noChangeShapeType="1" noTextEdit="1"/>
              </p:cNvSpPr>
              <p:nvPr/>
            </p:nvSpPr>
            <p:spPr>
              <a:xfrm>
                <a:off x="1524000" y="4993609"/>
                <a:ext cx="6095064" cy="1542730"/>
              </a:xfrm>
              <a:prstGeom prst="rect">
                <a:avLst/>
              </a:prstGeom>
              <a:blipFill>
                <a:blip r:embed="rId4"/>
                <a:stretch>
                  <a:fillRect l="-800" b="-22530"/>
                </a:stretch>
              </a:blipFill>
            </p:spPr>
            <p:txBody>
              <a:bodyPr/>
              <a:lstStyle/>
              <a:p>
                <a:r>
                  <a:rPr lang="en-US">
                    <a:noFill/>
                  </a:rPr>
                  <a:t> </a:t>
                </a:r>
              </a:p>
            </p:txBody>
          </p:sp>
        </mc:Fallback>
      </mc:AlternateContent>
    </p:spTree>
    <p:extLst>
      <p:ext uri="{BB962C8B-B14F-4D97-AF65-F5344CB8AC3E}">
        <p14:creationId xmlns:p14="http://schemas.microsoft.com/office/powerpoint/2010/main" val="1644886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A possible explanation of simulation </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p:pic>
        <p:nvPicPr>
          <p:cNvPr id="13" name="Picture 12">
            <a:extLst>
              <a:ext uri="{FF2B5EF4-FFF2-40B4-BE49-F238E27FC236}">
                <a16:creationId xmlns:a16="http://schemas.microsoft.com/office/drawing/2014/main" id="{681EA0A7-3369-00FA-BBD6-5E25AB560276}"/>
              </a:ext>
            </a:extLst>
          </p:cNvPr>
          <p:cNvPicPr>
            <a:picLocks noChangeAspect="1"/>
          </p:cNvPicPr>
          <p:nvPr/>
        </p:nvPicPr>
        <p:blipFill>
          <a:blip r:embed="rId3"/>
          <a:stretch>
            <a:fillRect/>
          </a:stretch>
        </p:blipFill>
        <p:spPr>
          <a:xfrm>
            <a:off x="3124200" y="1709664"/>
            <a:ext cx="3798745" cy="1747853"/>
          </a:xfrm>
          <a:prstGeom prst="rect">
            <a:avLst/>
          </a:prstGeom>
        </p:spPr>
      </p:pic>
      <p:pic>
        <p:nvPicPr>
          <p:cNvPr id="15" name="Picture 14">
            <a:extLst>
              <a:ext uri="{FF2B5EF4-FFF2-40B4-BE49-F238E27FC236}">
                <a16:creationId xmlns:a16="http://schemas.microsoft.com/office/drawing/2014/main" id="{F324609D-807D-BE87-B7A2-F17017D440D4}"/>
              </a:ext>
            </a:extLst>
          </p:cNvPr>
          <p:cNvPicPr>
            <a:picLocks noChangeAspect="1"/>
          </p:cNvPicPr>
          <p:nvPr/>
        </p:nvPicPr>
        <p:blipFill>
          <a:blip r:embed="rId4"/>
          <a:stretch>
            <a:fillRect/>
          </a:stretch>
        </p:blipFill>
        <p:spPr>
          <a:xfrm>
            <a:off x="7300857" y="1586774"/>
            <a:ext cx="4281543" cy="195740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396793"/>
              </a:xfrm>
              <a:prstGeom prst="rect">
                <a:avLst/>
              </a:prstGeom>
              <a:noFill/>
            </p:spPr>
            <p:txBody>
              <a:bodyPr wrap="square">
                <a:spAutoFit/>
              </a:bodyPr>
              <a:lstStyle/>
              <a:p>
                <a14:m>
                  <m:oMath xmlns:m="http://schemas.openxmlformats.org/officeDocument/2006/math">
                    <m:f>
                      <m:fPr>
                        <m:ctrlPr>
                          <a:rPr lang="en-US" altLang="zh-CN" i="1" smtClean="0">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𝐸</m:t>
                    </m:r>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𝑙𝑜𝑔𝑝</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𝐴</m:t>
                            </m:r>
                          </m:e>
                          <m:e>
                            <m:r>
                              <a:rPr lang="en-US" altLang="zh-CN" i="1">
                                <a:latin typeface="Cambria Math" panose="02040503050406030204" pitchFamily="18" charset="0"/>
                                <a:cs typeface="Times New Roman" panose="02020603050405020304" pitchFamily="18" charset="0"/>
                              </a:rPr>
                              <m:t>𝑍</m:t>
                            </m:r>
                          </m:e>
                        </m:d>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a:rPr lang="en-US" altLang="zh-CN" i="1">
                                        <a:latin typeface="Cambria Math" panose="02040503050406030204" pitchFamily="18" charset="0"/>
                                        <a:cs typeface="Times New Roman" panose="02020603050405020304" pitchFamily="18" charset="0"/>
                                      </a:rPr>
                                      <m:t>+</m:t>
                                    </m:r>
                                  </m:e>
                                </m:nary>
                              </m:e>
                            </m:nary>
                          </m:e>
                        </m:nary>
                      </m:e>
                    </m:nary>
                  </m:oMath>
                </a14:m>
                <a:endParaRPr lang="en-US" altLang="zh-CN" i="1" dirty="0">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m:t>
                                    </m:r>
                                  </m:sub>
                                </m:sSub>
                                <m:r>
                                  <a:rPr lang="en-US" altLang="zh-CN" i="1">
                                    <a:latin typeface="Cambria Math" panose="02040503050406030204" pitchFamily="18" charset="0"/>
                                    <a:cs typeface="Times New Roman" panose="02020603050405020304" pitchFamily="18" charset="0"/>
                                  </a:rPr>
                                  <m:t>=0)</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=0.5,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=2</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396793"/>
              </a:xfrm>
              <a:prstGeom prst="rect">
                <a:avLst/>
              </a:prstGeom>
              <a:blipFill>
                <a:blip r:embed="rId5"/>
                <a:stretch>
                  <a:fillRect b="-39738"/>
                </a:stretch>
              </a:blipFill>
            </p:spPr>
            <p:txBody>
              <a:bodyPr/>
              <a:lstStyle/>
              <a:p>
                <a:r>
                  <a:rPr lang="en-US">
                    <a:noFill/>
                  </a:rPr>
                  <a:t> </a:t>
                </a:r>
              </a:p>
            </p:txBody>
          </p:sp>
        </mc:Fallback>
      </mc:AlternateContent>
    </p:spTree>
    <p:extLst>
      <p:ext uri="{BB962C8B-B14F-4D97-AF65-F5344CB8AC3E}">
        <p14:creationId xmlns:p14="http://schemas.microsoft.com/office/powerpoint/2010/main" val="323649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71D120C4-1ABF-40F1-B3C2-C0A987838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23" y="382384"/>
            <a:ext cx="5709977" cy="5444837"/>
          </a:xfrm>
          <a:prstGeom prst="rect">
            <a:avLst/>
          </a:prstGeom>
        </p:spPr>
      </p:pic>
      <p:pic>
        <p:nvPicPr>
          <p:cNvPr id="10" name="Picture 9">
            <a:extLst>
              <a:ext uri="{FF2B5EF4-FFF2-40B4-BE49-F238E27FC236}">
                <a16:creationId xmlns:a16="http://schemas.microsoft.com/office/drawing/2014/main" id="{E32C5C53-2819-4D33-A8C3-857FD1602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757" y="382383"/>
            <a:ext cx="5709977" cy="5444837"/>
          </a:xfrm>
          <a:prstGeom prst="rect">
            <a:avLst/>
          </a:prstGeom>
        </p:spPr>
      </p:pic>
    </p:spTree>
    <p:extLst>
      <p:ext uri="{BB962C8B-B14F-4D97-AF65-F5344CB8AC3E}">
        <p14:creationId xmlns:p14="http://schemas.microsoft.com/office/powerpoint/2010/main" val="38481025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DC8B24-5DE3-45C2-76DF-B630C7C66AD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Modification of z sampling process</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9B5BA024-15DD-7237-E410-45E073385ABB}"/>
                  </a:ext>
                </a:extLst>
              </p:cNvPr>
              <p:cNvSpPr>
                <a:spLocks noGrp="1"/>
              </p:cNvSpPr>
              <p:nvPr>
                <p:ph idx="1"/>
              </p:nvPr>
            </p:nvSpPr>
            <p:spPr/>
            <p:txBody>
              <a:bodyPr>
                <a:normAutofit/>
              </a:bodyPr>
              <a:lstStyle/>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Node</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N</m:t>
                    </m:r>
                  </m:oMath>
                </a14:m>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 1 to N</a:t>
                </a:r>
              </a:p>
              <a:p>
                <a:pPr marL="400050"/>
                <a14:m>
                  <m:oMath xmlns:m="http://schemas.openxmlformats.org/officeDocument/2006/math">
                    <m:r>
                      <m:rPr>
                        <m:nor/>
                      </m:rPr>
                      <a:rPr lang="en-US" altLang="zh-CN" sz="1800" dirty="0" smtClean="0">
                        <a:latin typeface="Times New Roman" panose="02020603050405020304" pitchFamily="18" charset="0"/>
                        <a:cs typeface="Times New Roman" panose="02020603050405020304" pitchFamily="18" charset="0"/>
                      </a:rPr>
                      <m:t>Number</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of</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out</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channel</m:t>
                    </m:r>
                    <m:r>
                      <m:rPr>
                        <m:nor/>
                      </m:rPr>
                      <a:rPr lang="en-US" altLang="zh-CN" sz="1800" dirty="0" smtClean="0">
                        <a:latin typeface="Times New Roman" panose="02020603050405020304" pitchFamily="18" charset="0"/>
                        <a:cs typeface="Times New Roman" panose="02020603050405020304" pitchFamily="18" charset="0"/>
                      </a:rPr>
                      <m:t>: </m:t>
                    </m:r>
                    <m:r>
                      <m:rPr>
                        <m:nor/>
                      </m:rPr>
                      <a:rPr lang="en-US" altLang="zh-CN" sz="1800" dirty="0" smtClean="0">
                        <a:latin typeface="Times New Roman" panose="02020603050405020304" pitchFamily="18" charset="0"/>
                        <a:cs typeface="Times New Roman" panose="02020603050405020304" pitchFamily="18" charset="0"/>
                      </a:rPr>
                      <m:t>f</m:t>
                    </m:r>
                  </m:oMath>
                </a14:m>
                <a:r>
                  <a:rPr lang="en-US" altLang="zh-CN" sz="1800" dirty="0">
                    <a:latin typeface="Times New Roman" panose="02020603050405020304" pitchFamily="18" charset="0"/>
                    <a:cs typeface="Times New Roman" panose="02020603050405020304" pitchFamily="18" charset="0"/>
                  </a:rPr>
                  <a:t>;  j := 1 to f </a:t>
                </a:r>
              </a:p>
              <a:p>
                <a:pPr marL="400050"/>
                <a14:m>
                  <m:oMath xmlns:m="http://schemas.openxmlformats.org/officeDocument/2006/math">
                    <m:r>
                      <m:rPr>
                        <m:nor/>
                      </m:rPr>
                      <a:rPr lang="en-US" altLang="zh-CN" sz="1800" dirty="0">
                        <a:latin typeface="Times New Roman" panose="02020603050405020304" pitchFamily="18" charset="0"/>
                        <a:cs typeface="Times New Roman" panose="02020603050405020304" pitchFamily="18" charset="0"/>
                      </a:rPr>
                      <m:t>Sample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size</m:t>
                    </m:r>
                    <m:r>
                      <m:rPr>
                        <m:nor/>
                      </m:rPr>
                      <a:rPr lang="en-US" altLang="zh-CN" sz="1800" dirty="0">
                        <a:latin typeface="Times New Roman" panose="02020603050405020304" pitchFamily="18" charset="0"/>
                        <a:cs typeface="Times New Roman" panose="02020603050405020304" pitchFamily="18" charset="0"/>
                      </a:rPr>
                      <m:t>: </m:t>
                    </m:r>
                    <m:r>
                      <m:rPr>
                        <m:nor/>
                      </m:rPr>
                      <a:rPr lang="en-US" altLang="zh-CN" sz="1800" dirty="0">
                        <a:latin typeface="Times New Roman" panose="02020603050405020304" pitchFamily="18" charset="0"/>
                        <a:cs typeface="Times New Roman" panose="02020603050405020304" pitchFamily="18" charset="0"/>
                      </a:rPr>
                      <m:t>n</m:t>
                    </m:r>
                    <m:r>
                      <m:rPr>
                        <m:nor/>
                      </m:rPr>
                      <a:rPr lang="en-US" altLang="zh-CN" sz="1800" b="0" i="0" dirty="0" smtClean="0">
                        <a:latin typeface="Times New Roman" panose="02020603050405020304" pitchFamily="18" charset="0"/>
                        <a:cs typeface="Times New Roman" panose="02020603050405020304" pitchFamily="18" charset="0"/>
                      </a:rPr>
                      <m:t>; </m:t>
                    </m:r>
                  </m:oMath>
                </a14:m>
                <a:r>
                  <a:rPr lang="en-US" altLang="zh-CN" sz="1800" dirty="0">
                    <a:latin typeface="Times New Roman" panose="02020603050405020304" pitchFamily="18" charset="0"/>
                    <a:cs typeface="Times New Roman" panose="02020603050405020304" pitchFamily="18" charset="0"/>
                  </a:rPr>
                  <a:t> k := 1 to n</a:t>
                </a:r>
              </a:p>
              <a:p>
                <a:pPr marL="400050"/>
                <a:r>
                  <a:rPr lang="en-US" sz="1800" dirty="0">
                    <a:latin typeface="Times New Roman" panose="02020603050405020304" pitchFamily="18" charset="0"/>
                    <a:cs typeface="Times New Roman" panose="02020603050405020304" pitchFamily="18" charset="0"/>
                  </a:rPr>
                  <a:t>For each node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each out channel j,  compute:</a:t>
                </a:r>
              </a:p>
              <a:p>
                <a:pPr marL="800100"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cs typeface="Times New Roman" panose="02020603050405020304" pitchFamily="18" charset="0"/>
                          </a:rPr>
                        </m:ctrlPr>
                      </m:fPr>
                      <m:num>
                        <m:sSub>
                          <m:sSubPr>
                            <m:ctrlPr>
                              <a:rPr lang="en-US" sz="1400" b="0" i="1" smtClean="0">
                                <a:latin typeface="Cambria Math" panose="02040503050406030204" pitchFamily="18" charset="0"/>
                                <a:cs typeface="Times New Roman" panose="02020603050405020304" pitchFamily="18" charset="0"/>
                              </a:rPr>
                            </m:ctrlPr>
                          </m:sSubPr>
                          <m:e>
                            <m:nary>
                              <m:naryPr>
                                <m:chr m:val="∑"/>
                                <m:ctrlPr>
                                  <a:rPr lang="en-US" sz="1400" b="0" i="1" smtClean="0">
                                    <a:latin typeface="Cambria Math" panose="02040503050406030204" pitchFamily="18" charset="0"/>
                                    <a:cs typeface="Times New Roman" panose="02020603050405020304" pitchFamily="18" charset="0"/>
                                  </a:rPr>
                                </m:ctrlPr>
                              </m:naryPr>
                              <m:sub>
                                <m:r>
                                  <m:rPr>
                                    <m:brk m:alnAt="23"/>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nary>
                          </m:e>
                          <m:sub>
                            <m:r>
                              <a:rPr lang="en-US" sz="1400" b="0" i="1" smtClean="0">
                                <a:latin typeface="Cambria Math" panose="02040503050406030204" pitchFamily="18" charset="0"/>
                                <a:cs typeface="Times New Roman" panose="02020603050405020304" pitchFamily="18" charset="0"/>
                              </a:rPr>
                              <m:t>𝑘𝑖𝑗</m:t>
                            </m:r>
                          </m:sub>
                        </m:sSub>
                      </m:num>
                      <m:den>
                        <m:r>
                          <a:rPr lang="en-US" sz="1400" b="0" i="1" smtClean="0">
                            <a:latin typeface="Cambria Math" panose="02040503050406030204" pitchFamily="18" charset="0"/>
                            <a:cs typeface="Times New Roman" panose="02020603050405020304" pitchFamily="18" charset="0"/>
                          </a:rPr>
                          <m:t>𝑛</m:t>
                        </m:r>
                      </m:den>
                    </m:f>
                  </m:oMath>
                </a14:m>
                <a:endParaRPr lang="en-US" sz="1400" dirty="0">
                  <a:latin typeface="Times New Roman" panose="02020603050405020304" pitchFamily="18" charset="0"/>
                  <a:cs typeface="Times New Roman" panose="02020603050405020304" pitchFamily="18" charset="0"/>
                </a:endParaRPr>
              </a:p>
              <a:p>
                <a:pPr marL="800100" lvl="1"/>
                <a14:m>
                  <m:oMath xmlns:m="http://schemas.openxmlformats.org/officeDocument/2006/math">
                    <m:sSubSup>
                      <m:sSubSupPr>
                        <m:ctrlPr>
                          <a:rPr lang="en-US" sz="1400" i="1" smtClean="0">
                            <a:latin typeface="Cambria Math" panose="02040503050406030204" pitchFamily="18" charset="0"/>
                            <a:cs typeface="Times New Roman" panose="02020603050405020304" pitchFamily="18" charset="0"/>
                          </a:rPr>
                        </m:ctrlPr>
                      </m:sSubSupPr>
                      <m:e>
                        <m:acc>
                          <m:accPr>
                            <m:chr m:val="̂"/>
                            <m:ctrlPr>
                              <a:rPr lang="en-US" altLang="zh-CN" sz="1400" i="1">
                                <a:latin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sz="1400" b="0" i="1" smtClean="0">
                            <a:latin typeface="Cambria Math" panose="02040503050406030204" pitchFamily="18" charset="0"/>
                            <a:cs typeface="Times New Roman" panose="02020603050405020304" pitchFamily="18" charset="0"/>
                          </a:rPr>
                          <m:t>𝑖𝑗</m:t>
                        </m:r>
                      </m:sub>
                      <m:sup>
                        <m:r>
                          <a:rPr lang="en-US" sz="1400" b="0" i="1" smtClean="0">
                            <a:latin typeface="Cambria Math" panose="02040503050406030204" pitchFamily="18" charset="0"/>
                            <a:cs typeface="Times New Roman" panose="02020603050405020304" pitchFamily="18" charset="0"/>
                          </a:rPr>
                          <m:t>2</m:t>
                        </m:r>
                      </m:sup>
                    </m:sSubSup>
                    <m:r>
                      <a:rPr lang="en-US" sz="1400" b="0" i="1" smtClean="0">
                        <a:latin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en-US" sz="1400" b="0" i="1" smtClean="0">
                                <a:latin typeface="Cambria Math" panose="02040503050406030204" pitchFamily="18" charset="0"/>
                                <a:cs typeface="Times New Roman" panose="02020603050405020304" pitchFamily="18" charset="0"/>
                              </a:rPr>
                            </m:ctrlPr>
                          </m:naryPr>
                          <m:sub>
                            <m:r>
                              <m:rPr>
                                <m:brk m:alnAt="25"/>
                              </m:rPr>
                              <a:rPr lang="en-US" sz="1400" b="0" i="1" smtClean="0">
                                <a:latin typeface="Cambria Math" panose="02040503050406030204" pitchFamily="18" charset="0"/>
                                <a:cs typeface="Times New Roman" panose="02020603050405020304" pitchFamily="18" charset="0"/>
                              </a:rPr>
                              <m:t>𝑘</m:t>
                            </m:r>
                            <m:r>
                              <a:rPr lang="en-US" sz="1400" b="0" i="1" smtClean="0">
                                <a:latin typeface="Cambria Math" panose="02040503050406030204" pitchFamily="18" charset="0"/>
                                <a:cs typeface="Times New Roman" panose="02020603050405020304" pitchFamily="18" charset="0"/>
                              </a:rPr>
                              <m:t>=1</m:t>
                            </m:r>
                          </m:sub>
                          <m:sup>
                            <m:r>
                              <a:rPr lang="en-US" sz="1400" b="0" i="1" smtClean="0">
                                <a:latin typeface="Cambria Math" panose="02040503050406030204" pitchFamily="18" charset="0"/>
                                <a:cs typeface="Times New Roman" panose="02020603050405020304" pitchFamily="18" charset="0"/>
                              </a:rPr>
                              <m:t>𝑛</m:t>
                            </m:r>
                          </m:sup>
                          <m:e>
                            <m:r>
                              <a:rPr lang="en-US" sz="1400" b="0" i="1" smtClean="0">
                                <a:latin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𝑘𝑖𝑗</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e>
                        </m:nary>
                        <m:sSup>
                          <m:sSup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m:t>
                                </m:r>
                              </m:sub>
                            </m:s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 −1</m:t>
                        </m:r>
                      </m:den>
                    </m:f>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Sup>
                              <m:sSubSupPr>
                                <m:ctrlPr>
                                  <a:rPr lang="en-US" altLang="zh-CN" sz="14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1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ea typeface="Cambria Math" panose="02040503050406030204" pitchFamily="18" charset="0"/>
                                    <a:cs typeface="Times New Roman" panose="02020603050405020304" pitchFamily="18" charset="0"/>
                                  </a:rPr>
                                  <m:t>𝑖𝑗𝑘</m:t>
                                </m:r>
                              </m:sub>
                              <m:sup>
                                <m:r>
                                  <a:rPr lang="en-US" altLang="zh-CN" sz="1400" i="1">
                                    <a:latin typeface="Cambria Math" panose="02040503050406030204" pitchFamily="18" charset="0"/>
                                    <a:ea typeface="Cambria Math" panose="02040503050406030204" pitchFamily="18" charset="0"/>
                                    <a:cs typeface="Times New Roman" panose="02020603050405020304" pitchFamily="18" charset="0"/>
                                  </a:rPr>
                                  <m:t>2</m:t>
                                </m:r>
                              </m:sup>
                            </m:sSubSup>
                          </m:e>
                        </m:nary>
                      </m:num>
                      <m:den>
                        <m:r>
                          <a:rPr lang="en-US" altLang="zh-CN" sz="1400" b="0" i="1" smtClean="0">
                            <a:latin typeface="Cambria Math" panose="02040503050406030204" pitchFamily="18" charset="0"/>
                            <a:ea typeface="Cambria Math" panose="02040503050406030204" pitchFamily="18" charset="0"/>
                            <a:cs typeface="Times New Roman" panose="02020603050405020304" pitchFamily="18" charset="0"/>
                          </a:rPr>
                          <m:t>𝑛</m:t>
                        </m:r>
                      </m:den>
                    </m:f>
                  </m:oMath>
                </a14:m>
                <a:r>
                  <a:rPr lang="en-US" sz="1400" dirty="0">
                    <a:latin typeface="Times New Roman" panose="02020603050405020304" pitchFamily="18" charset="0"/>
                    <a:cs typeface="Times New Roman" panose="02020603050405020304" pitchFamily="18" charset="0"/>
                  </a:rPr>
                  <a:t>.</a:t>
                </a:r>
              </a:p>
              <a:p>
                <a:pPr marL="400050"/>
                <a:r>
                  <a:rPr lang="en-US" sz="1800" dirty="0">
                    <a:latin typeface="Times New Roman" panose="02020603050405020304" pitchFamily="18" charset="0"/>
                    <a:cs typeface="Times New Roman" panose="02020603050405020304" pitchFamily="18" charset="0"/>
                  </a:rPr>
                  <a:t>For each node i, each out channel j, sample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𝑧</m:t>
                        </m:r>
                      </m:e>
                      <m:sub>
                        <m:r>
                          <a:rPr lang="en-US" sz="1800" b="0" i="1" smtClean="0">
                            <a:latin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from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𝜇</m:t>
                            </m:r>
                          </m:e>
                        </m:acc>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𝑖𝑗</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1800" i="1">
                            <a:latin typeface="Cambria Math" panose="02040503050406030204" pitchFamily="18" charset="0"/>
                            <a:cs typeface="Times New Roman" panose="02020603050405020304" pitchFamily="18" charset="0"/>
                          </a:rPr>
                        </m:ctrlPr>
                      </m:sSubSupPr>
                      <m:e>
                        <m:acc>
                          <m:accPr>
                            <m:chr m:val="̂"/>
                            <m:ctrlPr>
                              <a:rPr lang="en-US" altLang="zh-CN" sz="1800" i="1">
                                <a:latin typeface="Cambria Math" panose="02040503050406030204" pitchFamily="18" charset="0"/>
                                <a:cs typeface="Times New Roman" panose="02020603050405020304" pitchFamily="18" charset="0"/>
                              </a:rPr>
                            </m:ctrlPr>
                          </m:acc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𝜎</m:t>
                            </m:r>
                          </m:e>
                        </m:acc>
                      </m:e>
                      <m:sub>
                        <m:r>
                          <a:rPr lang="en-US" altLang="zh-CN" sz="1800" i="1">
                            <a:latin typeface="Cambria Math" panose="02040503050406030204" pitchFamily="18" charset="0"/>
                            <a:cs typeface="Times New Roman" panose="02020603050405020304" pitchFamily="18" charset="0"/>
                          </a:rPr>
                          <m:t>𝑖𝑗</m:t>
                        </m:r>
                      </m:sub>
                      <m:sup>
                        <m:r>
                          <a:rPr lang="en-US" altLang="zh-CN" sz="1800" i="1">
                            <a:latin typeface="Cambria Math" panose="02040503050406030204" pitchFamily="18" charset="0"/>
                            <a:cs typeface="Times New Roman" panose="02020603050405020304" pitchFamily="18" charset="0"/>
                          </a:rPr>
                          <m:t>2</m:t>
                        </m:r>
                      </m:sup>
                    </m:sSubSup>
                    <m:r>
                      <a:rPr lang="en-US" altLang="zh-CN" sz="1800" b="0" i="0" smtClean="0">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to form an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𝑁</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oMath>
                </a14:m>
                <a:r>
                  <a:rPr lang="en-US" sz="1800" dirty="0">
                    <a:latin typeface="Times New Roman" panose="02020603050405020304" pitchFamily="18" charset="0"/>
                    <a:cs typeface="Times New Roman" panose="02020603050405020304" pitchFamily="18" charset="0"/>
                  </a:rPr>
                  <a:t> vector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𝑧</m:t>
                    </m:r>
                  </m:oMath>
                </a14:m>
                <a:r>
                  <a:rPr lang="en-US" sz="1800" dirty="0">
                    <a:latin typeface="Times New Roman" panose="02020603050405020304" pitchFamily="18" charset="0"/>
                    <a:cs typeface="Times New Roman" panose="02020603050405020304" pitchFamily="18" charset="0"/>
                  </a:rPr>
                  <a:t>.</a:t>
                </a:r>
              </a:p>
            </p:txBody>
          </p:sp>
        </mc:Choice>
        <mc:Fallback xmlns="">
          <p:sp>
            <p:nvSpPr>
              <p:cNvPr id="12" name="Content Placeholder 11">
                <a:extLst>
                  <a:ext uri="{FF2B5EF4-FFF2-40B4-BE49-F238E27FC236}">
                    <a16:creationId xmlns:a16="http://schemas.microsoft.com/office/drawing/2014/main" id="{9B5BA024-15DD-7237-E410-45E073385ABB}"/>
                  </a:ext>
                </a:extLst>
              </p:cNvPr>
              <p:cNvSpPr>
                <a:spLocks noGrp="1" noRot="1" noChangeAspect="1" noMove="1" noResize="1" noEditPoints="1" noAdjustHandles="1" noChangeArrowheads="1" noChangeShapeType="1" noTextEdit="1"/>
              </p:cNvSpPr>
              <p:nvPr>
                <p:ph idx="1"/>
              </p:nvPr>
            </p:nvSpPr>
            <p:spPr>
              <a:blipFill>
                <a:blip r:embed="rId2"/>
                <a:stretch>
                  <a:fillRect t="-809"/>
                </a:stretch>
              </a:blipFill>
            </p:spPr>
            <p:txBody>
              <a:bodyPr/>
              <a:lstStyle/>
              <a:p>
                <a:r>
                  <a:rPr lang="en-US">
                    <a:noFill/>
                  </a:rPr>
                  <a:t> </a:t>
                </a:r>
              </a:p>
            </p:txBody>
          </p:sp>
        </mc:Fallback>
      </mc:AlternateContent>
    </p:spTree>
    <p:extLst>
      <p:ext uri="{BB962C8B-B14F-4D97-AF65-F5344CB8AC3E}">
        <p14:creationId xmlns:p14="http://schemas.microsoft.com/office/powerpoint/2010/main" val="1680971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0942-81A1-62F3-410F-8C05352A939D}"/>
              </a:ext>
            </a:extLst>
          </p:cNvPr>
          <p:cNvSpPr>
            <a:spLocks noGrp="1"/>
          </p:cNvSpPr>
          <p:nvPr>
            <p:ph type="title"/>
          </p:nvPr>
        </p:nvSpPr>
        <p:spPr/>
        <p:txBody>
          <a:bodyPr>
            <a:normAutofit fontScale="90000"/>
          </a:bodyPr>
          <a:lstStyle/>
          <a:p>
            <a:r>
              <a:rPr lang="en-US" altLang="zh-CN" dirty="0"/>
              <a:t>T-test between IPF and Control adjacency matrices</a:t>
            </a:r>
            <a:endParaRPr lang="en-US" dirty="0"/>
          </a:p>
        </p:txBody>
      </p:sp>
      <p:graphicFrame>
        <p:nvGraphicFramePr>
          <p:cNvPr id="9" name="Object 8">
            <a:extLst>
              <a:ext uri="{FF2B5EF4-FFF2-40B4-BE49-F238E27FC236}">
                <a16:creationId xmlns:a16="http://schemas.microsoft.com/office/drawing/2014/main" id="{2622F15B-BEB9-A3F8-92AF-3E3DF7561EC5}"/>
              </a:ext>
            </a:extLst>
          </p:cNvPr>
          <p:cNvGraphicFramePr>
            <a:graphicFrameLocks noChangeAspect="1"/>
          </p:cNvGraphicFramePr>
          <p:nvPr>
            <p:extLst>
              <p:ext uri="{D42A27DB-BD31-4B8C-83A1-F6EECF244321}">
                <p14:modId xmlns:p14="http://schemas.microsoft.com/office/powerpoint/2010/main" val="1465599244"/>
              </p:ext>
            </p:extLst>
          </p:nvPr>
        </p:nvGraphicFramePr>
        <p:xfrm>
          <a:off x="762000" y="1523999"/>
          <a:ext cx="10363200" cy="8459603"/>
        </p:xfrm>
        <a:graphic>
          <a:graphicData uri="http://schemas.openxmlformats.org/presentationml/2006/ole">
            <mc:AlternateContent xmlns:mc="http://schemas.openxmlformats.org/markup-compatibility/2006">
              <mc:Choice xmlns:v="urn:schemas-microsoft-com:vml" Requires="v">
                <p:oleObj name="Macro-Enabled Worksheet" r:id="rId2" imgW="8425027" imgH="6877134" progId="Excel.SheetMacroEnabled.12">
                  <p:embed/>
                </p:oleObj>
              </mc:Choice>
              <mc:Fallback>
                <p:oleObj name="Macro-Enabled Worksheet" r:id="rId2" imgW="8425027" imgH="6877134" progId="Excel.SheetMacroEnabled.12">
                  <p:embed/>
                  <p:pic>
                    <p:nvPicPr>
                      <p:cNvPr id="9" name="Object 8">
                        <a:extLst>
                          <a:ext uri="{FF2B5EF4-FFF2-40B4-BE49-F238E27FC236}">
                            <a16:creationId xmlns:a16="http://schemas.microsoft.com/office/drawing/2014/main" id="{2622F15B-BEB9-A3F8-92AF-3E3DF7561EC5}"/>
                          </a:ext>
                        </a:extLst>
                      </p:cNvPr>
                      <p:cNvPicPr/>
                      <p:nvPr/>
                    </p:nvPicPr>
                    <p:blipFill>
                      <a:blip r:embed="rId3"/>
                      <a:stretch>
                        <a:fillRect/>
                      </a:stretch>
                    </p:blipFill>
                    <p:spPr>
                      <a:xfrm>
                        <a:off x="762000" y="1523999"/>
                        <a:ext cx="10363200" cy="8459603"/>
                      </a:xfrm>
                      <a:prstGeom prst="rect">
                        <a:avLst/>
                      </a:prstGeom>
                    </p:spPr>
                  </p:pic>
                </p:oleObj>
              </mc:Fallback>
            </mc:AlternateContent>
          </a:graphicData>
        </a:graphic>
      </p:graphicFrame>
    </p:spTree>
    <p:extLst>
      <p:ext uri="{BB962C8B-B14F-4D97-AF65-F5344CB8AC3E}">
        <p14:creationId xmlns:p14="http://schemas.microsoft.com/office/powerpoint/2010/main" val="13115981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7234-4F98-F6BB-05DD-383B5D34A98C}"/>
              </a:ext>
            </a:extLst>
          </p:cNvPr>
          <p:cNvSpPr txBox="1">
            <a:spLocks/>
          </p:cNvSpPr>
          <p:nvPr/>
        </p:nvSpPr>
        <p:spPr>
          <a:xfrm>
            <a:off x="23842" y="457200"/>
            <a:ext cx="2431383" cy="4257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Loss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5477E8-5925-8B80-96CF-CC79950C9665}"/>
                  </a:ext>
                </a:extLst>
              </p:cNvPr>
              <p:cNvSpPr txBox="1"/>
              <p:nvPr/>
            </p:nvSpPr>
            <p:spPr>
              <a:xfrm>
                <a:off x="930491" y="1524000"/>
                <a:ext cx="10331017" cy="201234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a:t>
                </a:r>
                <a:r>
                  <a:rPr lang="en-US" altLang="zh-CN"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1</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=1)</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𝜎</m:t>
                                    </m:r>
                                    <m:d>
                                      <m:dPr>
                                        <m:ctrlPr>
                                          <a:rPr lang="en-US" altLang="zh-CN" i="1">
                                            <a:solidFill>
                                              <a:schemeClr val="tx1"/>
                                            </a:solidFill>
                                            <a:latin typeface="Cambria Math" panose="02040503050406030204" pitchFamily="18" charset="0"/>
                                            <a:cs typeface="Times New Roman" panose="02020603050405020304" pitchFamily="18" charset="0"/>
                                          </a:rPr>
                                        </m:ctrlPr>
                                      </m:dPr>
                                      <m:e>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e>
                                    </m:d>
                                    <m:r>
                                      <m:rPr>
                                        <m:nor/>
                                      </m:rPr>
                                      <a:rPr lang="en-US" altLang="zh-CN" b="0" i="0" smtClean="0">
                                        <a:solidFill>
                                          <a:schemeClr val="tx1"/>
                                        </a:solidFill>
                                        <a:latin typeface="Cambria Math" panose="020405030504060302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postive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edge</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recon</m:t>
                                    </m:r>
                                    <m:r>
                                      <m:rPr>
                                        <m:nor/>
                                      </m:rPr>
                                      <a:rPr lang="en-US" altLang="zh-CN" dirty="0" smtClean="0">
                                        <a:solidFill>
                                          <a:schemeClr val="accent1"/>
                                        </a:solidFill>
                                        <a:latin typeface="Times New Roman" panose="02020603050405020304" pitchFamily="18" charset="0"/>
                                        <a:cs typeface="Times New Roman" panose="02020603050405020304" pitchFamily="18" charset="0"/>
                                      </a:rPr>
                                      <m:t> </m:t>
                                    </m:r>
                                    <m:r>
                                      <m:rPr>
                                        <m:nor/>
                                      </m:rPr>
                                      <a:rPr lang="en-US" altLang="zh-CN" dirty="0" smtClean="0">
                                        <a:solidFill>
                                          <a:schemeClr val="accent1"/>
                                        </a:solidFill>
                                        <a:latin typeface="Times New Roman" panose="02020603050405020304" pitchFamily="18" charset="0"/>
                                        <a:cs typeface="Times New Roman" panose="02020603050405020304" pitchFamily="18" charset="0"/>
                                      </a:rPr>
                                      <m:t>loss</m:t>
                                    </m:r>
                                    <m:r>
                                      <m:rPr>
                                        <m:nor/>
                                      </m:rPr>
                                      <a:rPr lang="en-US" altLang="zh-CN" b="0" i="0" dirty="0" smtClean="0">
                                        <a:solidFill>
                                          <a:schemeClr val="accent1"/>
                                        </a:solidFill>
                                        <a:latin typeface="Times New Roman" panose="02020603050405020304" pitchFamily="18" charset="0"/>
                                        <a:cs typeface="Times New Roman" panose="02020603050405020304" pitchFamily="18" charset="0"/>
                                      </a:rPr>
                                      <m:t>)</m:t>
                                    </m:r>
                                    <m:r>
                                      <a:rPr lang="en-US" altLang="zh-CN" b="0" i="1" dirty="0" smtClean="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solidFill>
                    <a:schemeClr val="tx1"/>
                  </a:solidFill>
                  <a:cs typeface="Times New Roman" panose="02020603050405020304" pitchFamily="18" charset="0"/>
                </a:endParaRPr>
              </a:p>
              <a:p>
                <a:pPr lvl="1"/>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𝐿</m:t>
                        </m:r>
                      </m:den>
                    </m:f>
                    <m:sSub>
                      <m:sSubPr>
                        <m:ctrlPr>
                          <a:rPr lang="en-US" altLang="zh-CN" i="1" smtClean="0">
                            <a:solidFill>
                              <a:schemeClr val="tx1"/>
                            </a:solidFill>
                            <a:latin typeface="Cambria Math" panose="02040503050406030204" pitchFamily="18" charset="0"/>
                            <a:cs typeface="Times New Roman" panose="02020603050405020304" pitchFamily="18" charset="0"/>
                          </a:rPr>
                        </m:ctrlPr>
                      </m:sSubPr>
                      <m:e>
                        <m:r>
                          <a:rPr lang="en-US" altLang="zh-CN" b="0" i="1" smtClean="0">
                            <a:solidFill>
                              <a:schemeClr val="tx1"/>
                            </a:solidFill>
                            <a:latin typeface="Cambria Math" panose="02040503050406030204" pitchFamily="18" charset="0"/>
                            <a:cs typeface="Times New Roman" panose="02020603050405020304" pitchFamily="18" charset="0"/>
                          </a:rPr>
                          <m:t>𝑤</m:t>
                        </m:r>
                      </m:e>
                      <m:sub>
                        <m:r>
                          <a:rPr lang="en-US" altLang="zh-CN" b="0" i="1" smtClean="0">
                            <a:solidFill>
                              <a:schemeClr val="tx1"/>
                            </a:solidFill>
                            <a:latin typeface="Cambria Math" panose="02040503050406030204" pitchFamily="18" charset="0"/>
                            <a:cs typeface="Times New Roman" panose="02020603050405020304" pitchFamily="18" charset="0"/>
                          </a:rPr>
                          <m:t>2</m:t>
                        </m:r>
                      </m:sub>
                    </m:sSub>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𝑙</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𝐿</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𝑛</m:t>
                            </m:r>
                          </m:sup>
                          <m:e>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 (</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m:t>
                                    </m:r>
                                    <m:r>
                                      <a:rPr lang="en-US" altLang="zh-CN" b="0" i="1" smtClean="0">
                                        <a:solidFill>
                                          <a:schemeClr val="tx1"/>
                                        </a:solidFill>
                                        <a:latin typeface="Cambria Math" panose="02040503050406030204" pitchFamily="18" charset="0"/>
                                        <a:cs typeface="Times New Roman" panose="02020603050405020304" pitchFamily="18" charset="0"/>
                                      </a:rPr>
                                      <m:t>𝑘</m:t>
                                    </m:r>
                                  </m:sub>
                                </m:sSub>
                                <m:r>
                                  <a:rPr lang="en-US" altLang="zh-CN" i="1">
                                    <a:solidFill>
                                      <a:schemeClr val="tx1"/>
                                    </a:solidFill>
                                    <a:latin typeface="Cambria Math" panose="02040503050406030204" pitchFamily="18" charset="0"/>
                                    <a:cs typeface="Times New Roman" panose="02020603050405020304" pitchFamily="18" charset="0"/>
                                  </a:rPr>
                                  <m:t>=0)</m:t>
                                </m:r>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𝑗</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d>
                                      <m:dPr>
                                        <m:ctrlPr>
                                          <a:rPr lang="en-US" altLang="zh-CN" i="1">
                                            <a:solidFill>
                                              <a:schemeClr val="tx1"/>
                                            </a:solidFill>
                                            <a:latin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cs typeface="Times New Roman" panose="02020603050405020304" pitchFamily="18" charset="0"/>
                                          </a:rPr>
                                          <m:t>1−</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𝐴</m:t>
                                            </m:r>
                                          </m:e>
                                          <m:sub>
                                            <m:r>
                                              <a:rPr lang="en-US" altLang="zh-CN" i="1">
                                                <a:solidFill>
                                                  <a:schemeClr val="tx1"/>
                                                </a:solidFill>
                                                <a:latin typeface="Cambria Math" panose="02040503050406030204" pitchFamily="18" charset="0"/>
                                                <a:cs typeface="Times New Roman" panose="02020603050405020304" pitchFamily="18" charset="0"/>
                                              </a:rPr>
                                              <m:t>𝑖𝑗𝑘</m:t>
                                            </m:r>
                                          </m:sub>
                                        </m:sSub>
                                      </m:e>
                                    </m:d>
                                    <m:r>
                                      <a:rPr lang="en-US" altLang="zh-CN" i="1">
                                        <a:solidFill>
                                          <a:schemeClr val="tx1"/>
                                        </a:solidFill>
                                        <a:latin typeface="Cambria Math" panose="02040503050406030204" pitchFamily="18" charset="0"/>
                                        <a:cs typeface="Times New Roman" panose="02020603050405020304" pitchFamily="18" charset="0"/>
                                      </a:rPr>
                                      <m:t>𝑙𝑜𝑔</m:t>
                                    </m:r>
                                    <m:r>
                                      <a:rPr lang="en-US" altLang="zh-CN" i="1">
                                        <a:solidFill>
                                          <a:schemeClr val="tx1"/>
                                        </a:solidFill>
                                        <a:latin typeface="Cambria Math" panose="02040503050406030204" pitchFamily="18" charset="0"/>
                                        <a:cs typeface="Times New Roman" panose="02020603050405020304" pitchFamily="18" charset="0"/>
                                      </a:rPr>
                                      <m:t>⁡[1−</m:t>
                                    </m:r>
                                    <m:r>
                                      <a:rPr lang="en-US" altLang="zh-CN" i="1">
                                        <a:solidFill>
                                          <a:schemeClr val="tx1"/>
                                        </a:solidFill>
                                        <a:latin typeface="Cambria Math" panose="02040503050406030204" pitchFamily="18" charset="0"/>
                                        <a:cs typeface="Times New Roman" panose="02020603050405020304" pitchFamily="18" charset="0"/>
                                      </a:rPr>
                                      <m:t>𝜎</m:t>
                                    </m:r>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𝑖𝑙</m:t>
                                        </m:r>
                                      </m:sub>
                                      <m:sup>
                                        <m:r>
                                          <a:rPr lang="en-US" altLang="zh-CN" i="1">
                                            <a:solidFill>
                                              <a:schemeClr val="tx1"/>
                                            </a:solidFill>
                                            <a:latin typeface="Cambria Math" panose="02040503050406030204" pitchFamily="18" charset="0"/>
                                            <a:cs typeface="Times New Roman" panose="02020603050405020304" pitchFamily="18" charset="0"/>
                                          </a:rPr>
                                          <m:t>𝑇</m:t>
                                        </m:r>
                                      </m:sup>
                                    </m:sSubSup>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𝒁</m:t>
                                        </m:r>
                                      </m:e>
                                      <m:sub>
                                        <m:r>
                                          <a:rPr lang="en-US" altLang="zh-CN" i="1">
                                            <a:solidFill>
                                              <a:schemeClr val="tx1"/>
                                            </a:solidFill>
                                            <a:latin typeface="Cambria Math" panose="02040503050406030204" pitchFamily="18" charset="0"/>
                                            <a:cs typeface="Times New Roman" panose="02020603050405020304" pitchFamily="18" charset="0"/>
                                          </a:rPr>
                                          <m:t>𝑗𝑙</m:t>
                                        </m:r>
                                      </m:sub>
                                    </m:sSub>
                                    <m:r>
                                      <a:rPr lang="en-US" altLang="zh-CN" i="1">
                                        <a:solidFill>
                                          <a:schemeClr val="tx1"/>
                                        </a:solidFill>
                                        <a:latin typeface="Cambria Math" panose="02040503050406030204" pitchFamily="18" charset="0"/>
                                        <a:cs typeface="Times New Roman" panose="02020603050405020304" pitchFamily="18" charset="0"/>
                                      </a:rPr>
                                      <m:t>)]</m:t>
                                    </m:r>
                                  </m:e>
                                </m:nary>
                              </m:e>
                            </m:nary>
                          </m:e>
                        </m:nary>
                      </m:e>
                    </m:nary>
                  </m:oMath>
                </a14:m>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solidFill>
                          <a:schemeClr val="tx1"/>
                        </a:solidFill>
                        <a:latin typeface="Cambria Math" panose="02040503050406030204" pitchFamily="18" charset="0"/>
                        <a:cs typeface="Times New Roman" panose="02020603050405020304" pitchFamily="18" charset="0"/>
                      </a:rPr>
                      <m:t>    − </m:t>
                    </m:r>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r>
                          <a:rPr lang="en-US" altLang="zh-CN" i="1">
                            <a:solidFill>
                              <a:schemeClr val="tx1"/>
                            </a:solidFill>
                            <a:latin typeface="Cambria Math" panose="02040503050406030204" pitchFamily="18" charset="0"/>
                            <a:cs typeface="Times New Roman" panose="02020603050405020304" pitchFamily="18" charset="0"/>
                          </a:rPr>
                          <m:t>2</m:t>
                        </m:r>
                      </m:den>
                    </m:f>
                    <m:f>
                      <m:fPr>
                        <m:ctrlPr>
                          <a:rPr lang="en-US" altLang="zh-CN" i="1">
                            <a:solidFill>
                              <a:schemeClr val="tx1"/>
                            </a:solidFill>
                            <a:latin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cs typeface="Times New Roman" panose="02020603050405020304" pitchFamily="18" charset="0"/>
                          </a:rPr>
                          <m:t>1</m:t>
                        </m:r>
                      </m:num>
                      <m:den>
                        <m:sSup>
                          <m:sSupPr>
                            <m:ctrlPr>
                              <a:rPr lang="en-US" altLang="zh-CN" i="1">
                                <a:solidFill>
                                  <a:schemeClr val="tx1"/>
                                </a:solidFill>
                                <a:latin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cs typeface="Times New Roman" panose="02020603050405020304" pitchFamily="18" charset="0"/>
                              </a:rPr>
                              <m:t>𝑁</m:t>
                            </m:r>
                          </m:e>
                          <m:sup>
                            <m:r>
                              <a:rPr lang="en-US" altLang="zh-CN" i="1">
                                <a:solidFill>
                                  <a:schemeClr val="tx1"/>
                                </a:solidFill>
                                <a:latin typeface="Cambria Math" panose="02040503050406030204" pitchFamily="18" charset="0"/>
                                <a:cs typeface="Times New Roman" panose="02020603050405020304" pitchFamily="18" charset="0"/>
                              </a:rPr>
                              <m:t>2</m:t>
                            </m:r>
                          </m:sup>
                        </m:sSup>
                      </m:den>
                    </m:f>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𝑖</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𝑁</m:t>
                        </m:r>
                      </m:sup>
                      <m:e>
                        <m:nary>
                          <m:naryPr>
                            <m:chr m:val="∑"/>
                            <m:ctrlPr>
                              <a:rPr lang="en-US" altLang="zh-CN" i="1">
                                <a:solidFill>
                                  <a:schemeClr val="tx1"/>
                                </a:solidFill>
                                <a:latin typeface="Cambria Math" panose="02040503050406030204" pitchFamily="18" charset="0"/>
                                <a:cs typeface="Times New Roman" panose="02020603050405020304" pitchFamily="18" charset="0"/>
                              </a:rPr>
                            </m:ctrlPr>
                          </m:naryPr>
                          <m:sub>
                            <m:r>
                              <m:rPr>
                                <m:brk m:alnAt="23"/>
                              </m:rPr>
                              <a:rPr lang="en-US" altLang="zh-CN" i="1">
                                <a:solidFill>
                                  <a:schemeClr val="tx1"/>
                                </a:solidFill>
                                <a:latin typeface="Cambria Math" panose="02040503050406030204" pitchFamily="18" charset="0"/>
                                <a:cs typeface="Times New Roman" panose="02020603050405020304" pitchFamily="18" charset="0"/>
                              </a:rPr>
                              <m:t>𝑡</m:t>
                            </m:r>
                            <m:r>
                              <a:rPr lang="en-US" altLang="zh-CN" i="1">
                                <a:solidFill>
                                  <a:schemeClr val="tx1"/>
                                </a:solidFill>
                                <a:latin typeface="Cambria Math" panose="02040503050406030204" pitchFamily="18" charset="0"/>
                                <a:cs typeface="Times New Roman" panose="02020603050405020304" pitchFamily="18" charset="0"/>
                              </a:rPr>
                              <m:t>=1</m:t>
                            </m:r>
                          </m:sub>
                          <m:sup>
                            <m:r>
                              <a:rPr lang="en-US" altLang="zh-CN" i="1">
                                <a:solidFill>
                                  <a:schemeClr val="tx1"/>
                                </a:solidFill>
                                <a:latin typeface="Cambria Math" panose="02040503050406030204" pitchFamily="18" charset="0"/>
                                <a:cs typeface="Times New Roman" panose="02020603050405020304" pitchFamily="18" charset="0"/>
                              </a:rPr>
                              <m:t>𝑓</m:t>
                            </m:r>
                          </m:sup>
                          <m:e>
                            <m:r>
                              <a:rPr lang="en-US" altLang="zh-CN" i="1">
                                <a:solidFill>
                                  <a:schemeClr val="tx1"/>
                                </a:solidFill>
                                <a:latin typeface="Cambria Math" panose="02040503050406030204" pitchFamily="18" charset="0"/>
                                <a:cs typeface="Times New Roman" panose="02020603050405020304" pitchFamily="18" charset="0"/>
                              </a:rPr>
                              <m:t>(1+2</m:t>
                            </m:r>
                            <m:r>
                              <a:rPr lang="en-US" altLang="zh-CN" i="1">
                                <a:solidFill>
                                  <a:schemeClr val="tx1"/>
                                </a:solidFill>
                                <a:latin typeface="Cambria Math" panose="02040503050406030204" pitchFamily="18" charset="0"/>
                                <a:cs typeface="Times New Roman" panose="02020603050405020304" pitchFamily="18" charset="0"/>
                              </a:rPr>
                              <m:t>𝑙𝑜𝑔</m:t>
                            </m:r>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𝑖𝑡</m:t>
                                </m:r>
                              </m:sub>
                            </m:sSub>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𝜇</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sSubSup>
                              <m:sSubSupPr>
                                <m:ctrlPr>
                                  <a:rPr lang="en-US" altLang="zh-CN" i="1">
                                    <a:solidFill>
                                      <a:schemeClr val="tx1"/>
                                    </a:solidFill>
                                    <a:latin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cs typeface="Times New Roman" panose="02020603050405020304" pitchFamily="18" charset="0"/>
                                  </a:rPr>
                                  <m:t>𝜎</m:t>
                                </m:r>
                              </m:e>
                              <m:sub>
                                <m:r>
                                  <a:rPr lang="en-US" altLang="zh-CN" i="1">
                                    <a:solidFill>
                                      <a:schemeClr val="tx1"/>
                                    </a:solidFill>
                                    <a:latin typeface="Cambria Math" panose="02040503050406030204" pitchFamily="18" charset="0"/>
                                    <a:cs typeface="Times New Roman" panose="02020603050405020304" pitchFamily="18" charset="0"/>
                                  </a:rPr>
                                  <m:t>𝑖𝑗</m:t>
                                </m:r>
                              </m:sub>
                              <m:sup>
                                <m:r>
                                  <a:rPr lang="en-US" altLang="zh-CN" i="1">
                                    <a:solidFill>
                                      <a:schemeClr val="tx1"/>
                                    </a:solidFill>
                                    <a:latin typeface="Cambria Math" panose="02040503050406030204" pitchFamily="18" charset="0"/>
                                    <a:cs typeface="Times New Roman" panose="02020603050405020304" pitchFamily="18" charset="0"/>
                                  </a:rPr>
                                  <m:t>2</m:t>
                                </m:r>
                              </m:sup>
                            </m:sSubSup>
                            <m:r>
                              <a:rPr lang="en-US" altLang="zh-CN" i="1">
                                <a:solidFill>
                                  <a:schemeClr val="tx1"/>
                                </a:solidFill>
                                <a:latin typeface="Cambria Math" panose="02040503050406030204" pitchFamily="18" charset="0"/>
                                <a:cs typeface="Times New Roman" panose="02020603050405020304" pitchFamily="18" charset="0"/>
                              </a:rPr>
                              <m:t>)</m:t>
                            </m:r>
                          </m:e>
                        </m:nary>
                      </m:e>
                    </m:nary>
                  </m:oMath>
                </a14:m>
                <a:r>
                  <a:rPr lang="en-US" b="0" i="1" dirty="0">
                    <a:latin typeface="Cambria Math" panose="02040503050406030204" pitchFamily="18" charset="0"/>
                    <a:cs typeface="Times New Roman" panose="02020603050405020304" pitchFamily="18" charset="0"/>
                  </a:rPr>
                  <a:t> </a:t>
                </a:r>
                <a:r>
                  <a:rPr lang="en-US" b="0" dirty="0">
                    <a:solidFill>
                      <a:schemeClr val="accent1"/>
                    </a:solidFill>
                    <a:latin typeface="Cambria Math" panose="02040503050406030204" pitchFamily="18" charset="0"/>
                    <a:cs typeface="Times New Roman" panose="02020603050405020304" pitchFamily="18" charset="0"/>
                  </a:rPr>
                  <a:t>(KL loss)</a:t>
                </a:r>
                <a:endParaRPr lang="en-US" b="0" i="1" dirty="0">
                  <a:solidFill>
                    <a:schemeClr val="accent1"/>
                  </a:solidFill>
                  <a:latin typeface="Cambria Math" panose="020405030504060302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D5477E8-5925-8B80-96CF-CC79950C9665}"/>
                  </a:ext>
                </a:extLst>
              </p:cNvPr>
              <p:cNvSpPr txBox="1">
                <a:spLocks noRot="1" noChangeAspect="1" noMove="1" noResize="1" noEditPoints="1" noAdjustHandles="1" noChangeArrowheads="1" noChangeShapeType="1" noTextEdit="1"/>
              </p:cNvSpPr>
              <p:nvPr/>
            </p:nvSpPr>
            <p:spPr>
              <a:xfrm>
                <a:off x="930491" y="1524000"/>
                <a:ext cx="10331017" cy="2012346"/>
              </a:xfrm>
              <a:prstGeom prst="rect">
                <a:avLst/>
              </a:prstGeom>
              <a:blipFill>
                <a:blip r:embed="rId2"/>
                <a:stretch>
                  <a:fillRect l="-531" t="-19091" b="-303"/>
                </a:stretch>
              </a:blipFill>
            </p:spPr>
            <p:txBody>
              <a:bodyPr/>
              <a:lstStyle/>
              <a:p>
                <a:r>
                  <a:rPr lang="en-US">
                    <a:noFill/>
                  </a:rPr>
                  <a:t> </a:t>
                </a:r>
              </a:p>
            </p:txBody>
          </p:sp>
        </mc:Fallback>
      </mc:AlternateContent>
    </p:spTree>
    <p:extLst>
      <p:ext uri="{BB962C8B-B14F-4D97-AF65-F5344CB8AC3E}">
        <p14:creationId xmlns:p14="http://schemas.microsoft.com/office/powerpoint/2010/main" val="9468053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sp>
        <p:nvSpPr>
          <p:cNvPr id="9" name="TextBox 8">
            <a:extLst>
              <a:ext uri="{FF2B5EF4-FFF2-40B4-BE49-F238E27FC236}">
                <a16:creationId xmlns:a16="http://schemas.microsoft.com/office/drawing/2014/main" id="{395A6B41-992A-A25C-3F1D-419C32BFFED4}"/>
              </a:ext>
            </a:extLst>
          </p:cNvPr>
          <p:cNvSpPr txBox="1"/>
          <p:nvPr/>
        </p:nvSpPr>
        <p:spPr>
          <a:xfrm>
            <a:off x="7351693" y="3933828"/>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=0.5)</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95079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=1)</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=0)</m:t>
                                </m:r>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=10000</m:t>
                    </m:r>
                  </m:oMath>
                </a14:m>
                <a:r>
                  <a:rPr lang="en-US" altLang="zh-CN" dirty="0">
                    <a:latin typeface="Times New Roman" panose="02020603050405020304" pitchFamily="18" charset="0"/>
                    <a:cs typeface="Times New Roman" panose="02020603050405020304" pitchFamily="18" charset="0"/>
                  </a:rPr>
                  <a:t>, what we expect are very sparse raw generated graphs. However, the raw generated graphs are similar to the previous generated graphs. </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950790"/>
              </a:xfrm>
              <a:prstGeom prst="rect">
                <a:avLst/>
              </a:prstGeom>
              <a:blipFill>
                <a:blip r:embed="rId3"/>
                <a:stretch>
                  <a:fillRect l="-533" t="-19688" b="-40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F86EF7B-3A7B-EE86-F4C0-B65AD57E23E0}"/>
              </a:ext>
            </a:extLst>
          </p:cNvPr>
          <p:cNvPicPr>
            <a:picLocks noChangeAspect="1"/>
          </p:cNvPicPr>
          <p:nvPr/>
        </p:nvPicPr>
        <p:blipFill>
          <a:blip r:embed="rId4"/>
          <a:stretch>
            <a:fillRect/>
          </a:stretch>
        </p:blipFill>
        <p:spPr>
          <a:xfrm>
            <a:off x="7172979" y="1664849"/>
            <a:ext cx="4398201" cy="2021696"/>
          </a:xfrm>
          <a:prstGeom prst="rect">
            <a:avLst/>
          </a:prstGeom>
        </p:spPr>
      </p:pic>
      <p:pic>
        <p:nvPicPr>
          <p:cNvPr id="8" name="Picture 7">
            <a:extLst>
              <a:ext uri="{FF2B5EF4-FFF2-40B4-BE49-F238E27FC236}">
                <a16:creationId xmlns:a16="http://schemas.microsoft.com/office/drawing/2014/main" id="{5571BB3A-B9FC-9B7A-B574-DBB79B15C63D}"/>
              </a:ext>
            </a:extLst>
          </p:cNvPr>
          <p:cNvPicPr>
            <a:picLocks noChangeAspect="1"/>
          </p:cNvPicPr>
          <p:nvPr/>
        </p:nvPicPr>
        <p:blipFill>
          <a:blip r:embed="rId5"/>
          <a:stretch>
            <a:fillRect/>
          </a:stretch>
        </p:blipFill>
        <p:spPr>
          <a:xfrm>
            <a:off x="3048000" y="1733574"/>
            <a:ext cx="4078965" cy="1901903"/>
          </a:xfrm>
          <a:prstGeom prst="rect">
            <a:avLst/>
          </a:prstGeom>
        </p:spPr>
      </p:pic>
    </p:spTree>
    <p:extLst>
      <p:ext uri="{BB962C8B-B14F-4D97-AF65-F5344CB8AC3E}">
        <p14:creationId xmlns:p14="http://schemas.microsoft.com/office/powerpoint/2010/main" val="219181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(p=0.5)</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p:pic>
        <p:nvPicPr>
          <p:cNvPr id="10" name="Picture 9">
            <a:extLst>
              <a:ext uri="{FF2B5EF4-FFF2-40B4-BE49-F238E27FC236}">
                <a16:creationId xmlns:a16="http://schemas.microsoft.com/office/drawing/2014/main" id="{619FF348-1A43-82A3-F8D6-0C56EAFCF228}"/>
              </a:ext>
            </a:extLst>
          </p:cNvPr>
          <p:cNvPicPr>
            <a:picLocks noChangeAspect="1"/>
          </p:cNvPicPr>
          <p:nvPr/>
        </p:nvPicPr>
        <p:blipFill>
          <a:blip r:embed="rId2"/>
          <a:stretch>
            <a:fillRect/>
          </a:stretch>
        </p:blipFill>
        <p:spPr>
          <a:xfrm>
            <a:off x="304800" y="1586774"/>
            <a:ext cx="2559207" cy="197436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a:blip r:embed="rId3"/>
                <a:stretch>
                  <a:fillRect l="-533" t="-24901" b="-22530"/>
                </a:stretch>
              </a:blipFill>
            </p:spPr>
            <p:txBody>
              <a:bodyPr/>
              <a:lstStyle/>
              <a:p>
                <a:r>
                  <a:rPr lang="en-US">
                    <a:noFill/>
                  </a:rPr>
                  <a:t> </a:t>
                </a:r>
              </a:p>
            </p:txBody>
          </p:sp>
        </mc:Fallback>
      </mc:AlternateContent>
      <p:pic>
        <p:nvPicPr>
          <p:cNvPr id="11" name="Content Placeholder 4">
            <a:extLst>
              <a:ext uri="{FF2B5EF4-FFF2-40B4-BE49-F238E27FC236}">
                <a16:creationId xmlns:a16="http://schemas.microsoft.com/office/drawing/2014/main" id="{30F1A492-91B6-9707-70D3-E140C7FCB376}"/>
              </a:ext>
            </a:extLst>
          </p:cNvPr>
          <p:cNvPicPr>
            <a:picLocks noGrp="1" noChangeAspect="1"/>
          </p:cNvPicPr>
          <p:nvPr>
            <p:ph sz="half" idx="1"/>
          </p:nvPr>
        </p:nvPicPr>
        <p:blipFill>
          <a:blip r:embed="rId4"/>
          <a:stretch>
            <a:fillRect/>
          </a:stretch>
        </p:blipFill>
        <p:spPr>
          <a:xfrm>
            <a:off x="3186742" y="1607150"/>
            <a:ext cx="4191000" cy="1933616"/>
          </a:xfrm>
        </p:spPr>
      </p:pic>
      <p:pic>
        <p:nvPicPr>
          <p:cNvPr id="12" name="Picture 11">
            <a:extLst>
              <a:ext uri="{FF2B5EF4-FFF2-40B4-BE49-F238E27FC236}">
                <a16:creationId xmlns:a16="http://schemas.microsoft.com/office/drawing/2014/main" id="{F487B04D-CAC3-6897-12E4-A05C7EA17641}"/>
              </a:ext>
            </a:extLst>
          </p:cNvPr>
          <p:cNvPicPr>
            <a:picLocks noChangeAspect="1"/>
          </p:cNvPicPr>
          <p:nvPr/>
        </p:nvPicPr>
        <p:blipFill>
          <a:blip r:embed="rId5"/>
          <a:stretch>
            <a:fillRect/>
          </a:stretch>
        </p:blipFill>
        <p:spPr>
          <a:xfrm>
            <a:off x="7620000" y="1717134"/>
            <a:ext cx="4419600" cy="1575345"/>
          </a:xfrm>
          <a:prstGeom prst="rect">
            <a:avLst/>
          </a:prstGeom>
        </p:spPr>
      </p:pic>
    </p:spTree>
    <p:extLst>
      <p:ext uri="{BB962C8B-B14F-4D97-AF65-F5344CB8AC3E}">
        <p14:creationId xmlns:p14="http://schemas.microsoft.com/office/powerpoint/2010/main" val="17980436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(p=0.8)</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the generated graphs are not similar to the inputs.</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a:blip r:embed="rId2"/>
                <a:stretch>
                  <a:fillRect l="-533" t="-24901" b="-2253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794CF08-61FC-0F9A-C625-85631F2C2638}"/>
              </a:ext>
            </a:extLst>
          </p:cNvPr>
          <p:cNvPicPr>
            <a:picLocks noChangeAspect="1"/>
          </p:cNvPicPr>
          <p:nvPr/>
        </p:nvPicPr>
        <p:blipFill>
          <a:blip r:embed="rId3"/>
          <a:stretch>
            <a:fillRect/>
          </a:stretch>
        </p:blipFill>
        <p:spPr>
          <a:xfrm>
            <a:off x="3048000" y="1742536"/>
            <a:ext cx="4485662" cy="2076248"/>
          </a:xfrm>
          <a:prstGeom prst="rect">
            <a:avLst/>
          </a:prstGeom>
        </p:spPr>
      </p:pic>
      <p:pic>
        <p:nvPicPr>
          <p:cNvPr id="10" name="Picture 9">
            <a:extLst>
              <a:ext uri="{FF2B5EF4-FFF2-40B4-BE49-F238E27FC236}">
                <a16:creationId xmlns:a16="http://schemas.microsoft.com/office/drawing/2014/main" id="{AF3E386D-D605-8B58-8CB3-2C7497FA220F}"/>
              </a:ext>
            </a:extLst>
          </p:cNvPr>
          <p:cNvPicPr>
            <a:picLocks noChangeAspect="1"/>
          </p:cNvPicPr>
          <p:nvPr/>
        </p:nvPicPr>
        <p:blipFill>
          <a:blip r:embed="rId4"/>
          <a:stretch>
            <a:fillRect/>
          </a:stretch>
        </p:blipFill>
        <p:spPr>
          <a:xfrm>
            <a:off x="164285" y="1616785"/>
            <a:ext cx="2883715" cy="2233629"/>
          </a:xfrm>
          <a:prstGeom prst="rect">
            <a:avLst/>
          </a:prstGeom>
        </p:spPr>
      </p:pic>
      <p:pic>
        <p:nvPicPr>
          <p:cNvPr id="13" name="Picture 12">
            <a:extLst>
              <a:ext uri="{FF2B5EF4-FFF2-40B4-BE49-F238E27FC236}">
                <a16:creationId xmlns:a16="http://schemas.microsoft.com/office/drawing/2014/main" id="{0AAC9692-6ADD-4DFE-0B7C-7597579914AB}"/>
              </a:ext>
            </a:extLst>
          </p:cNvPr>
          <p:cNvPicPr>
            <a:picLocks noChangeAspect="1"/>
          </p:cNvPicPr>
          <p:nvPr/>
        </p:nvPicPr>
        <p:blipFill>
          <a:blip r:embed="rId5"/>
          <a:stretch>
            <a:fillRect/>
          </a:stretch>
        </p:blipFill>
        <p:spPr>
          <a:xfrm>
            <a:off x="7467600" y="1704219"/>
            <a:ext cx="4641668" cy="2114565"/>
          </a:xfrm>
          <a:prstGeom prst="rect">
            <a:avLst/>
          </a:prstGeom>
        </p:spPr>
      </p:pic>
      <p:sp>
        <p:nvSpPr>
          <p:cNvPr id="15" name="TextBox 14">
            <a:extLst>
              <a:ext uri="{FF2B5EF4-FFF2-40B4-BE49-F238E27FC236}">
                <a16:creationId xmlns:a16="http://schemas.microsoft.com/office/drawing/2014/main" id="{3DDBA08C-4855-FA65-01AB-18A85BBF2D26}"/>
              </a:ext>
            </a:extLst>
          </p:cNvPr>
          <p:cNvSpPr txBox="1"/>
          <p:nvPr/>
        </p:nvSpPr>
        <p:spPr>
          <a:xfrm>
            <a:off x="8220266" y="3890881"/>
            <a:ext cx="3362134" cy="646331"/>
          </a:xfrm>
          <a:prstGeom prst="rect">
            <a:avLst/>
          </a:prstGeom>
          <a:noFill/>
        </p:spPr>
        <p:txBody>
          <a:bodyPr wrap="square" rtlCol="0">
            <a:spAutoFit/>
          </a:bodyPr>
          <a:lstStyle/>
          <a:p>
            <a:r>
              <a:rPr lang="en-US" dirty="0"/>
              <a:t>Generated adjacency matrices (</a:t>
            </a:r>
            <a:r>
              <a:rPr lang="en-US" dirty="0" err="1"/>
              <a:t>filter_value</a:t>
            </a:r>
            <a:r>
              <a:rPr lang="en-US" dirty="0"/>
              <a:t>=0.7)</a:t>
            </a:r>
          </a:p>
        </p:txBody>
      </p:sp>
    </p:spTree>
    <p:extLst>
      <p:ext uri="{BB962C8B-B14F-4D97-AF65-F5344CB8AC3E}">
        <p14:creationId xmlns:p14="http://schemas.microsoft.com/office/powerpoint/2010/main" val="28760073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(p=0.8)</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close.</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542730"/>
              </a:xfrm>
              <a:prstGeom prst="rect">
                <a:avLst/>
              </a:prstGeom>
              <a:blipFill>
                <a:blip r:embed="rId2"/>
                <a:stretch>
                  <a:fillRect l="-533" t="-24901" b="-2253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0F3277C-34B5-773D-8EC2-5CD3C320C119}"/>
              </a:ext>
            </a:extLst>
          </p:cNvPr>
          <p:cNvPicPr>
            <a:picLocks noChangeAspect="1"/>
          </p:cNvPicPr>
          <p:nvPr/>
        </p:nvPicPr>
        <p:blipFill>
          <a:blip r:embed="rId3"/>
          <a:stretch>
            <a:fillRect/>
          </a:stretch>
        </p:blipFill>
        <p:spPr>
          <a:xfrm>
            <a:off x="2971800" y="1548956"/>
            <a:ext cx="5083244" cy="2343165"/>
          </a:xfrm>
          <a:prstGeom prst="rect">
            <a:avLst/>
          </a:prstGeom>
        </p:spPr>
      </p:pic>
      <p:pic>
        <p:nvPicPr>
          <p:cNvPr id="15" name="Picture 14">
            <a:extLst>
              <a:ext uri="{FF2B5EF4-FFF2-40B4-BE49-F238E27FC236}">
                <a16:creationId xmlns:a16="http://schemas.microsoft.com/office/drawing/2014/main" id="{97641E33-2787-3AF9-E65C-350F302E474C}"/>
              </a:ext>
            </a:extLst>
          </p:cNvPr>
          <p:cNvPicPr>
            <a:picLocks noChangeAspect="1"/>
          </p:cNvPicPr>
          <p:nvPr/>
        </p:nvPicPr>
        <p:blipFill>
          <a:blip r:embed="rId4"/>
          <a:stretch>
            <a:fillRect/>
          </a:stretch>
        </p:blipFill>
        <p:spPr>
          <a:xfrm>
            <a:off x="405743" y="1697597"/>
            <a:ext cx="2566057" cy="2045881"/>
          </a:xfrm>
          <a:prstGeom prst="rect">
            <a:avLst/>
          </a:prstGeom>
        </p:spPr>
      </p:pic>
      <p:pic>
        <p:nvPicPr>
          <p:cNvPr id="18" name="Picture 17">
            <a:extLst>
              <a:ext uri="{FF2B5EF4-FFF2-40B4-BE49-F238E27FC236}">
                <a16:creationId xmlns:a16="http://schemas.microsoft.com/office/drawing/2014/main" id="{CF83C583-5437-8C17-B046-47FE76622E4F}"/>
              </a:ext>
            </a:extLst>
          </p:cNvPr>
          <p:cNvPicPr>
            <a:picLocks noChangeAspect="1"/>
          </p:cNvPicPr>
          <p:nvPr/>
        </p:nvPicPr>
        <p:blipFill>
          <a:blip r:embed="rId5"/>
          <a:stretch>
            <a:fillRect/>
          </a:stretch>
        </p:blipFill>
        <p:spPr>
          <a:xfrm>
            <a:off x="8240800" y="2088107"/>
            <a:ext cx="3581400" cy="1264859"/>
          </a:xfrm>
          <a:prstGeom prst="rect">
            <a:avLst/>
          </a:prstGeom>
        </p:spPr>
      </p:pic>
    </p:spTree>
    <p:extLst>
      <p:ext uri="{BB962C8B-B14F-4D97-AF65-F5344CB8AC3E}">
        <p14:creationId xmlns:p14="http://schemas.microsoft.com/office/powerpoint/2010/main" val="15665417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517C-902C-4998-D8EF-19579B9E9AD3}"/>
              </a:ext>
            </a:extLst>
          </p:cNvPr>
          <p:cNvSpPr>
            <a:spLocks noGrp="1"/>
          </p:cNvSpPr>
          <p:nvPr>
            <p:ph type="title"/>
          </p:nvPr>
        </p:nvSpPr>
        <p:spPr/>
        <p:txBody>
          <a:bodyPr/>
          <a:lstStyle/>
          <a:p>
            <a:r>
              <a:rPr lang="en-US" dirty="0"/>
              <a:t>Simulation</a:t>
            </a:r>
          </a:p>
        </p:txBody>
      </p:sp>
      <p:sp>
        <p:nvSpPr>
          <p:cNvPr id="4" name="TextBox 3">
            <a:extLst>
              <a:ext uri="{FF2B5EF4-FFF2-40B4-BE49-F238E27FC236}">
                <a16:creationId xmlns:a16="http://schemas.microsoft.com/office/drawing/2014/main" id="{704B9257-F80C-2635-AA31-79FEE3424C72}"/>
              </a:ext>
            </a:extLst>
          </p:cNvPr>
          <p:cNvSpPr txBox="1"/>
          <p:nvPr/>
        </p:nvSpPr>
        <p:spPr>
          <a:xfrm>
            <a:off x="838200" y="3933829"/>
            <a:ext cx="2362437" cy="646331"/>
          </a:xfrm>
          <a:prstGeom prst="rect">
            <a:avLst/>
          </a:prstGeom>
          <a:noFill/>
        </p:spPr>
        <p:txBody>
          <a:bodyPr wrap="square" rtlCol="0">
            <a:spAutoFit/>
          </a:bodyPr>
          <a:lstStyle/>
          <a:p>
            <a:r>
              <a:rPr lang="en-US" dirty="0"/>
              <a:t>Input adjacency matrices (p=0.8)</a:t>
            </a:r>
          </a:p>
        </p:txBody>
      </p:sp>
      <p:sp>
        <p:nvSpPr>
          <p:cNvPr id="5" name="TextBox 4">
            <a:extLst>
              <a:ext uri="{FF2B5EF4-FFF2-40B4-BE49-F238E27FC236}">
                <a16:creationId xmlns:a16="http://schemas.microsoft.com/office/drawing/2014/main" id="{EB5BC838-99D1-4D34-B1A2-3B6A184F0379}"/>
              </a:ext>
            </a:extLst>
          </p:cNvPr>
          <p:cNvSpPr txBox="1"/>
          <p:nvPr/>
        </p:nvSpPr>
        <p:spPr>
          <a:xfrm>
            <a:off x="3505200" y="3933829"/>
            <a:ext cx="3554085" cy="646331"/>
          </a:xfrm>
          <a:prstGeom prst="rect">
            <a:avLst/>
          </a:prstGeom>
          <a:noFill/>
        </p:spPr>
        <p:txBody>
          <a:bodyPr wrap="square" rtlCol="0">
            <a:spAutoFit/>
          </a:bodyPr>
          <a:lstStyle/>
          <a:p>
            <a:r>
              <a:rPr lang="en-US" dirty="0"/>
              <a:t>Raw generated adjacency matrices (</a:t>
            </a:r>
            <a:r>
              <a:rPr lang="en-US" dirty="0" err="1"/>
              <a:t>filter_value</a:t>
            </a:r>
            <a:r>
              <a:rPr lang="en-US" dirty="0"/>
              <a:t>=0)</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CE2870-E6B2-C783-C19D-AF7451A4B4C0}"/>
                  </a:ext>
                </a:extLst>
              </p:cNvPr>
              <p:cNvSpPr txBox="1"/>
              <p:nvPr/>
            </p:nvSpPr>
            <p:spPr>
              <a:xfrm>
                <a:off x="1285116" y="4663575"/>
                <a:ext cx="10286064" cy="18197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the mean centrality of input graphs and generated graphs are quite close.</a:t>
                </a:r>
              </a:p>
              <a:p>
                <a:pPr lvl="1"/>
                <a:r>
                  <a:rPr lang="en-US" altLang="zh-CN" dirty="0">
                    <a:latin typeface="Times New Roman" panose="02020603050405020304" pitchFamily="18" charset="0"/>
                    <a:cs typeface="Times New Roman" panose="02020603050405020304" pitchFamily="18" charset="0"/>
                  </a:rPr>
                  <a:t>P-values of the t-tests for the first five nodes are 0.66, 0.47, 0.10, 0.33, 0.29.</a:t>
                </a:r>
              </a:p>
            </p:txBody>
          </p:sp>
        </mc:Choice>
        <mc:Fallback xmlns="">
          <p:sp>
            <p:nvSpPr>
              <p:cNvPr id="16" name="TextBox 15">
                <a:extLst>
                  <a:ext uri="{FF2B5EF4-FFF2-40B4-BE49-F238E27FC236}">
                    <a16:creationId xmlns:a16="http://schemas.microsoft.com/office/drawing/2014/main" id="{A3CE2870-E6B2-C783-C19D-AF7451A4B4C0}"/>
                  </a:ext>
                </a:extLst>
              </p:cNvPr>
              <p:cNvSpPr txBox="1">
                <a:spLocks noRot="1" noChangeAspect="1" noMove="1" noResize="1" noEditPoints="1" noAdjustHandles="1" noChangeArrowheads="1" noChangeShapeType="1" noTextEdit="1"/>
              </p:cNvSpPr>
              <p:nvPr/>
            </p:nvSpPr>
            <p:spPr>
              <a:xfrm>
                <a:off x="1285116" y="4663575"/>
                <a:ext cx="10286064" cy="1819729"/>
              </a:xfrm>
              <a:prstGeom prst="rect">
                <a:avLst/>
              </a:prstGeom>
              <a:blipFill>
                <a:blip r:embed="rId2"/>
                <a:stretch>
                  <a:fillRect l="-533" t="-21070" b="-434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7641E33-2787-3AF9-E65C-350F302E474C}"/>
              </a:ext>
            </a:extLst>
          </p:cNvPr>
          <p:cNvPicPr>
            <a:picLocks noChangeAspect="1"/>
          </p:cNvPicPr>
          <p:nvPr/>
        </p:nvPicPr>
        <p:blipFill>
          <a:blip r:embed="rId3"/>
          <a:stretch>
            <a:fillRect/>
          </a:stretch>
        </p:blipFill>
        <p:spPr>
          <a:xfrm>
            <a:off x="405743" y="1697597"/>
            <a:ext cx="2566057" cy="2045881"/>
          </a:xfrm>
          <a:prstGeom prst="rect">
            <a:avLst/>
          </a:prstGeom>
        </p:spPr>
      </p:pic>
      <p:pic>
        <p:nvPicPr>
          <p:cNvPr id="7" name="Picture 6">
            <a:extLst>
              <a:ext uri="{FF2B5EF4-FFF2-40B4-BE49-F238E27FC236}">
                <a16:creationId xmlns:a16="http://schemas.microsoft.com/office/drawing/2014/main" id="{6B03F0D8-9723-1545-477B-F45C1CE6ABDB}"/>
              </a:ext>
            </a:extLst>
          </p:cNvPr>
          <p:cNvPicPr>
            <a:picLocks noChangeAspect="1"/>
          </p:cNvPicPr>
          <p:nvPr/>
        </p:nvPicPr>
        <p:blipFill>
          <a:blip r:embed="rId4"/>
          <a:stretch>
            <a:fillRect/>
          </a:stretch>
        </p:blipFill>
        <p:spPr>
          <a:xfrm>
            <a:off x="3184822" y="1697597"/>
            <a:ext cx="4463958" cy="2045881"/>
          </a:xfrm>
          <a:prstGeom prst="rect">
            <a:avLst/>
          </a:prstGeom>
        </p:spPr>
      </p:pic>
      <p:pic>
        <p:nvPicPr>
          <p:cNvPr id="9" name="Picture 8">
            <a:extLst>
              <a:ext uri="{FF2B5EF4-FFF2-40B4-BE49-F238E27FC236}">
                <a16:creationId xmlns:a16="http://schemas.microsoft.com/office/drawing/2014/main" id="{7F75B53E-796F-AC9D-6DF2-61F775544D2A}"/>
              </a:ext>
            </a:extLst>
          </p:cNvPr>
          <p:cNvPicPr>
            <a:picLocks noChangeAspect="1"/>
          </p:cNvPicPr>
          <p:nvPr/>
        </p:nvPicPr>
        <p:blipFill>
          <a:blip r:embed="rId5"/>
          <a:stretch>
            <a:fillRect/>
          </a:stretch>
        </p:blipFill>
        <p:spPr>
          <a:xfrm>
            <a:off x="7772400" y="2000543"/>
            <a:ext cx="4267200" cy="1399702"/>
          </a:xfrm>
          <a:prstGeom prst="rect">
            <a:avLst/>
          </a:prstGeom>
        </p:spPr>
      </p:pic>
    </p:spTree>
    <p:extLst>
      <p:ext uri="{BB962C8B-B14F-4D97-AF65-F5344CB8AC3E}">
        <p14:creationId xmlns:p14="http://schemas.microsoft.com/office/powerpoint/2010/main" val="32017896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4477-819F-53A5-00BF-A8319F393814}"/>
              </a:ext>
            </a:extLst>
          </p:cNvPr>
          <p:cNvSpPr>
            <a:spLocks noGrp="1"/>
          </p:cNvSpPr>
          <p:nvPr>
            <p:ph type="title"/>
          </p:nvPr>
        </p:nvSpPr>
        <p:spPr/>
        <p:txBody>
          <a:bodyPr/>
          <a:lstStyle/>
          <a:p>
            <a:r>
              <a:rPr lang="en-US" dirty="0"/>
              <a:t>New data under old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46279A-9E99-F43E-2D6A-21E76953185D}"/>
                  </a:ext>
                </a:extLst>
              </p:cNvPr>
              <p:cNvSpPr txBox="1"/>
              <p:nvPr/>
            </p:nvSpPr>
            <p:spPr>
              <a:xfrm>
                <a:off x="1219200" y="4999140"/>
                <a:ext cx="10286064" cy="1823704"/>
              </a:xfrm>
              <a:prstGeom prst="rect">
                <a:avLst/>
              </a:prstGeom>
              <a:noFill/>
            </p:spPr>
            <p:txBody>
              <a:bodyPr wrap="square">
                <a:spAutoFit/>
              </a:bodyPr>
              <a:lstStyle/>
              <a:p>
                <a:r>
                  <a:rPr lang="en-US" altLang="zh-CN" sz="1600" dirty="0">
                    <a:latin typeface="Cambria Math" panose="02040503050406030204" pitchFamily="18" charset="0"/>
                    <a:cs typeface="Times New Roman" panose="02020603050405020304" pitchFamily="18" charset="0"/>
                  </a:rPr>
                  <a:t>Old model: </a:t>
                </a:r>
                <a:r>
                  <a:rPr lang="en-US" altLang="zh-CN" sz="1600" i="1" dirty="0">
                    <a:latin typeface="Cambria Math" panose="02040503050406030204" pitchFamily="18" charset="0"/>
                    <a:cs typeface="Times New Roman" panose="02020603050405020304" pitchFamily="18" charset="0"/>
                  </a:rPr>
                  <a:t>Loss = </a:t>
                </a:r>
                <a14:m>
                  <m:oMath xmlns:m="http://schemas.openxmlformats.org/officeDocument/2006/math">
                    <m:r>
                      <a:rPr lang="en-US" altLang="zh-CN" sz="1600" i="1">
                        <a:latin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r>
                      <a:rPr lang="en-US" altLang="zh-CN" sz="1600" i="1">
                        <a:latin typeface="Cambria Math" panose="02040503050406030204" pitchFamily="18" charset="0"/>
                        <a:cs typeface="Times New Roman" panose="02020603050405020304" pitchFamily="18" charset="0"/>
                      </a:rPr>
                      <m:t>𝐸𝐿𝐵𝑂</m:t>
                    </m:r>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𝑞</m:t>
                        </m:r>
                      </m:e>
                    </m:d>
                  </m:oMath>
                </a14:m>
                <a:endParaRPr lang="en-US" altLang="zh-CN" sz="16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=1)</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m:oMathPara>
                </a14:m>
                <a:endParaRPr lang="en-US" altLang="zh-CN" sz="1600" dirty="0">
                  <a:cs typeface="Times New Roman" panose="02020603050405020304" pitchFamily="18" charset="0"/>
                </a:endParaRPr>
              </a:p>
              <a:p>
                <a:pPr lvl="1"/>
                <a14:m>
                  <m:oMath xmlns:m="http://schemas.openxmlformats.org/officeDocument/2006/math">
                    <m:r>
                      <a:rPr lang="en-US" altLang="zh-CN" sz="1600" i="1">
                        <a:latin typeface="Cambria Math" panose="02040503050406030204" pitchFamily="18" charset="0"/>
                        <a:cs typeface="Times New Roman" panose="02020603050405020304" pitchFamily="18" charset="0"/>
                      </a:rPr>
                      <m:t>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𝐿</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𝑙</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𝐿</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𝑛</m:t>
                            </m:r>
                          </m:sup>
                          <m:e>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 (</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𝑖𝑗𝑘</m:t>
                                    </m:r>
                                  </m:sub>
                                </m:sSub>
                                <m:r>
                                  <a:rPr lang="en-US" altLang="zh-CN" sz="1600" i="1">
                                    <a:latin typeface="Cambria Math" panose="02040503050406030204" pitchFamily="18" charset="0"/>
                                    <a:cs typeface="Times New Roman" panose="02020603050405020304" pitchFamily="18" charset="0"/>
                                  </a:rPr>
                                  <m:t>=0)</m:t>
                                </m:r>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𝑗</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1−</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𝐴</m:t>
                                            </m:r>
                                          </m:e>
                                          <m:sub>
                                            <m:r>
                                              <a:rPr lang="en-US" altLang="zh-CN" sz="1600" i="1">
                                                <a:latin typeface="Cambria Math" panose="02040503050406030204" pitchFamily="18" charset="0"/>
                                                <a:cs typeface="Times New Roman" panose="02020603050405020304" pitchFamily="18" charset="0"/>
                                              </a:rPr>
                                              <m:t>𝑖𝑗𝑘</m:t>
                                            </m:r>
                                          </m:sub>
                                        </m:sSub>
                                      </m:e>
                                    </m:d>
                                    <m:r>
                                      <a:rPr lang="en-US" altLang="zh-CN" sz="1600" i="1">
                                        <a:latin typeface="Cambria Math" panose="02040503050406030204" pitchFamily="18" charset="0"/>
                                        <a:cs typeface="Times New Roman" panose="02020603050405020304" pitchFamily="18" charset="0"/>
                                      </a:rPr>
                                      <m:t>𝑙𝑜𝑔</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𝜎</m:t>
                                    </m:r>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𝑖𝑙</m:t>
                                        </m:r>
                                      </m:sub>
                                      <m:sup>
                                        <m:r>
                                          <a:rPr lang="en-US" altLang="zh-CN" sz="1600" i="1">
                                            <a:latin typeface="Cambria Math" panose="02040503050406030204" pitchFamily="18" charset="0"/>
                                            <a:cs typeface="Times New Roman" panose="02020603050405020304" pitchFamily="18" charset="0"/>
                                          </a:rPr>
                                          <m:t>𝑇</m:t>
                                        </m:r>
                                      </m:sup>
                                    </m:sSubSup>
                                    <m:sSub>
                                      <m:sSubPr>
                                        <m:ctrlPr>
                                          <a:rPr lang="en-US" altLang="zh-CN" sz="1600"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𝒁</m:t>
                                        </m:r>
                                      </m:e>
                                      <m:sub>
                                        <m:r>
                                          <a:rPr lang="en-US" altLang="zh-CN" sz="1600" i="1">
                                            <a:latin typeface="Cambria Math" panose="02040503050406030204" pitchFamily="18" charset="0"/>
                                            <a:cs typeface="Times New Roman" panose="02020603050405020304" pitchFamily="18" charset="0"/>
                                          </a:rPr>
                                          <m:t>𝑗𝑙</m:t>
                                        </m:r>
                                      </m:sub>
                                    </m:sSub>
                                    <m:r>
                                      <a:rPr lang="en-US" altLang="zh-CN" sz="1600" i="1">
                                        <a:latin typeface="Cambria Math" panose="02040503050406030204" pitchFamily="18" charset="0"/>
                                        <a:cs typeface="Times New Roman" panose="02020603050405020304" pitchFamily="18" charset="0"/>
                                      </a:rPr>
                                      <m:t>)]</m:t>
                                    </m:r>
                                  </m:e>
                                </m:nary>
                              </m:e>
                            </m:nary>
                          </m:e>
                        </m:nary>
                      </m:e>
                    </m:nary>
                  </m:oMath>
                </a14:m>
                <a:r>
                  <a:rPr lang="en-US" altLang="zh-CN" sz="1600" dirty="0">
                    <a:latin typeface="Times New Roman" panose="02020603050405020304" pitchFamily="18" charset="0"/>
                    <a:cs typeface="Times New Roman" panose="02020603050405020304" pitchFamily="18" charset="0"/>
                  </a:rPr>
                  <a:t> </a:t>
                </a:r>
                <a:r>
                  <a:rPr lang="en-US" altLang="zh-CN" sz="16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a:latin typeface="Cambria Math" panose="02040503050406030204" pitchFamily="18" charset="0"/>
                        <a:cs typeface="Times New Roman" panose="02020603050405020304" pitchFamily="18" charset="0"/>
                      </a:rPr>
                      <m:t>    −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r>
                          <a:rPr lang="en-US" altLang="zh-CN" sz="1600" i="1">
                            <a:latin typeface="Cambria Math" panose="02040503050406030204" pitchFamily="18" charset="0"/>
                            <a:cs typeface="Times New Roman" panose="02020603050405020304" pitchFamily="18" charset="0"/>
                          </a:rPr>
                          <m:t>2</m:t>
                        </m:r>
                      </m:den>
                    </m:f>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1</m:t>
                        </m:r>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𝑁</m:t>
                            </m:r>
                          </m:e>
                          <m:sup>
                            <m:r>
                              <a:rPr lang="en-US" altLang="zh-CN" sz="1600" i="1">
                                <a:latin typeface="Cambria Math" panose="02040503050406030204" pitchFamily="18" charset="0"/>
                                <a:cs typeface="Times New Roman" panose="02020603050405020304" pitchFamily="18" charset="0"/>
                              </a:rPr>
                              <m:t>2</m:t>
                            </m:r>
                          </m:sup>
                        </m:sSup>
                      </m:den>
                    </m:f>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𝑖</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𝑁</m:t>
                        </m:r>
                      </m:sup>
                      <m:e>
                        <m:nary>
                          <m:naryPr>
                            <m:chr m:val="∑"/>
                            <m:ctrlPr>
                              <a:rPr lang="en-US" altLang="zh-CN" sz="1600" i="1">
                                <a:latin typeface="Cambria Math" panose="02040503050406030204" pitchFamily="18" charset="0"/>
                                <a:cs typeface="Times New Roman" panose="02020603050405020304" pitchFamily="18" charset="0"/>
                              </a:rPr>
                            </m:ctrlPr>
                          </m:naryPr>
                          <m:sub>
                            <m:r>
                              <m:rPr>
                                <m:brk m:alnAt="23"/>
                              </m:rPr>
                              <a:rPr lang="en-US" altLang="zh-CN" sz="1600" i="1">
                                <a:latin typeface="Cambria Math" panose="02040503050406030204" pitchFamily="18" charset="0"/>
                                <a:cs typeface="Times New Roman" panose="02020603050405020304" pitchFamily="18" charset="0"/>
                              </a:rPr>
                              <m:t>𝑡</m:t>
                            </m:r>
                            <m:r>
                              <a:rPr lang="en-US" altLang="zh-CN" sz="1600" i="1">
                                <a:latin typeface="Cambria Math" panose="02040503050406030204" pitchFamily="18" charset="0"/>
                                <a:cs typeface="Times New Roman" panose="02020603050405020304" pitchFamily="18" charset="0"/>
                              </a:rPr>
                              <m:t>=1</m:t>
                            </m:r>
                          </m:sub>
                          <m:sup>
                            <m:r>
                              <a:rPr lang="en-US" altLang="zh-CN" sz="1600" i="1">
                                <a:latin typeface="Cambria Math" panose="02040503050406030204" pitchFamily="18" charset="0"/>
                                <a:cs typeface="Times New Roman" panose="02020603050405020304" pitchFamily="18" charset="0"/>
                              </a:rPr>
                              <m:t>𝑓</m:t>
                            </m:r>
                          </m:sup>
                          <m:e>
                            <m:r>
                              <a:rPr lang="en-US" altLang="zh-CN" sz="1600" i="1">
                                <a:latin typeface="Cambria Math" panose="02040503050406030204" pitchFamily="18" charset="0"/>
                                <a:cs typeface="Times New Roman" panose="02020603050405020304" pitchFamily="18" charset="0"/>
                              </a:rPr>
                              <m:t>(1+2</m:t>
                            </m:r>
                            <m:r>
                              <a:rPr lang="en-US" altLang="zh-CN" sz="1600" i="1">
                                <a:latin typeface="Cambria Math" panose="02040503050406030204" pitchFamily="18" charset="0"/>
                                <a:cs typeface="Times New Roman" panose="02020603050405020304" pitchFamily="18" charset="0"/>
                              </a:rPr>
                              <m:t>𝑙𝑜𝑔</m:t>
                            </m:r>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𝑖𝑡</m:t>
                                </m:r>
                              </m:sub>
                            </m:sSub>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𝜇</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𝑖𝑗</m:t>
                                </m:r>
                              </m:sub>
                              <m:sup>
                                <m:r>
                                  <a:rPr lang="en-US" altLang="zh-CN" sz="1600" i="1">
                                    <a:latin typeface="Cambria Math" panose="02040503050406030204" pitchFamily="18" charset="0"/>
                                    <a:cs typeface="Times New Roman" panose="02020603050405020304" pitchFamily="18" charset="0"/>
                                  </a:rPr>
                                  <m:t>2</m:t>
                                </m:r>
                              </m:sup>
                            </m:sSubSup>
                            <m:r>
                              <a:rPr lang="en-US" altLang="zh-CN" sz="1600" i="1">
                                <a:latin typeface="Cambria Math" panose="02040503050406030204" pitchFamily="18" charset="0"/>
                                <a:cs typeface="Times New Roman" panose="02020603050405020304" pitchFamily="18" charset="0"/>
                              </a:rPr>
                              <m:t>)</m:t>
                            </m:r>
                          </m:e>
                        </m:nary>
                      </m:e>
                    </m:nary>
                  </m:oMath>
                </a14:m>
                <a:r>
                  <a:rPr lang="en-US" altLang="zh-CN" sz="1600" i="1" dirty="0">
                    <a:latin typeface="Cambria Math" panose="02040503050406030204" pitchFamily="18" charset="0"/>
                    <a:cs typeface="Times New Roman" panose="02020603050405020304" pitchFamily="18" charset="0"/>
                  </a:rPr>
                  <a:t> </a:t>
                </a:r>
                <a:r>
                  <a:rPr lang="en-US" altLang="zh-CN" sz="1600" dirty="0">
                    <a:solidFill>
                      <a:schemeClr val="accent1"/>
                    </a:solidFill>
                    <a:latin typeface="Cambria Math" panose="02040503050406030204" pitchFamily="18" charset="0"/>
                    <a:cs typeface="Times New Roman" panose="02020603050405020304" pitchFamily="18" charset="0"/>
                  </a:rPr>
                  <a:t>(KL loss)</a:t>
                </a:r>
                <a:endParaRPr lang="en-US" altLang="zh-CN" sz="1600" i="1" dirty="0">
                  <a:solidFill>
                    <a:schemeClr val="accent1"/>
                  </a:solidFill>
                  <a:latin typeface="Cambria Math" panose="020405030504060302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346279A-9E99-F43E-2D6A-21E76953185D}"/>
                  </a:ext>
                </a:extLst>
              </p:cNvPr>
              <p:cNvSpPr txBox="1">
                <a:spLocks noRot="1" noChangeAspect="1" noMove="1" noResize="1" noEditPoints="1" noAdjustHandles="1" noChangeArrowheads="1" noChangeShapeType="1" noTextEdit="1"/>
              </p:cNvSpPr>
              <p:nvPr/>
            </p:nvSpPr>
            <p:spPr>
              <a:xfrm>
                <a:off x="1219200" y="4999140"/>
                <a:ext cx="10286064" cy="1823704"/>
              </a:xfrm>
              <a:prstGeom prst="rect">
                <a:avLst/>
              </a:prstGeom>
              <a:blipFill>
                <a:blip r:embed="rId2"/>
                <a:stretch>
                  <a:fillRect l="-296" b="-2842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E105165-130B-1337-C49B-45C01D8A56DB}"/>
              </a:ext>
            </a:extLst>
          </p:cNvPr>
          <p:cNvPicPr>
            <a:picLocks noChangeAspect="1"/>
          </p:cNvPicPr>
          <p:nvPr/>
        </p:nvPicPr>
        <p:blipFill>
          <a:blip r:embed="rId3"/>
          <a:stretch>
            <a:fillRect/>
          </a:stretch>
        </p:blipFill>
        <p:spPr>
          <a:xfrm>
            <a:off x="1524000" y="1524000"/>
            <a:ext cx="3095994" cy="2667000"/>
          </a:xfrm>
          <a:prstGeom prst="rect">
            <a:avLst/>
          </a:prstGeom>
        </p:spPr>
      </p:pic>
      <p:sp>
        <p:nvSpPr>
          <p:cNvPr id="10" name="TextBox 9">
            <a:extLst>
              <a:ext uri="{FF2B5EF4-FFF2-40B4-BE49-F238E27FC236}">
                <a16:creationId xmlns:a16="http://schemas.microsoft.com/office/drawing/2014/main" id="{DB2DF3AD-C498-D2DA-C5B9-D2737BE5D683}"/>
              </a:ext>
            </a:extLst>
          </p:cNvPr>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p>
          <a:p>
            <a:r>
              <a:rPr lang="en-US" dirty="0"/>
              <a:t>17 non-orphan nodes among 38 nodes</a:t>
            </a:r>
          </a:p>
        </p:txBody>
      </p:sp>
      <p:sp>
        <p:nvSpPr>
          <p:cNvPr id="11" name="TextBox 10">
            <a:extLst>
              <a:ext uri="{FF2B5EF4-FFF2-40B4-BE49-F238E27FC236}">
                <a16:creationId xmlns:a16="http://schemas.microsoft.com/office/drawing/2014/main" id="{DD94B7CA-928E-257D-9549-CC4FEBE9E73A}"/>
              </a:ext>
            </a:extLst>
          </p:cNvPr>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p>
        </p:txBody>
      </p:sp>
      <p:pic>
        <p:nvPicPr>
          <p:cNvPr id="4" name="Picture 3">
            <a:extLst>
              <a:ext uri="{FF2B5EF4-FFF2-40B4-BE49-F238E27FC236}">
                <a16:creationId xmlns:a16="http://schemas.microsoft.com/office/drawing/2014/main" id="{9669FD0B-FDB0-717C-155E-5D9D241C1795}"/>
              </a:ext>
            </a:extLst>
          </p:cNvPr>
          <p:cNvPicPr>
            <a:picLocks noChangeAspect="1"/>
          </p:cNvPicPr>
          <p:nvPr/>
        </p:nvPicPr>
        <p:blipFill>
          <a:blip r:embed="rId4"/>
          <a:stretch>
            <a:fillRect/>
          </a:stretch>
        </p:blipFill>
        <p:spPr>
          <a:xfrm>
            <a:off x="4953000" y="1612032"/>
            <a:ext cx="5653129" cy="2567006"/>
          </a:xfrm>
          <a:prstGeom prst="rect">
            <a:avLst/>
          </a:prstGeom>
        </p:spPr>
      </p:pic>
    </p:spTree>
    <p:extLst>
      <p:ext uri="{BB962C8B-B14F-4D97-AF65-F5344CB8AC3E}">
        <p14:creationId xmlns:p14="http://schemas.microsoft.com/office/powerpoint/2010/main" val="20646455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4895-5681-3C15-E68D-DCD6462D0554}"/>
              </a:ext>
            </a:extLst>
          </p:cNvPr>
          <p:cNvSpPr>
            <a:spLocks noGrp="1"/>
          </p:cNvSpPr>
          <p:nvPr>
            <p:ph type="title"/>
          </p:nvPr>
        </p:nvSpPr>
        <p:spPr/>
        <p:txBody>
          <a:bodyPr/>
          <a:lstStyle/>
          <a:p>
            <a:r>
              <a:rPr lang="en-US" dirty="0"/>
              <a:t>Old model</a:t>
            </a:r>
          </a:p>
        </p:txBody>
      </p:sp>
      <p:sp>
        <p:nvSpPr>
          <p:cNvPr id="7" name="TextBox 6">
            <a:extLst>
              <a:ext uri="{FF2B5EF4-FFF2-40B4-BE49-F238E27FC236}">
                <a16:creationId xmlns:a16="http://schemas.microsoft.com/office/drawing/2014/main" id="{00498CA0-217D-39DE-CDE1-E3026959188F}"/>
              </a:ext>
            </a:extLst>
          </p:cNvPr>
          <p:cNvSpPr txBox="1"/>
          <p:nvPr/>
        </p:nvSpPr>
        <p:spPr>
          <a:xfrm>
            <a:off x="626853" y="1676400"/>
            <a:ext cx="5316747"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p-value of the t-test between inputs and raw generated matrices under old model. </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462053A9-D241-372B-F49A-793EC94BFC81}"/>
              </a:ext>
            </a:extLst>
          </p:cNvPr>
          <p:cNvGraphicFramePr>
            <a:graphicFrameLocks noGrp="1"/>
          </p:cNvGraphicFramePr>
          <p:nvPr>
            <p:extLst>
              <p:ext uri="{D42A27DB-BD31-4B8C-83A1-F6EECF244321}">
                <p14:modId xmlns:p14="http://schemas.microsoft.com/office/powerpoint/2010/main" val="559596433"/>
              </p:ext>
            </p:extLst>
          </p:nvPr>
        </p:nvGraphicFramePr>
        <p:xfrm>
          <a:off x="6248402" y="1401762"/>
          <a:ext cx="1473678" cy="5181600"/>
        </p:xfrm>
        <a:graphic>
          <a:graphicData uri="http://schemas.openxmlformats.org/drawingml/2006/table">
            <a:tbl>
              <a:tblPr/>
              <a:tblGrid>
                <a:gridCol w="736839">
                  <a:extLst>
                    <a:ext uri="{9D8B030D-6E8A-4147-A177-3AD203B41FA5}">
                      <a16:colId xmlns:a16="http://schemas.microsoft.com/office/drawing/2014/main" val="1036965693"/>
                    </a:ext>
                  </a:extLst>
                </a:gridCol>
                <a:gridCol w="736839">
                  <a:extLst>
                    <a:ext uri="{9D8B030D-6E8A-4147-A177-3AD203B41FA5}">
                      <a16:colId xmlns:a16="http://schemas.microsoft.com/office/drawing/2014/main" val="98073285"/>
                    </a:ext>
                  </a:extLst>
                </a:gridCol>
              </a:tblGrid>
              <a:tr h="286871">
                <a:tc>
                  <a:txBody>
                    <a:bodyPr/>
                    <a:lstStyle/>
                    <a:p>
                      <a:pPr algn="r" fontAlgn="ctr"/>
                      <a:r>
                        <a:rPr lang="en-US" altLang="zh-CN" sz="1400" b="1" dirty="0">
                          <a:solidFill>
                            <a:srgbClr val="FF0000"/>
                          </a:solidFill>
                          <a:effectLst/>
                        </a:rPr>
                        <a:t>0</a:t>
                      </a:r>
                    </a:p>
                  </a:txBody>
                  <a:tcPr anchor="ctr">
                    <a:lnL>
                      <a:noFill/>
                    </a:lnL>
                    <a:lnR>
                      <a:noFill/>
                    </a:lnR>
                    <a:lnT>
                      <a:noFill/>
                    </a:lnT>
                    <a:lnB>
                      <a:noFill/>
                    </a:lnB>
                    <a:solidFill>
                      <a:srgbClr val="FFFFFF"/>
                    </a:solidFill>
                  </a:tcPr>
                </a:tc>
                <a:tc>
                  <a:txBody>
                    <a:bodyPr/>
                    <a:lstStyle/>
                    <a:p>
                      <a:pPr algn="r" fontAlgn="ctr"/>
                      <a:r>
                        <a:rPr lang="en-US" altLang="zh-CN" sz="1400" dirty="0">
                          <a:effectLst/>
                        </a:rPr>
                        <a:t>0.404</a:t>
                      </a:r>
                    </a:p>
                  </a:txBody>
                  <a:tcPr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86871">
                <a:tc>
                  <a:txBody>
                    <a:bodyPr/>
                    <a:lstStyle/>
                    <a:p>
                      <a:pPr algn="r" fontAlgn="ctr"/>
                      <a:r>
                        <a:rPr lang="en-US" altLang="zh-CN" sz="1400" b="1">
                          <a:effectLst/>
                        </a:rPr>
                        <a:t>1</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86871">
                <a:tc>
                  <a:txBody>
                    <a:bodyPr/>
                    <a:lstStyle/>
                    <a:p>
                      <a:pPr algn="r" fontAlgn="ctr"/>
                      <a:r>
                        <a:rPr lang="en-US" altLang="zh-CN" sz="1400" b="1">
                          <a:effectLst/>
                        </a:rPr>
                        <a:t>2</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86871">
                <a:tc>
                  <a:txBody>
                    <a:bodyPr/>
                    <a:lstStyle/>
                    <a:p>
                      <a:pPr algn="r" fontAlgn="ctr"/>
                      <a:r>
                        <a:rPr lang="en-US" altLang="zh-CN" sz="1400" b="1">
                          <a:effectLst/>
                        </a:rPr>
                        <a:t>3</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86871">
                <a:tc>
                  <a:txBody>
                    <a:bodyPr/>
                    <a:lstStyle/>
                    <a:p>
                      <a:pPr algn="r" fontAlgn="ctr"/>
                      <a:r>
                        <a:rPr lang="en-US" altLang="zh-CN" sz="1400" b="1" dirty="0">
                          <a:solidFill>
                            <a:schemeClr val="tx1"/>
                          </a:solidFill>
                          <a:effectLst/>
                        </a:rPr>
                        <a:t>4</a:t>
                      </a: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86871">
                <a:tc>
                  <a:txBody>
                    <a:bodyPr/>
                    <a:lstStyle/>
                    <a:p>
                      <a:pPr algn="r" fontAlgn="ctr"/>
                      <a:r>
                        <a:rPr lang="en-US" altLang="zh-CN" sz="1400" b="1" dirty="0">
                          <a:solidFill>
                            <a:schemeClr val="tx1"/>
                          </a:solidFill>
                          <a:effectLst/>
                        </a:rPr>
                        <a:t>5</a:t>
                      </a: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86871">
                <a:tc>
                  <a:txBody>
                    <a:bodyPr/>
                    <a:lstStyle/>
                    <a:p>
                      <a:pPr algn="r" fontAlgn="ctr"/>
                      <a:r>
                        <a:rPr lang="en-US" altLang="zh-CN" sz="1400" b="1">
                          <a:solidFill>
                            <a:schemeClr val="tx1"/>
                          </a:solidFill>
                          <a:effectLst/>
                        </a:rPr>
                        <a:t>6</a:t>
                      </a:r>
                    </a:p>
                  </a:txBody>
                  <a:tcPr anchor="ctr">
                    <a:lnL>
                      <a:noFill/>
                    </a:lnL>
                    <a:lnR>
                      <a:noFill/>
                    </a:lnR>
                    <a:lnT>
                      <a:noFill/>
                    </a:lnT>
                    <a:lnB>
                      <a:noFill/>
                    </a:lnB>
                    <a:solidFill>
                      <a:srgbClr val="FFFFFF"/>
                    </a:solidFill>
                  </a:tcPr>
                </a:tc>
                <a:tc>
                  <a:txBody>
                    <a:bodyPr/>
                    <a:lstStyle/>
                    <a:p>
                      <a:pPr algn="r" fontAlgn="ctr"/>
                      <a:r>
                        <a:rPr lang="en-US" altLang="zh-CN" sz="1400" dirty="0">
                          <a:solidFill>
                            <a:schemeClr val="tx1"/>
                          </a:solidFill>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86871">
                <a:tc>
                  <a:txBody>
                    <a:bodyPr/>
                    <a:lstStyle/>
                    <a:p>
                      <a:pPr algn="r" fontAlgn="ctr"/>
                      <a:r>
                        <a:rPr lang="en-US" altLang="zh-CN" sz="1400" b="1">
                          <a:effectLst/>
                        </a:rPr>
                        <a:t>7</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86871">
                <a:tc>
                  <a:txBody>
                    <a:bodyPr/>
                    <a:lstStyle/>
                    <a:p>
                      <a:pPr algn="r" fontAlgn="ctr"/>
                      <a:r>
                        <a:rPr lang="en-US" altLang="zh-CN" sz="1400" b="1">
                          <a:effectLst/>
                        </a:rPr>
                        <a:t>8</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86871">
                <a:tc>
                  <a:txBody>
                    <a:bodyPr/>
                    <a:lstStyle/>
                    <a:p>
                      <a:pPr algn="r" fontAlgn="ctr"/>
                      <a:r>
                        <a:rPr lang="en-US" altLang="zh-CN" sz="1400" b="1">
                          <a:effectLst/>
                        </a:rPr>
                        <a:t>9</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86871">
                <a:tc>
                  <a:txBody>
                    <a:bodyPr/>
                    <a:lstStyle/>
                    <a:p>
                      <a:pPr algn="r" fontAlgn="ctr"/>
                      <a:r>
                        <a:rPr lang="en-US" altLang="zh-CN" sz="1400" b="1">
                          <a:effectLst/>
                        </a:rPr>
                        <a:t>10</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86871">
                <a:tc>
                  <a:txBody>
                    <a:bodyPr/>
                    <a:lstStyle/>
                    <a:p>
                      <a:pPr algn="r" fontAlgn="ctr"/>
                      <a:r>
                        <a:rPr lang="en-US" altLang="zh-CN" sz="1400" b="1">
                          <a:effectLst/>
                        </a:rPr>
                        <a:t>11</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86871">
                <a:tc>
                  <a:txBody>
                    <a:bodyPr/>
                    <a:lstStyle/>
                    <a:p>
                      <a:pPr algn="r" fontAlgn="ctr"/>
                      <a:r>
                        <a:rPr lang="en-US" altLang="zh-CN" sz="1400" b="1">
                          <a:effectLst/>
                        </a:rPr>
                        <a:t>12</a:t>
                      </a:r>
                    </a:p>
                  </a:txBody>
                  <a:tcPr anchor="ctr">
                    <a:lnL>
                      <a:noFill/>
                    </a:lnL>
                    <a:lnR>
                      <a:noFill/>
                    </a:lnR>
                    <a:lnT>
                      <a:noFill/>
                    </a:lnT>
                    <a:lnB>
                      <a:noFill/>
                    </a:lnB>
                    <a:solidFill>
                      <a:srgbClr val="FFFFFF"/>
                    </a:solidFill>
                  </a:tcPr>
                </a:tc>
                <a:tc>
                  <a:txBody>
                    <a:bodyPr/>
                    <a:lstStyle/>
                    <a:p>
                      <a:pPr algn="r" fontAlgn="ctr"/>
                      <a:r>
                        <a:rPr lang="en-US" altLang="zh-CN" sz="1400">
                          <a:effectLst/>
                        </a:rPr>
                        <a:t>0.003</a:t>
                      </a:r>
                    </a:p>
                  </a:txBody>
                  <a:tcPr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86871">
                <a:tc>
                  <a:txBody>
                    <a:bodyPr/>
                    <a:lstStyle/>
                    <a:p>
                      <a:pPr algn="r" fontAlgn="ctr"/>
                      <a:r>
                        <a:rPr lang="en-US" altLang="zh-CN" sz="1400" b="1">
                          <a:effectLst/>
                        </a:rPr>
                        <a:t>13</a:t>
                      </a:r>
                    </a:p>
                  </a:txBody>
                  <a:tcPr anchor="ctr">
                    <a:lnL>
                      <a:noFill/>
                    </a:lnL>
                    <a:lnR>
                      <a:noFill/>
                    </a:lnR>
                    <a:lnT>
                      <a:noFill/>
                    </a:lnT>
                    <a:lnB>
                      <a:noFill/>
                    </a:lnB>
                    <a:solidFill>
                      <a:srgbClr val="FFFFFF"/>
                    </a:solidFill>
                  </a:tcPr>
                </a:tc>
                <a:tc>
                  <a:txBody>
                    <a:bodyPr/>
                    <a:lstStyle/>
                    <a:p>
                      <a:pPr algn="r" fontAlgn="ctr"/>
                      <a:r>
                        <a:rPr lang="en-US" altLang="zh-CN" sz="140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86871">
                <a:tc>
                  <a:txBody>
                    <a:bodyPr/>
                    <a:lstStyle/>
                    <a:p>
                      <a:pPr algn="r" fontAlgn="ctr"/>
                      <a:r>
                        <a:rPr lang="en-US" altLang="zh-CN" sz="1400" b="1">
                          <a:effectLst/>
                        </a:rPr>
                        <a:t>14</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86871">
                <a:tc>
                  <a:txBody>
                    <a:bodyPr/>
                    <a:lstStyle/>
                    <a:p>
                      <a:pPr algn="r" fontAlgn="ctr"/>
                      <a:r>
                        <a:rPr lang="en-US" altLang="zh-CN" sz="1400" b="1">
                          <a:effectLst/>
                        </a:rPr>
                        <a:t>15</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86871">
                <a:tc>
                  <a:txBody>
                    <a:bodyPr/>
                    <a:lstStyle/>
                    <a:p>
                      <a:pPr algn="r" fontAlgn="ctr"/>
                      <a:r>
                        <a:rPr lang="en-US" altLang="zh-CN" sz="1400" b="1">
                          <a:effectLst/>
                        </a:rPr>
                        <a:t>16</a:t>
                      </a:r>
                    </a:p>
                  </a:txBody>
                  <a:tcPr anchor="ctr">
                    <a:lnL>
                      <a:noFill/>
                    </a:lnL>
                    <a:lnR>
                      <a:noFill/>
                    </a:lnR>
                    <a:lnT>
                      <a:noFill/>
                    </a:lnT>
                    <a:lnB>
                      <a:noFill/>
                    </a:lnB>
                    <a:solidFill>
                      <a:srgbClr val="FFFFFF"/>
                    </a:solidFill>
                  </a:tcPr>
                </a:tc>
                <a:tc>
                  <a:txBody>
                    <a:bodyPr/>
                    <a:lstStyle/>
                    <a:p>
                      <a:pPr algn="r" fontAlgn="ctr"/>
                      <a:r>
                        <a:rPr lang="en-US" altLang="zh-CN" sz="1400" dirty="0">
                          <a:effectLst/>
                        </a:rPr>
                        <a:t>0.000</a:t>
                      </a:r>
                    </a:p>
                  </a:txBody>
                  <a:tcPr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spTree>
    <p:extLst>
      <p:ext uri="{BB962C8B-B14F-4D97-AF65-F5344CB8AC3E}">
        <p14:creationId xmlns:p14="http://schemas.microsoft.com/office/powerpoint/2010/main" val="179746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3" name="Picture 2">
            <a:extLst>
              <a:ext uri="{FF2B5EF4-FFF2-40B4-BE49-F238E27FC236}">
                <a16:creationId xmlns:a16="http://schemas.microsoft.com/office/drawing/2014/main" id="{1A73FF80-F7B4-46A9-9CE0-47FC16A9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0" y="0"/>
            <a:ext cx="7170005" cy="6858000"/>
          </a:xfrm>
          <a:prstGeom prst="rect">
            <a:avLst/>
          </a:prstGeom>
        </p:spPr>
      </p:pic>
    </p:spTree>
    <p:extLst>
      <p:ext uri="{BB962C8B-B14F-4D97-AF65-F5344CB8AC3E}">
        <p14:creationId xmlns:p14="http://schemas.microsoft.com/office/powerpoint/2010/main" val="40898868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2336E2-7FCC-2B46-4FCC-64C8B5EAE6E9}"/>
                  </a:ext>
                </a:extLst>
              </p:cNvPr>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xmlns="">
          <p:sp>
            <p:nvSpPr>
              <p:cNvPr id="2" name="Title 1">
                <a:extLst>
                  <a:ext uri="{FF2B5EF4-FFF2-40B4-BE49-F238E27FC236}">
                    <a16:creationId xmlns:a16="http://schemas.microsoft.com/office/drawing/2014/main" id="{7D2336E2-7FCC-2B46-4FCC-64C8B5EAE6E9}"/>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7B72EBB-8236-52D2-208C-C1C2B9C6A27C}"/>
              </a:ext>
            </a:extLst>
          </p:cNvPr>
          <p:cNvSpPr txBox="1"/>
          <p:nvPr/>
        </p:nvSpPr>
        <p:spPr>
          <a:xfrm>
            <a:off x="2081240" y="4724400"/>
            <a:ext cx="6096000"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a:t>
            </a:r>
            <a:r>
              <a:rPr lang="en-US" altLang="zh-CN" dirty="0">
                <a:latin typeface="Times New Roman" panose="02020603050405020304" pitchFamily="18" charset="0"/>
                <a:cs typeface="Times New Roman" panose="02020603050405020304" pitchFamily="18" charset="0"/>
              </a:rPr>
              <a:t>under generation size=1000.</a:t>
            </a:r>
            <a:endParaRPr lang="en-US"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C182030E-81A0-4AFC-E276-6FEA3B259D9A}"/>
              </a:ext>
            </a:extLst>
          </p:cNvPr>
          <p:cNvPicPr>
            <a:picLocks noGrp="1" noChangeAspect="1"/>
          </p:cNvPicPr>
          <p:nvPr>
            <p:ph idx="1"/>
          </p:nvPr>
        </p:nvPicPr>
        <p:blipFill>
          <a:blip r:embed="rId3"/>
          <a:stretch>
            <a:fillRect/>
          </a:stretch>
        </p:blipFill>
        <p:spPr>
          <a:xfrm>
            <a:off x="1981200" y="1676400"/>
            <a:ext cx="3705252" cy="2514618"/>
          </a:xfrm>
        </p:spPr>
      </p:pic>
    </p:spTree>
    <p:extLst>
      <p:ext uri="{BB962C8B-B14F-4D97-AF65-F5344CB8AC3E}">
        <p14:creationId xmlns:p14="http://schemas.microsoft.com/office/powerpoint/2010/main" val="10510567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B0F4477-819F-53A5-00BF-A8319F393814}"/>
                  </a:ext>
                </a:extLst>
              </p:cNvPr>
              <p:cNvSpPr>
                <a:spLocks noGrp="1"/>
              </p:cNvSpPr>
              <p:nvPr>
                <p:ph type="title"/>
              </p:nvPr>
            </p:nvSpPr>
            <p:spPr/>
            <p:txBody>
              <a:bodyPr>
                <a:normAutofit/>
              </a:bodyPr>
              <a:lstStyle/>
              <a:p>
                <a:r>
                  <a:rPr lang="en-US"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xmlns="">
          <p:sp>
            <p:nvSpPr>
              <p:cNvPr id="2" name="Title 1">
                <a:extLst>
                  <a:ext uri="{FF2B5EF4-FFF2-40B4-BE49-F238E27FC236}">
                    <a16:creationId xmlns:a16="http://schemas.microsoft.com/office/drawing/2014/main" id="{EB0F4477-819F-53A5-00BF-A8319F393814}"/>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46279A-9E99-F43E-2D6A-21E76953185D}"/>
                  </a:ext>
                </a:extLst>
              </p:cNvPr>
              <p:cNvSpPr txBox="1"/>
              <p:nvPr/>
            </p:nvSpPr>
            <p:spPr>
              <a:xfrm>
                <a:off x="1143000" y="5105400"/>
                <a:ext cx="10286064" cy="15427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m:t>
                                    </m:r>
                                    <m:r>
                                      <m:rPr>
                                        <m:nor/>
                                      </m:rPr>
                                      <a:rPr lang="en-US" altLang="zh-CN" dirty="0">
                                        <a:solidFill>
                                          <a:schemeClr val="accent1"/>
                                        </a:solidFill>
                                        <a:latin typeface="Times New Roman" panose="02020603050405020304" pitchFamily="18" charset="0"/>
                                        <a:cs typeface="Times New Roman" panose="02020603050405020304" pitchFamily="18" charset="0"/>
                                      </a:rPr>
                                      <m:t>postive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edge</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recon</m:t>
                                    </m:r>
                                    <m:r>
                                      <m:rPr>
                                        <m:nor/>
                                      </m:rPr>
                                      <a:rPr lang="en-US" altLang="zh-CN" dirty="0">
                                        <a:solidFill>
                                          <a:schemeClr val="accent1"/>
                                        </a:solidFill>
                                        <a:latin typeface="Times New Roman" panose="02020603050405020304" pitchFamily="18" charset="0"/>
                                        <a:cs typeface="Times New Roman" panose="02020603050405020304" pitchFamily="18" charset="0"/>
                                      </a:rPr>
                                      <m:t> </m:t>
                                    </m:r>
                                    <m:r>
                                      <m:rPr>
                                        <m:nor/>
                                      </m:rPr>
                                      <a:rPr lang="en-US" altLang="zh-CN" dirty="0">
                                        <a:solidFill>
                                          <a:schemeClr val="accent1"/>
                                        </a:solidFill>
                                        <a:latin typeface="Times New Roman" panose="02020603050405020304" pitchFamily="18" charset="0"/>
                                        <a:cs typeface="Times New Roman" panose="02020603050405020304" pitchFamily="18" charset="0"/>
                                      </a:rPr>
                                      <m:t>loss</m:t>
                                    </m:r>
                                    <m:r>
                                      <m:rPr>
                                        <m:nor/>
                                      </m:rPr>
                                      <a:rPr lang="en-US" altLang="zh-CN" dirty="0">
                                        <a:solidFill>
                                          <a:schemeClr val="accent1"/>
                                        </a:solidFill>
                                        <a:latin typeface="Times New Roman" panose="02020603050405020304" pitchFamily="18" charset="0"/>
                                        <a:cs typeface="Times New Roman" panose="02020603050405020304" pitchFamily="18" charset="0"/>
                                      </a:rPr>
                                      <m:t>)</m:t>
                                    </m:r>
                                    <m:r>
                                      <a:rPr lang="en-US" altLang="zh-CN"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(negative edge recon loss)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    −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r>
                  <a:rPr lang="en-US" altLang="zh-CN" i="1" dirty="0">
                    <a:latin typeface="Cambria Math" panose="02040503050406030204" pitchFamily="18" charset="0"/>
                    <a:cs typeface="Times New Roman" panose="02020603050405020304" pitchFamily="18" charset="0"/>
                  </a:rPr>
                  <a:t> </a:t>
                </a:r>
                <a:r>
                  <a:rPr lang="en-US" altLang="zh-CN" dirty="0">
                    <a:solidFill>
                      <a:schemeClr val="accent1"/>
                    </a:solidFill>
                    <a:latin typeface="Cambria Math" panose="02040503050406030204" pitchFamily="18" charset="0"/>
                    <a:cs typeface="Times New Roman" panose="02020603050405020304" pitchFamily="18" charset="0"/>
                  </a:rPr>
                  <a:t>(KL loss)</a:t>
                </a:r>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346279A-9E99-F43E-2D6A-21E76953185D}"/>
                  </a:ext>
                </a:extLst>
              </p:cNvPr>
              <p:cNvSpPr txBox="1">
                <a:spLocks noRot="1" noChangeAspect="1" noMove="1" noResize="1" noEditPoints="1" noAdjustHandles="1" noChangeArrowheads="1" noChangeShapeType="1" noTextEdit="1"/>
              </p:cNvSpPr>
              <p:nvPr/>
            </p:nvSpPr>
            <p:spPr>
              <a:xfrm>
                <a:off x="1143000" y="5105400"/>
                <a:ext cx="10286064" cy="1542730"/>
              </a:xfrm>
              <a:prstGeom prst="rect">
                <a:avLst/>
              </a:prstGeom>
              <a:blipFill>
                <a:blip r:embed="rId3"/>
                <a:stretch>
                  <a:fillRect l="-533" t="-24901" b="-2213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2E92F0F-CD85-20D6-1AA4-3F855071DF51}"/>
              </a:ext>
            </a:extLst>
          </p:cNvPr>
          <p:cNvPicPr>
            <a:picLocks noChangeAspect="1"/>
          </p:cNvPicPr>
          <p:nvPr/>
        </p:nvPicPr>
        <p:blipFill>
          <a:blip r:embed="rId4"/>
          <a:stretch>
            <a:fillRect/>
          </a:stretch>
        </p:blipFill>
        <p:spPr>
          <a:xfrm>
            <a:off x="5334000" y="1524000"/>
            <a:ext cx="5657891" cy="2552719"/>
          </a:xfrm>
          <a:prstGeom prst="rect">
            <a:avLst/>
          </a:prstGeom>
        </p:spPr>
      </p:pic>
      <p:pic>
        <p:nvPicPr>
          <p:cNvPr id="9" name="Picture 8">
            <a:extLst>
              <a:ext uri="{FF2B5EF4-FFF2-40B4-BE49-F238E27FC236}">
                <a16:creationId xmlns:a16="http://schemas.microsoft.com/office/drawing/2014/main" id="{1E105165-130B-1337-C49B-45C01D8A56DB}"/>
              </a:ext>
            </a:extLst>
          </p:cNvPr>
          <p:cNvPicPr>
            <a:picLocks noChangeAspect="1"/>
          </p:cNvPicPr>
          <p:nvPr/>
        </p:nvPicPr>
        <p:blipFill>
          <a:blip r:embed="rId5"/>
          <a:stretch>
            <a:fillRect/>
          </a:stretch>
        </p:blipFill>
        <p:spPr>
          <a:xfrm>
            <a:off x="1524000" y="1524000"/>
            <a:ext cx="3095994" cy="2667000"/>
          </a:xfrm>
          <a:prstGeom prst="rect">
            <a:avLst/>
          </a:prstGeom>
        </p:spPr>
      </p:pic>
      <p:sp>
        <p:nvSpPr>
          <p:cNvPr id="10" name="TextBox 9">
            <a:extLst>
              <a:ext uri="{FF2B5EF4-FFF2-40B4-BE49-F238E27FC236}">
                <a16:creationId xmlns:a16="http://schemas.microsoft.com/office/drawing/2014/main" id="{DB2DF3AD-C498-D2DA-C5B9-D2737BE5D683}"/>
              </a:ext>
            </a:extLst>
          </p:cNvPr>
          <p:cNvSpPr txBox="1"/>
          <p:nvPr/>
        </p:nvSpPr>
        <p:spPr>
          <a:xfrm>
            <a:off x="991940" y="4419600"/>
            <a:ext cx="4160113" cy="646331"/>
          </a:xfrm>
          <a:prstGeom prst="rect">
            <a:avLst/>
          </a:prstGeom>
          <a:noFill/>
        </p:spPr>
        <p:txBody>
          <a:bodyPr wrap="none" rtlCol="0">
            <a:spAutoFit/>
          </a:bodyPr>
          <a:lstStyle/>
          <a:p>
            <a:r>
              <a:rPr lang="en-US" dirty="0"/>
              <a:t>New IPF input (</a:t>
            </a:r>
            <a:r>
              <a:rPr lang="en-US" dirty="0" err="1"/>
              <a:t>result_sig_raw</a:t>
            </a:r>
            <a:r>
              <a:rPr lang="en-US" dirty="0"/>
              <a:t>)</a:t>
            </a:r>
          </a:p>
          <a:p>
            <a:r>
              <a:rPr lang="en-US" dirty="0"/>
              <a:t>17 non-orphan nodes among 38 nodes</a:t>
            </a:r>
          </a:p>
        </p:txBody>
      </p:sp>
      <p:sp>
        <p:nvSpPr>
          <p:cNvPr id="11" name="TextBox 10">
            <a:extLst>
              <a:ext uri="{FF2B5EF4-FFF2-40B4-BE49-F238E27FC236}">
                <a16:creationId xmlns:a16="http://schemas.microsoft.com/office/drawing/2014/main" id="{DD94B7CA-928E-257D-9549-CC4FEBE9E73A}"/>
              </a:ext>
            </a:extLst>
          </p:cNvPr>
          <p:cNvSpPr txBox="1"/>
          <p:nvPr/>
        </p:nvSpPr>
        <p:spPr>
          <a:xfrm>
            <a:off x="5334001" y="4373433"/>
            <a:ext cx="5562600" cy="646331"/>
          </a:xfrm>
          <a:prstGeom prst="rect">
            <a:avLst/>
          </a:prstGeom>
          <a:noFill/>
        </p:spPr>
        <p:txBody>
          <a:bodyPr wrap="square" rtlCol="0">
            <a:spAutoFit/>
          </a:bodyPr>
          <a:lstStyle/>
          <a:p>
            <a:r>
              <a:rPr lang="en-US" dirty="0"/>
              <a:t>First 100 raw generated matrices among 1000 generated matrices (filter value = 0)</a:t>
            </a:r>
          </a:p>
        </p:txBody>
      </p:sp>
    </p:spTree>
    <p:extLst>
      <p:ext uri="{BB962C8B-B14F-4D97-AF65-F5344CB8AC3E}">
        <p14:creationId xmlns:p14="http://schemas.microsoft.com/office/powerpoint/2010/main" val="13333277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B34895-5681-3C15-E68D-DCD6462D0554}"/>
                  </a:ext>
                </a:extLst>
              </p:cNvPr>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xmlns="">
          <p:sp>
            <p:nvSpPr>
              <p:cNvPr id="2" name="Title 1">
                <a:extLst>
                  <a:ext uri="{FF2B5EF4-FFF2-40B4-BE49-F238E27FC236}">
                    <a16:creationId xmlns:a16="http://schemas.microsoft.com/office/drawing/2014/main" id="{5FB34895-5681-3C15-E68D-DCD6462D0554}"/>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498CA0-217D-39DE-CDE1-E3026959188F}"/>
                  </a:ext>
                </a:extLst>
              </p:cNvPr>
              <p:cNvSpPr txBox="1"/>
              <p:nvPr/>
            </p:nvSpPr>
            <p:spPr>
              <a:xfrm>
                <a:off x="626853" y="1676400"/>
                <a:ext cx="7374147"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tried several settings for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 2, 5, 10, 20, 50,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m:t>
                    </m:r>
                    <m:r>
                      <m:rPr>
                        <m:nor/>
                      </m:rPr>
                      <a:rPr lang="en-US" altLang="zh-CN" b="0" i="0" dirty="0" smtClean="0">
                        <a:latin typeface="Times New Roman" panose="02020603050405020304" pitchFamily="18" charset="0"/>
                        <a:cs typeface="Times New Roman" panose="02020603050405020304" pitchFamily="18" charset="0"/>
                      </a:rPr>
                      <m:t> 2,</m:t>
                    </m:r>
                    <m:r>
                      <m:rPr>
                        <m:nor/>
                      </m:rPr>
                      <a:rPr lang="en-US" altLang="zh-CN" dirty="0">
                        <a:latin typeface="Times New Roman" panose="02020603050405020304" pitchFamily="18" charset="0"/>
                        <a:cs typeface="Times New Roman" panose="02020603050405020304" pitchFamily="18" charset="0"/>
                      </a:rPr>
                      <m:t> 5, 10, 20, 50, 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=0.001, 0.005, 0.01, 0.05, 0.1, 0.5, 1, </m:t>
                    </m:r>
                  </m:oMath>
                </a14:m>
                <a:r>
                  <a:rPr lang="en-US" dirty="0">
                    <a:latin typeface="Times New Roman" panose="02020603050405020304" pitchFamily="18" charset="0"/>
                    <a:cs typeface="Times New Roman" panose="02020603050405020304" pitchFamily="18" charset="0"/>
                  </a:rPr>
                  <a:t>and select the best model according to the number of non-significant nodes in t-test between inputs and raw generated matrices. The best setting is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This model overperforms than model with loss function</a:t>
                </a:r>
              </a:p>
              <a:p>
                <a:endParaRPr lang="en-US" altLang="zh-CN"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0498CA0-217D-39DE-CDE1-E3026959188F}"/>
                  </a:ext>
                </a:extLst>
              </p:cNvPr>
              <p:cNvSpPr txBox="1">
                <a:spLocks noRot="1" noChangeAspect="1" noMove="1" noResize="1" noEditPoints="1" noAdjustHandles="1" noChangeArrowheads="1" noChangeShapeType="1" noTextEdit="1"/>
              </p:cNvSpPr>
              <p:nvPr/>
            </p:nvSpPr>
            <p:spPr>
              <a:xfrm>
                <a:off x="626853" y="1676400"/>
                <a:ext cx="7374147" cy="3139321"/>
              </a:xfrm>
              <a:prstGeom prst="rect">
                <a:avLst/>
              </a:prstGeom>
              <a:blipFill>
                <a:blip r:embed="rId3"/>
                <a:stretch>
                  <a:fillRect l="-744" t="-971"/>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62053A9-D241-372B-F49A-793EC94BFC81}"/>
              </a:ext>
            </a:extLst>
          </p:cNvPr>
          <p:cNvGraphicFramePr>
            <a:graphicFrameLocks noGrp="1"/>
          </p:cNvGraphicFramePr>
          <p:nvPr>
            <p:extLst>
              <p:ext uri="{D42A27DB-BD31-4B8C-83A1-F6EECF244321}">
                <p14:modId xmlns:p14="http://schemas.microsoft.com/office/powerpoint/2010/main" val="1394453231"/>
              </p:ext>
            </p:extLst>
          </p:nvPr>
        </p:nvGraphicFramePr>
        <p:xfrm>
          <a:off x="8153400" y="1666336"/>
          <a:ext cx="2088498" cy="4525961"/>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300" b="1" dirty="0">
                          <a:solidFill>
                            <a:srgbClr val="FF0000"/>
                          </a:solidFill>
                          <a:effectLst/>
                        </a:rPr>
                        <a:t>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9.7E-01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300" b="1" dirty="0">
                          <a:solidFill>
                            <a:srgbClr val="FF0000"/>
                          </a:solidFill>
                          <a:effectLst/>
                        </a:rPr>
                        <a:t>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4.1E-01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300" b="1" dirty="0">
                          <a:solidFill>
                            <a:srgbClr val="FF0000"/>
                          </a:solidFill>
                          <a:effectLst/>
                        </a:rPr>
                        <a:t>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7.4E-02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300" b="1" dirty="0">
                          <a:solidFill>
                            <a:srgbClr val="FF0000"/>
                          </a:solidFill>
                          <a:effectLst/>
                        </a:rPr>
                        <a:t>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6.1E-02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300" b="1" dirty="0">
                          <a:effectLst/>
                        </a:rPr>
                        <a:t>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1.7E-07</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300" b="1" dirty="0">
                          <a:effectLst/>
                        </a:rPr>
                        <a:t>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7.5E-04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300" b="1" dirty="0">
                          <a:solidFill>
                            <a:schemeClr val="tx1"/>
                          </a:solidFill>
                          <a:effectLst/>
                        </a:rPr>
                        <a:t>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1.3E-03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300" b="1" dirty="0">
                          <a:solidFill>
                            <a:schemeClr val="tx1"/>
                          </a:solidFill>
                          <a:effectLst/>
                        </a:rPr>
                        <a:t>7</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1.0E-04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300" b="1" dirty="0">
                          <a:solidFill>
                            <a:srgbClr val="FF0000"/>
                          </a:solidFill>
                          <a:effectLst/>
                        </a:rPr>
                        <a:t>8</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8.0E-01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300" b="1" dirty="0">
                          <a:solidFill>
                            <a:srgbClr val="FF0000"/>
                          </a:solidFill>
                          <a:effectLst/>
                        </a:rPr>
                        <a:t>9</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300" b="1" dirty="0">
                          <a:solidFill>
                            <a:schemeClr val="tx1"/>
                          </a:solidFill>
                          <a:effectLst/>
                        </a:rPr>
                        <a:t>10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8.2E-05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300" b="1" dirty="0">
                          <a:solidFill>
                            <a:srgbClr val="FF0000"/>
                          </a:solidFill>
                          <a:effectLst/>
                        </a:rPr>
                        <a:t>11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1.5E-01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300" b="1" dirty="0">
                          <a:effectLst/>
                        </a:rPr>
                        <a:t>12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6.8E-04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300" b="1" dirty="0">
                          <a:solidFill>
                            <a:schemeClr val="tx1"/>
                          </a:solidFill>
                          <a:effectLst/>
                        </a:rPr>
                        <a:t>13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1.1E-05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300" b="1" dirty="0">
                          <a:solidFill>
                            <a:schemeClr val="tx1"/>
                          </a:solidFill>
                          <a:effectLst/>
                        </a:rPr>
                        <a:t>14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2.5E-06</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300" b="1" dirty="0">
                          <a:solidFill>
                            <a:schemeClr val="tx1"/>
                          </a:solidFill>
                          <a:effectLst/>
                        </a:rPr>
                        <a:t>15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3.0E-10</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300" b="1" dirty="0">
                          <a:solidFill>
                            <a:srgbClr val="FF0000"/>
                          </a:solidFill>
                          <a:effectLst/>
                        </a:rPr>
                        <a:t>16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7.5E-03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E2D5251-7359-A5E4-5507-586E2C57337D}"/>
                  </a:ext>
                </a:extLst>
              </p:cNvPr>
              <p:cNvSpPr txBox="1"/>
              <p:nvPr/>
            </p:nvSpPr>
            <p:spPr>
              <a:xfrm>
                <a:off x="609600" y="4419600"/>
                <a:ext cx="7374147" cy="1106713"/>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=1)</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=0)</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d>
                                      <m:dPr>
                                        <m:ctrlPr>
                                          <a:rPr lang="en-US" altLang="zh-CN" sz="1400" i="1">
                                            <a:latin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cs typeface="Times New Roman" panose="02020603050405020304" pitchFamily="18" charset="0"/>
                                          </a:rPr>
                                          <m:t>1−</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e>
                                    </m:d>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𝜎</m:t>
                                    </m:r>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𝑗𝑙</m:t>
                                        </m:r>
                                      </m:sub>
                                    </m:sSub>
                                    <m:r>
                                      <a:rPr lang="en-US" altLang="zh-CN" sz="1400" i="1">
                                        <a:latin typeface="Cambria Math" panose="02040503050406030204" pitchFamily="18" charset="0"/>
                                        <a:cs typeface="Times New Roman" panose="02020603050405020304" pitchFamily="18" charset="0"/>
                                      </a:rPr>
                                      <m:t>)]</m:t>
                                    </m:r>
                                  </m:e>
                                </m:nary>
                              </m:e>
                            </m:nary>
                          </m:e>
                        </m:nary>
                      </m:e>
                    </m:nary>
                  </m:oMath>
                </a14:m>
                <a:r>
                  <a:rPr lang="en-US" altLang="zh-CN" sz="1400" dirty="0">
                    <a:latin typeface="Times New Roman" panose="02020603050405020304" pitchFamily="18" charset="0"/>
                    <a:cs typeface="Times New Roman" panose="02020603050405020304" pitchFamily="18" charset="0"/>
                  </a:rPr>
                  <a:t> </a:t>
                </a:r>
                <a:r>
                  <a:rPr lang="en-US" altLang="zh-CN" sz="14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cs typeface="Times New Roman" panose="02020603050405020304" pitchFamily="18" charset="0"/>
                      </a:rPr>
                      <m:t>    </m:t>
                    </m:r>
                    <m:r>
                      <a:rPr lang="en-US" altLang="zh-CN" sz="1400" b="0" i="0" smtClean="0">
                        <a:latin typeface="Cambria Math" panose="02040503050406030204" pitchFamily="18" charset="0"/>
                        <a:cs typeface="Times New Roman" panose="02020603050405020304" pitchFamily="18" charset="0"/>
                      </a:rPr>
                      <m:t>  </m:t>
                    </m:r>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2</m:t>
                        </m:r>
                      </m:den>
                    </m:f>
                    <m:r>
                      <a:rPr lang="en-US" altLang="zh-CN" sz="1400" b="0" i="1" smtClean="0">
                        <a:latin typeface="Cambria Math" panose="02040503050406030204" pitchFamily="18" charset="0"/>
                        <a:cs typeface="Times New Roman" panose="02020603050405020304" pitchFamily="18" charset="0"/>
                      </a:rPr>
                      <m:t>𝑤</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sSup>
                          <m:sSupPr>
                            <m:ctrlPr>
                              <a:rPr lang="en-US" altLang="zh-CN" sz="1400" i="1">
                                <a:latin typeface="Cambria Math" panose="02040503050406030204" pitchFamily="18" charset="0"/>
                                <a:cs typeface="Times New Roman" panose="02020603050405020304" pitchFamily="18" charset="0"/>
                              </a:rPr>
                            </m:ctrlPr>
                          </m:sSupPr>
                          <m:e>
                            <m:r>
                              <a:rPr lang="en-US" altLang="zh-CN" sz="1400" i="1">
                                <a:latin typeface="Cambria Math" panose="02040503050406030204" pitchFamily="18" charset="0"/>
                                <a:cs typeface="Times New Roman" panose="02020603050405020304" pitchFamily="18" charset="0"/>
                              </a:rPr>
                              <m:t>𝑁</m:t>
                            </m:r>
                          </m:e>
                          <m:sup>
                            <m:r>
                              <a:rPr lang="en-US" altLang="zh-CN" sz="1400" i="1">
                                <a:latin typeface="Cambria Math" panose="02040503050406030204" pitchFamily="18" charset="0"/>
                                <a:cs typeface="Times New Roman" panose="02020603050405020304" pitchFamily="18" charset="0"/>
                              </a:rPr>
                              <m:t>2</m:t>
                            </m:r>
                          </m:sup>
                        </m:sSup>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𝑡</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𝑓</m:t>
                            </m:r>
                          </m:sup>
                          <m:e>
                            <m:r>
                              <a:rPr lang="en-US" altLang="zh-CN" sz="1400" i="1">
                                <a:latin typeface="Cambria Math" panose="02040503050406030204" pitchFamily="18" charset="0"/>
                                <a:cs typeface="Times New Roman" panose="02020603050405020304" pitchFamily="18" charset="0"/>
                              </a:rPr>
                              <m:t>(1+2</m:t>
                            </m:r>
                            <m:r>
                              <a:rPr lang="en-US" altLang="zh-CN" sz="1400" i="1">
                                <a:latin typeface="Cambria Math" panose="02040503050406030204" pitchFamily="18" charset="0"/>
                                <a:cs typeface="Times New Roman" panose="02020603050405020304" pitchFamily="18" charset="0"/>
                              </a:rPr>
                              <m:t>𝑙𝑜𝑔</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𝑖𝑡</m:t>
                                </m:r>
                              </m:sub>
                            </m:sSub>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𝜇</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e>
                        </m:nary>
                      </m:e>
                    </m:nary>
                  </m:oMath>
                </a14:m>
                <a:r>
                  <a:rPr lang="en-US" altLang="zh-CN" sz="1400" i="1" dirty="0">
                    <a:latin typeface="Cambria Math" panose="02040503050406030204" pitchFamily="18" charset="0"/>
                    <a:cs typeface="Times New Roman" panose="02020603050405020304" pitchFamily="18" charset="0"/>
                  </a:rPr>
                  <a:t> </a:t>
                </a:r>
                <a:r>
                  <a:rPr lang="en-US" altLang="zh-CN" sz="1400" dirty="0">
                    <a:solidFill>
                      <a:schemeClr val="accent1"/>
                    </a:solidFill>
                    <a:latin typeface="Cambria Math" panose="02040503050406030204" pitchFamily="18" charset="0"/>
                    <a:cs typeface="Times New Roman" panose="02020603050405020304" pitchFamily="18" charset="0"/>
                  </a:rPr>
                  <a:t>(KL loss)</a:t>
                </a:r>
                <a:endParaRPr lang="en-US" altLang="zh-CN" sz="1400" i="1" dirty="0">
                  <a:solidFill>
                    <a:schemeClr val="accent1"/>
                  </a:solidFill>
                  <a:latin typeface="Cambria Math" panose="020405030504060302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6E2D5251-7359-A5E4-5507-586E2C57337D}"/>
                  </a:ext>
                </a:extLst>
              </p:cNvPr>
              <p:cNvSpPr txBox="1">
                <a:spLocks noRot="1" noChangeAspect="1" noMove="1" noResize="1" noEditPoints="1" noAdjustHandles="1" noChangeArrowheads="1" noChangeShapeType="1" noTextEdit="1"/>
              </p:cNvSpPr>
              <p:nvPr/>
            </p:nvSpPr>
            <p:spPr>
              <a:xfrm>
                <a:off x="609600" y="4419600"/>
                <a:ext cx="7374147" cy="1106713"/>
              </a:xfrm>
              <a:prstGeom prst="rect">
                <a:avLst/>
              </a:prstGeom>
              <a:blipFill>
                <a:blip r:embed="rId4"/>
                <a:stretch>
                  <a:fillRect l="-248" t="-24176" b="-39560"/>
                </a:stretch>
              </a:blipFill>
            </p:spPr>
            <p:txBody>
              <a:bodyPr/>
              <a:lstStyle/>
              <a:p>
                <a:r>
                  <a:rPr lang="en-US">
                    <a:noFill/>
                  </a:rPr>
                  <a:t> </a:t>
                </a:r>
              </a:p>
            </p:txBody>
          </p:sp>
        </mc:Fallback>
      </mc:AlternateContent>
    </p:spTree>
    <p:extLst>
      <p:ext uri="{BB962C8B-B14F-4D97-AF65-F5344CB8AC3E}">
        <p14:creationId xmlns:p14="http://schemas.microsoft.com/office/powerpoint/2010/main" val="27290678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2336E2-7FCC-2B46-4FCC-64C8B5EAE6E9}"/>
                  </a:ext>
                </a:extLst>
              </p:cNvPr>
              <p:cNvSpPr>
                <a:spLocks noGrp="1"/>
              </p:cNvSpPr>
              <p:nvPr>
                <p:ph type="title"/>
              </p:nvPr>
            </p:nvSpPr>
            <p:spPr/>
            <p:txBody>
              <a:bodyPr/>
              <a:lstStyle/>
              <a:p>
                <a:r>
                  <a:rPr lang="en-US" altLang="zh-CN" dirty="0"/>
                  <a:t>New model with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dirty="0"/>
              </a:p>
            </p:txBody>
          </p:sp>
        </mc:Choice>
        <mc:Fallback xmlns="">
          <p:sp>
            <p:nvSpPr>
              <p:cNvPr id="2" name="Title 1">
                <a:extLst>
                  <a:ext uri="{FF2B5EF4-FFF2-40B4-BE49-F238E27FC236}">
                    <a16:creationId xmlns:a16="http://schemas.microsoft.com/office/drawing/2014/main" id="{7D2336E2-7FCC-2B46-4FCC-64C8B5EAE6E9}"/>
                  </a:ext>
                </a:extLst>
              </p:cNvPr>
              <p:cNvSpPr>
                <a:spLocks noGrp="1" noRot="1" noChangeAspect="1" noMove="1" noResize="1" noEditPoints="1" noAdjustHandles="1" noChangeArrowheads="1" noChangeShapeType="1" noTextEdit="1"/>
              </p:cNvSpPr>
              <p:nvPr>
                <p:ph type="title"/>
              </p:nvPr>
            </p:nvSpPr>
            <p:spPr>
              <a:blipFill>
                <a:blip r:embed="rId2"/>
                <a:stretch>
                  <a:fillRect b="-9043"/>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4C4B1D13-2DBB-4968-4368-4DC58D701F6F}"/>
              </a:ext>
            </a:extLst>
          </p:cNvPr>
          <p:cNvPicPr>
            <a:picLocks noGrp="1" noChangeAspect="1"/>
          </p:cNvPicPr>
          <p:nvPr>
            <p:ph idx="1"/>
          </p:nvPr>
        </p:nvPicPr>
        <p:blipFill>
          <a:blip r:embed="rId3"/>
          <a:stretch>
            <a:fillRect/>
          </a:stretch>
        </p:blipFill>
        <p:spPr>
          <a:xfrm>
            <a:off x="1428750" y="1669211"/>
            <a:ext cx="3700490" cy="2528906"/>
          </a:xfrm>
        </p:spPr>
      </p:pic>
      <p:pic>
        <p:nvPicPr>
          <p:cNvPr id="7" name="Picture 6">
            <a:extLst>
              <a:ext uri="{FF2B5EF4-FFF2-40B4-BE49-F238E27FC236}">
                <a16:creationId xmlns:a16="http://schemas.microsoft.com/office/drawing/2014/main" id="{20E7397F-CD77-E9C0-072B-57823C3914D9}"/>
              </a:ext>
            </a:extLst>
          </p:cNvPr>
          <p:cNvPicPr>
            <a:picLocks noChangeAspect="1"/>
          </p:cNvPicPr>
          <p:nvPr/>
        </p:nvPicPr>
        <p:blipFill>
          <a:blip r:embed="rId4"/>
          <a:stretch>
            <a:fillRect/>
          </a:stretch>
        </p:blipFill>
        <p:spPr>
          <a:xfrm>
            <a:off x="6298420" y="1676400"/>
            <a:ext cx="3757640" cy="2533669"/>
          </a:xfrm>
          <a:prstGeom prst="rect">
            <a:avLst/>
          </a:prstGeom>
        </p:spPr>
      </p:pic>
      <p:sp>
        <p:nvSpPr>
          <p:cNvPr id="11" name="TextBox 10">
            <a:extLst>
              <a:ext uri="{FF2B5EF4-FFF2-40B4-BE49-F238E27FC236}">
                <a16:creationId xmlns:a16="http://schemas.microsoft.com/office/drawing/2014/main" id="{E7B72EBB-8236-52D2-208C-C1C2B9C6A27C}"/>
              </a:ext>
            </a:extLst>
          </p:cNvPr>
          <p:cNvSpPr txBox="1"/>
          <p:nvPr/>
        </p:nvSpPr>
        <p:spPr>
          <a:xfrm>
            <a:off x="2081240" y="4724400"/>
            <a:ext cx="6096000" cy="923330"/>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x-axis represents the </a:t>
            </a:r>
            <a:r>
              <a:rPr lang="en-US" altLang="zh-CN" sz="1800" dirty="0" err="1">
                <a:latin typeface="Times New Roman" panose="02020603050405020304" pitchFamily="18" charset="0"/>
                <a:cs typeface="Times New Roman" panose="02020603050405020304" pitchFamily="18" charset="0"/>
              </a:rPr>
              <a:t>filter_value</a:t>
            </a:r>
            <a:r>
              <a:rPr lang="en-US" altLang="zh-CN" sz="1800" dirty="0">
                <a:latin typeface="Times New Roman" panose="02020603050405020304" pitchFamily="18" charset="0"/>
                <a:cs typeface="Times New Roman" panose="02020603050405020304" pitchFamily="18" charset="0"/>
              </a:rPr>
              <a:t>, y-axis represents the number of nodes with p-value &gt;= 0.05/17. Left figure is under generation size=100. </a:t>
            </a:r>
            <a:r>
              <a:rPr lang="en-US" altLang="zh-CN" dirty="0">
                <a:latin typeface="Times New Roman" panose="02020603050405020304" pitchFamily="18" charset="0"/>
                <a:cs typeface="Times New Roman" panose="02020603050405020304" pitchFamily="18" charset="0"/>
              </a:rPr>
              <a:t>Right figure is under generation size=1000.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8638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1BEF-E557-9201-2DDB-D339C38B203C}"/>
              </a:ext>
            </a:extLst>
          </p:cNvPr>
          <p:cNvSpPr>
            <a:spLocks noGrp="1"/>
          </p:cNvSpPr>
          <p:nvPr>
            <p:ph type="title"/>
          </p:nvPr>
        </p:nvSpPr>
        <p:spPr/>
        <p:txBody>
          <a:bodyPr/>
          <a:lstStyle/>
          <a:p>
            <a:r>
              <a:rPr lang="en-US" dirty="0"/>
              <a:t>8 cases in IPF model</a:t>
            </a:r>
          </a:p>
        </p:txBody>
      </p:sp>
      <mc:AlternateContent xmlns:mc="http://schemas.openxmlformats.org/markup-compatibility/2006" xmlns:a14="http://schemas.microsoft.com/office/drawing/2010/main">
        <mc:Choice Requires="a14">
          <p:sp>
            <p:nvSpPr>
              <p:cNvPr id="82" name="Text Placeholder 81">
                <a:extLst>
                  <a:ext uri="{FF2B5EF4-FFF2-40B4-BE49-F238E27FC236}">
                    <a16:creationId xmlns:a16="http://schemas.microsoft.com/office/drawing/2014/main" id="{03D01594-F8BC-A43E-6615-B8AB3437F72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Train an optimal model that generates most similar matrices to the input matrices</a:t>
                </a:r>
              </a:p>
              <a:p>
                <a:pPr marL="285750" indent="-285750">
                  <a:buFont typeface="Arial" panose="020B0604020202020204" pitchFamily="34" charset="0"/>
                  <a:buChar char="•"/>
                </a:pPr>
                <a:r>
                  <a:rPr lang="en-US" dirty="0"/>
                  <a:t>2 data sources </a:t>
                </a:r>
                <a:r>
                  <a:rPr lang="en-US" altLang="zh-CN" dirty="0"/>
                  <a:t>× 2 input preprocess × 2 loss weights</a:t>
                </a:r>
              </a:p>
              <a:p>
                <a:pPr marL="285750" indent="-285750">
                  <a:buFont typeface="Arial" panose="020B0604020202020204" pitchFamily="34" charset="0"/>
                  <a:buChar char="•"/>
                </a:pPr>
                <a:r>
                  <a:rPr lang="en-US" dirty="0"/>
                  <a:t>Criteria:</a:t>
                </a:r>
              </a:p>
              <a:p>
                <a:pPr marL="742950" lvl="1" indent="-285750">
                  <a:buFont typeface="Arial" panose="020B0604020202020204" pitchFamily="34" charset="0"/>
                  <a:buChar char="•"/>
                </a:pPr>
                <a:r>
                  <a:rPr lang="en-US" dirty="0"/>
                  <a:t>Non-significant node number in t-test between input centralities and raw generated centralities</a:t>
                </a:r>
              </a:p>
              <a:p>
                <a:pPr marL="742950" lvl="1" indent="-285750">
                  <a:buFont typeface="Arial" panose="020B0604020202020204" pitchFamily="34" charset="0"/>
                  <a:buChar char="•"/>
                </a:pPr>
                <a:r>
                  <a:rPr lang="en-US" altLang="zh-CN" dirty="0"/>
                  <a:t>Non-significant node number in t-test between input centralities and best-filtered generated centralities</a:t>
                </a:r>
              </a:p>
              <a:p>
                <a:pPr marL="285750" indent="-285750">
                  <a:buFont typeface="Arial" panose="020B0604020202020204" pitchFamily="34" charset="0"/>
                  <a:buChar char="•"/>
                </a:pPr>
                <a:r>
                  <a:rPr lang="en-US" altLang="zh-CN" dirty="0">
                    <a:cs typeface="Times New Roman" panose="02020603050405020304" pitchFamily="18" charset="0"/>
                  </a:rPr>
                  <a:t>Try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1,2, 3, 4, 5, 10, 20,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1, </m:t>
                    </m:r>
                    <m:r>
                      <m:rPr>
                        <m:nor/>
                      </m:rPr>
                      <a:rPr lang="en-US" altLang="zh-CN" b="0" i="0" dirty="0" smtClean="0">
                        <a:latin typeface="Times New Roman" panose="02020603050405020304" pitchFamily="18" charset="0"/>
                        <a:cs typeface="Times New Roman" panose="02020603050405020304" pitchFamily="18" charset="0"/>
                      </a:rPr>
                      <m:t>2, 3, 4, </m:t>
                    </m:r>
                    <m:r>
                      <m:rPr>
                        <m:nor/>
                      </m:rPr>
                      <a:rPr lang="en-US" altLang="zh-CN" dirty="0">
                        <a:latin typeface="Times New Roman" panose="02020603050405020304" pitchFamily="18" charset="0"/>
                        <a:cs typeface="Times New Roman" panose="02020603050405020304" pitchFamily="18" charset="0"/>
                      </a:rPr>
                      <m:t>5, 10, 20, 100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=0.001, 0.005, 0.01, 0.05, 0.1, 0.5, 1</m:t>
                    </m:r>
                  </m:oMath>
                </a14:m>
                <a:endParaRPr lang="en-US" altLang="zh-CN" dirty="0"/>
              </a:p>
            </p:txBody>
          </p:sp>
        </mc:Choice>
        <mc:Fallback xmlns="">
          <p:sp>
            <p:nvSpPr>
              <p:cNvPr id="82" name="Text Placeholder 81">
                <a:extLst>
                  <a:ext uri="{FF2B5EF4-FFF2-40B4-BE49-F238E27FC236}">
                    <a16:creationId xmlns:a16="http://schemas.microsoft.com/office/drawing/2014/main" id="{03D01594-F8BC-A43E-6615-B8AB3437F729}"/>
                  </a:ext>
                </a:extLst>
              </p:cNvPr>
              <p:cNvSpPr>
                <a:spLocks noGrp="1" noRot="1" noChangeAspect="1" noMove="1" noResize="1" noEditPoints="1" noAdjustHandles="1" noChangeArrowheads="1" noChangeShapeType="1" noTextEdit="1"/>
              </p:cNvSpPr>
              <p:nvPr>
                <p:ph type="body" sz="half" idx="2"/>
              </p:nvPr>
            </p:nvSpPr>
            <p:spPr>
              <a:blipFill>
                <a:blip r:embed="rId2"/>
                <a:stretch>
                  <a:fillRect l="-152" t="-130"/>
                </a:stretch>
              </a:blipFill>
            </p:spPr>
            <p:txBody>
              <a:bodyPr/>
              <a:lstStyle/>
              <a:p>
                <a:r>
                  <a:rPr lang="en-US">
                    <a:noFill/>
                  </a:rPr>
                  <a:t> </a:t>
                </a:r>
              </a:p>
            </p:txBody>
          </p:sp>
        </mc:Fallback>
      </mc:AlternateContent>
      <p:graphicFrame>
        <p:nvGraphicFramePr>
          <p:cNvPr id="83" name="Content Placeholder 77">
            <a:extLst>
              <a:ext uri="{FF2B5EF4-FFF2-40B4-BE49-F238E27FC236}">
                <a16:creationId xmlns:a16="http://schemas.microsoft.com/office/drawing/2014/main" id="{B7F9DF18-C1B6-3193-00D4-72CF5D4E6FC9}"/>
              </a:ext>
            </a:extLst>
          </p:cNvPr>
          <p:cNvGraphicFramePr>
            <a:graphicFrameLocks noGrp="1"/>
          </p:cNvGraphicFramePr>
          <p:nvPr>
            <p:ph idx="1"/>
            <p:extLst>
              <p:ext uri="{D42A27DB-BD31-4B8C-83A1-F6EECF244321}">
                <p14:modId xmlns:p14="http://schemas.microsoft.com/office/powerpoint/2010/main" val="254769031"/>
              </p:ext>
            </p:extLst>
          </p:nvPr>
        </p:nvGraphicFramePr>
        <p:xfrm>
          <a:off x="4767263" y="273050"/>
          <a:ext cx="6815137" cy="5853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72255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1: significant LR pairs, delete orphan nodes,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3F1DBE-4504-D17C-E733-3656E5ACAF04}"/>
                  </a:ext>
                </a:extLst>
              </p:cNvPr>
              <p:cNvSpPr txBox="1"/>
              <p:nvPr/>
            </p:nvSpPr>
            <p:spPr>
              <a:xfrm>
                <a:off x="609601" y="1752600"/>
                <a:ext cx="7374147" cy="2614818"/>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=1)</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𝜎</m:t>
                                    </m:r>
                                    <m:d>
                                      <m:dPr>
                                        <m:ctrlPr>
                                          <a:rPr lang="en-US" altLang="zh-CN" sz="1400" i="1">
                                            <a:latin typeface="Cambria Math" panose="02040503050406030204" pitchFamily="18" charset="0"/>
                                            <a:cs typeface="Times New Roman" panose="02020603050405020304" pitchFamily="18" charset="0"/>
                                          </a:rPr>
                                        </m:ctrlPr>
                                      </m:dPr>
                                      <m:e>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i="1">
                                                <a:latin typeface="Cambria Math" panose="02040503050406030204" pitchFamily="18" charset="0"/>
                                                <a:cs typeface="Times New Roman" panose="02020603050405020304" pitchFamily="18" charset="0"/>
                                              </a:rPr>
                                              <m:t>𝑗𝑙</m:t>
                                            </m:r>
                                          </m:sub>
                                        </m:sSub>
                                      </m:e>
                                    </m:d>
                                    <m:r>
                                      <m:rPr>
                                        <m:nor/>
                                      </m:rPr>
                                      <a:rPr lang="en-US" altLang="zh-CN" sz="1400">
                                        <a:latin typeface="Cambria Math" panose="020405030504060302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m:rPr>
                                        <m:nor/>
                                      </m:rPr>
                                      <a:rPr lang="en-US" altLang="zh-CN" sz="1400" dirty="0">
                                        <a:solidFill>
                                          <a:schemeClr val="accent1"/>
                                        </a:solidFill>
                                        <a:latin typeface="Times New Roman" panose="02020603050405020304" pitchFamily="18" charset="0"/>
                                        <a:cs typeface="Times New Roman" panose="02020603050405020304" pitchFamily="18" charset="0"/>
                                      </a:rPr>
                                      <m:t>postive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edge</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recon</m:t>
                                    </m:r>
                                    <m:r>
                                      <m:rPr>
                                        <m:nor/>
                                      </m:rPr>
                                      <a:rPr lang="en-US" altLang="zh-CN" sz="1400" dirty="0">
                                        <a:solidFill>
                                          <a:schemeClr val="accent1"/>
                                        </a:solidFill>
                                        <a:latin typeface="Times New Roman" panose="02020603050405020304" pitchFamily="18" charset="0"/>
                                        <a:cs typeface="Times New Roman" panose="02020603050405020304" pitchFamily="18" charset="0"/>
                                      </a:rPr>
                                      <m:t> </m:t>
                                    </m:r>
                                    <m:r>
                                      <m:rPr>
                                        <m:nor/>
                                      </m:rPr>
                                      <a:rPr lang="en-US" altLang="zh-CN" sz="1400" dirty="0">
                                        <a:solidFill>
                                          <a:schemeClr val="accent1"/>
                                        </a:solidFill>
                                        <a:latin typeface="Times New Roman" panose="02020603050405020304" pitchFamily="18" charset="0"/>
                                        <a:cs typeface="Times New Roman" panose="02020603050405020304" pitchFamily="18" charset="0"/>
                                      </a:rPr>
                                      <m:t>loss</m:t>
                                    </m:r>
                                    <m:r>
                                      <m:rPr>
                                        <m:nor/>
                                      </m:rPr>
                                      <a:rPr lang="en-US" altLang="zh-CN" sz="1400" dirty="0">
                                        <a:solidFill>
                                          <a:schemeClr val="accent1"/>
                                        </a:solidFill>
                                        <a:latin typeface="Times New Roman" panose="02020603050405020304" pitchFamily="18" charset="0"/>
                                        <a:cs typeface="Times New Roman" panose="02020603050405020304" pitchFamily="18" charset="0"/>
                                      </a:rPr>
                                      <m:t>)</m:t>
                                    </m:r>
                                    <m:r>
                                      <a:rPr lang="en-US" altLang="zh-CN" sz="1400" i="1" dirty="0">
                                        <a:solidFill>
                                          <a:schemeClr val="accent1"/>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cs typeface="Times New Roman" panose="02020603050405020304" pitchFamily="18" charset="0"/>
                      </a:rPr>
                      <m:t>−</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𝐿</m:t>
                        </m:r>
                      </m:den>
                    </m:f>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𝑙</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𝐿</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𝑛</m:t>
                            </m:r>
                          </m:sup>
                          <m:e>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r>
                                  <a:rPr lang="en-US" altLang="zh-CN" sz="1400" i="1">
                                    <a:latin typeface="Cambria Math" panose="02040503050406030204" pitchFamily="18" charset="0"/>
                                    <a:cs typeface="Times New Roman" panose="02020603050405020304" pitchFamily="18" charset="0"/>
                                  </a:rPr>
                                  <m:t>=0)</m:t>
                                </m:r>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𝑗</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d>
                                      <m:dPr>
                                        <m:ctrlPr>
                                          <a:rPr lang="en-US" altLang="zh-CN" sz="1400" i="1">
                                            <a:latin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cs typeface="Times New Roman" panose="02020603050405020304" pitchFamily="18" charset="0"/>
                                          </a:rPr>
                                          <m:t>1−</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𝐴</m:t>
                                            </m:r>
                                          </m:e>
                                          <m:sub>
                                            <m:r>
                                              <a:rPr lang="en-US" altLang="zh-CN" sz="1400" i="1">
                                                <a:latin typeface="Cambria Math" panose="02040503050406030204" pitchFamily="18" charset="0"/>
                                                <a:cs typeface="Times New Roman" panose="02020603050405020304" pitchFamily="18" charset="0"/>
                                              </a:rPr>
                                              <m:t>𝑖𝑗𝑘</m:t>
                                            </m:r>
                                          </m:sub>
                                        </m:sSub>
                                      </m:e>
                                    </m:d>
                                    <m:r>
                                      <a:rPr lang="en-US" altLang="zh-CN" sz="1400" i="1">
                                        <a:latin typeface="Cambria Math" panose="02040503050406030204" pitchFamily="18" charset="0"/>
                                        <a:cs typeface="Times New Roman" panose="02020603050405020304" pitchFamily="18" charset="0"/>
                                      </a:rPr>
                                      <m:t>𝑙𝑜𝑔</m:t>
                                    </m:r>
                                    <m:r>
                                      <a:rPr lang="en-US" altLang="zh-CN" sz="1400" i="1">
                                        <a:latin typeface="Cambria Math" panose="02040503050406030204" pitchFamily="18" charset="0"/>
                                        <a:cs typeface="Times New Roman" panose="02020603050405020304" pitchFamily="18" charset="0"/>
                                      </a:rPr>
                                      <m:t>⁡[1−</m:t>
                                    </m:r>
                                    <m:r>
                                      <a:rPr lang="en-US" altLang="zh-CN" sz="1400" i="1">
                                        <a:latin typeface="Cambria Math" panose="02040503050406030204" pitchFamily="18" charset="0"/>
                                        <a:cs typeface="Times New Roman" panose="02020603050405020304" pitchFamily="18" charset="0"/>
                                      </a:rPr>
                                      <m:t>𝜎</m:t>
                                    </m:r>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𝑖𝑙</m:t>
                                        </m:r>
                                      </m:sub>
                                      <m:sup>
                                        <m:r>
                                          <a:rPr lang="en-US" altLang="zh-CN" sz="1400" i="1">
                                            <a:latin typeface="Cambria Math" panose="02040503050406030204" pitchFamily="18" charset="0"/>
                                            <a:cs typeface="Times New Roman" panose="02020603050405020304" pitchFamily="18" charset="0"/>
                                          </a:rPr>
                                          <m:t>𝑇</m:t>
                                        </m:r>
                                      </m:sup>
                                    </m:sSubSup>
                                    <m:sSub>
                                      <m:sSubPr>
                                        <m:ctrlPr>
                                          <a:rPr lang="en-US" altLang="zh-CN" sz="1400" i="1">
                                            <a:latin typeface="Cambria Math" panose="02040503050406030204" pitchFamily="18" charset="0"/>
                                            <a:cs typeface="Times New Roman" panose="02020603050405020304" pitchFamily="18" charset="0"/>
                                          </a:rPr>
                                        </m:ctrlPr>
                                      </m:sSubPr>
                                      <m:e>
                                        <m:r>
                                          <a:rPr lang="en-US" altLang="zh-CN" sz="1400" b="1" i="1">
                                            <a:latin typeface="Cambria Math" panose="02040503050406030204" pitchFamily="18" charset="0"/>
                                            <a:cs typeface="Times New Roman" panose="02020603050405020304" pitchFamily="18" charset="0"/>
                                          </a:rPr>
                                          <m:t>𝒁</m:t>
                                        </m:r>
                                      </m:e>
                                      <m:sub>
                                        <m:r>
                                          <a:rPr lang="en-US" altLang="zh-CN" sz="1400" b="0" i="1" smtClean="0">
                                            <a:latin typeface="Cambria Math" panose="02040503050406030204" pitchFamily="18" charset="0"/>
                                            <a:cs typeface="Times New Roman" panose="02020603050405020304" pitchFamily="18" charset="0"/>
                                          </a:rPr>
                                          <m:t>𝑘</m:t>
                                        </m:r>
                                        <m:r>
                                          <a:rPr lang="en-US" altLang="zh-CN" sz="1400" i="1">
                                            <a:latin typeface="Cambria Math" panose="02040503050406030204" pitchFamily="18" charset="0"/>
                                            <a:cs typeface="Times New Roman" panose="02020603050405020304" pitchFamily="18" charset="0"/>
                                          </a:rPr>
                                          <m:t>𝑗𝑙</m:t>
                                        </m:r>
                                      </m:sub>
                                    </m:sSub>
                                    <m:r>
                                      <a:rPr lang="en-US" altLang="zh-CN" sz="1400" i="1">
                                        <a:latin typeface="Cambria Math" panose="02040503050406030204" pitchFamily="18" charset="0"/>
                                        <a:cs typeface="Times New Roman" panose="02020603050405020304" pitchFamily="18" charset="0"/>
                                      </a:rPr>
                                      <m:t>)]</m:t>
                                    </m:r>
                                  </m:e>
                                </m:nary>
                              </m:e>
                            </m:nary>
                          </m:e>
                        </m:nary>
                      </m:e>
                    </m:nary>
                  </m:oMath>
                </a14:m>
                <a:r>
                  <a:rPr lang="en-US" altLang="zh-CN" sz="1400" dirty="0">
                    <a:latin typeface="Times New Roman" panose="02020603050405020304" pitchFamily="18" charset="0"/>
                    <a:cs typeface="Times New Roman" panose="02020603050405020304" pitchFamily="18" charset="0"/>
                  </a:rPr>
                  <a:t> </a:t>
                </a:r>
                <a:r>
                  <a:rPr lang="en-US" altLang="zh-CN" sz="1400" dirty="0">
                    <a:solidFill>
                      <a:schemeClr val="accent1"/>
                    </a:solidFill>
                    <a:latin typeface="Times New Roman" panose="02020603050405020304" pitchFamily="18" charset="0"/>
                    <a:cs typeface="Times New Roman" panose="02020603050405020304" pitchFamily="18" charset="0"/>
                  </a:rPr>
                  <a:t>(negative edge recon loss)</a:t>
                </a:r>
                <a:r>
                  <a:rPr lang="en-US" altLang="zh-CN" sz="1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cs typeface="Times New Roman" panose="02020603050405020304" pitchFamily="18" charset="0"/>
                      </a:rPr>
                      <m:t>    </m:t>
                    </m:r>
                    <m:r>
                      <a:rPr lang="en-US" altLang="zh-CN" sz="1400" b="0" i="0" smtClean="0">
                        <a:latin typeface="Cambria Math" panose="02040503050406030204" pitchFamily="18" charset="0"/>
                        <a:cs typeface="Times New Roman" panose="02020603050405020304" pitchFamily="18" charset="0"/>
                      </a:rPr>
                      <m:t>  </m:t>
                    </m:r>
                    <m:r>
                      <a:rPr lang="en-US" altLang="zh-CN" sz="1400">
                        <a:latin typeface="Cambria Math" panose="02040503050406030204" pitchFamily="18" charset="0"/>
                        <a:cs typeface="Times New Roman" panose="02020603050405020304" pitchFamily="18" charset="0"/>
                      </a:rPr>
                      <m:t>− </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r>
                          <a:rPr lang="en-US" altLang="zh-CN" sz="1400" i="1">
                            <a:latin typeface="Cambria Math" panose="02040503050406030204" pitchFamily="18" charset="0"/>
                            <a:cs typeface="Times New Roman" panose="02020603050405020304" pitchFamily="18" charset="0"/>
                          </a:rPr>
                          <m:t>2</m:t>
                        </m:r>
                      </m:den>
                    </m:f>
                    <m:r>
                      <a:rPr lang="en-US" altLang="zh-CN" sz="1400" b="0" i="1" smtClean="0">
                        <a:latin typeface="Cambria Math" panose="02040503050406030204" pitchFamily="18" charset="0"/>
                        <a:cs typeface="Times New Roman" panose="02020603050405020304" pitchFamily="18" charset="0"/>
                      </a:rPr>
                      <m:t>𝑤</m:t>
                    </m:r>
                    <m:f>
                      <m:fPr>
                        <m:ctrlPr>
                          <a:rPr lang="en-US" altLang="zh-CN" sz="1400" i="1">
                            <a:latin typeface="Cambria Math" panose="02040503050406030204" pitchFamily="18" charset="0"/>
                            <a:cs typeface="Times New Roman" panose="02020603050405020304" pitchFamily="18" charset="0"/>
                          </a:rPr>
                        </m:ctrlPr>
                      </m:fPr>
                      <m:num>
                        <m:r>
                          <a:rPr lang="en-US" altLang="zh-CN" sz="1400" i="1">
                            <a:latin typeface="Cambria Math" panose="02040503050406030204" pitchFamily="18" charset="0"/>
                            <a:cs typeface="Times New Roman" panose="02020603050405020304" pitchFamily="18" charset="0"/>
                          </a:rPr>
                          <m:t>1</m:t>
                        </m:r>
                      </m:num>
                      <m:den>
                        <m:sSup>
                          <m:sSupPr>
                            <m:ctrlPr>
                              <a:rPr lang="en-US" altLang="zh-CN" sz="1400" i="1">
                                <a:latin typeface="Cambria Math" panose="02040503050406030204" pitchFamily="18" charset="0"/>
                                <a:cs typeface="Times New Roman" panose="02020603050405020304" pitchFamily="18" charset="0"/>
                              </a:rPr>
                            </m:ctrlPr>
                          </m:sSupPr>
                          <m:e>
                            <m:r>
                              <a:rPr lang="en-US" altLang="zh-CN" sz="1400" i="1">
                                <a:latin typeface="Cambria Math" panose="02040503050406030204" pitchFamily="18" charset="0"/>
                                <a:cs typeface="Times New Roman" panose="02020603050405020304" pitchFamily="18" charset="0"/>
                              </a:rPr>
                              <m:t>𝑁</m:t>
                            </m:r>
                          </m:e>
                          <m:sup>
                            <m:r>
                              <a:rPr lang="en-US" altLang="zh-CN" sz="1400" i="1">
                                <a:latin typeface="Cambria Math" panose="02040503050406030204" pitchFamily="18" charset="0"/>
                                <a:cs typeface="Times New Roman" panose="02020603050405020304" pitchFamily="18" charset="0"/>
                              </a:rPr>
                              <m:t>2</m:t>
                            </m:r>
                          </m:sup>
                        </m:sSup>
                      </m:den>
                    </m:f>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𝑖</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𝑁</m:t>
                        </m:r>
                      </m:sup>
                      <m:e>
                        <m:nary>
                          <m:naryPr>
                            <m:chr m:val="∑"/>
                            <m:ctrlPr>
                              <a:rPr lang="en-US" altLang="zh-CN" sz="1400" i="1">
                                <a:latin typeface="Cambria Math" panose="02040503050406030204" pitchFamily="18" charset="0"/>
                                <a:cs typeface="Times New Roman" panose="02020603050405020304" pitchFamily="18" charset="0"/>
                              </a:rPr>
                            </m:ctrlPr>
                          </m:naryPr>
                          <m:sub>
                            <m:r>
                              <m:rPr>
                                <m:brk m:alnAt="23"/>
                              </m:rPr>
                              <a:rPr lang="en-US" altLang="zh-CN" sz="1400" i="1">
                                <a:latin typeface="Cambria Math" panose="02040503050406030204" pitchFamily="18" charset="0"/>
                                <a:cs typeface="Times New Roman" panose="02020603050405020304" pitchFamily="18" charset="0"/>
                              </a:rPr>
                              <m:t>𝑡</m:t>
                            </m:r>
                            <m:r>
                              <a:rPr lang="en-US" altLang="zh-CN" sz="1400" i="1">
                                <a:latin typeface="Cambria Math" panose="02040503050406030204" pitchFamily="18" charset="0"/>
                                <a:cs typeface="Times New Roman" panose="02020603050405020304" pitchFamily="18" charset="0"/>
                              </a:rPr>
                              <m:t>=1</m:t>
                            </m:r>
                          </m:sub>
                          <m:sup>
                            <m:r>
                              <a:rPr lang="en-US" altLang="zh-CN" sz="1400" i="1">
                                <a:latin typeface="Cambria Math" panose="02040503050406030204" pitchFamily="18" charset="0"/>
                                <a:cs typeface="Times New Roman" panose="02020603050405020304" pitchFamily="18" charset="0"/>
                              </a:rPr>
                              <m:t>𝑓</m:t>
                            </m:r>
                          </m:sup>
                          <m:e>
                            <m:r>
                              <a:rPr lang="en-US" altLang="zh-CN" sz="1400" i="1">
                                <a:latin typeface="Cambria Math" panose="02040503050406030204" pitchFamily="18" charset="0"/>
                                <a:cs typeface="Times New Roman" panose="02020603050405020304" pitchFamily="18" charset="0"/>
                              </a:rPr>
                              <m:t>(1+2</m:t>
                            </m:r>
                            <m:r>
                              <a:rPr lang="en-US" altLang="zh-CN" sz="1400" i="1">
                                <a:latin typeface="Cambria Math" panose="02040503050406030204" pitchFamily="18" charset="0"/>
                                <a:cs typeface="Times New Roman" panose="02020603050405020304" pitchFamily="18" charset="0"/>
                              </a:rPr>
                              <m:t>𝑙𝑜𝑔</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𝑖𝑡</m:t>
                                </m:r>
                              </m:sub>
                            </m:sSub>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𝜇</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sSubSup>
                              <m:sSubSupPr>
                                <m:ctrlPr>
                                  <a:rPr lang="en-US" altLang="zh-CN" sz="1400" i="1">
                                    <a:latin typeface="Cambria Math" panose="02040503050406030204" pitchFamily="18" charset="0"/>
                                    <a:cs typeface="Times New Roman" panose="02020603050405020304" pitchFamily="18" charset="0"/>
                                  </a:rPr>
                                </m:ctrlPr>
                              </m:sSubSupPr>
                              <m:e>
                                <m:r>
                                  <a:rPr lang="en-US" altLang="zh-CN" sz="1400" i="1">
                                    <a:latin typeface="Cambria Math" panose="02040503050406030204" pitchFamily="18" charset="0"/>
                                    <a:cs typeface="Times New Roman" panose="02020603050405020304" pitchFamily="18" charset="0"/>
                                  </a:rPr>
                                  <m:t>𝜎</m:t>
                                </m:r>
                              </m:e>
                              <m:sub>
                                <m:r>
                                  <a:rPr lang="en-US" altLang="zh-CN" sz="1400" i="1">
                                    <a:latin typeface="Cambria Math" panose="02040503050406030204" pitchFamily="18" charset="0"/>
                                    <a:cs typeface="Times New Roman" panose="02020603050405020304" pitchFamily="18" charset="0"/>
                                  </a:rPr>
                                  <m:t>𝑖𝑗</m:t>
                                </m:r>
                              </m:sub>
                              <m:sup>
                                <m:r>
                                  <a:rPr lang="en-US" altLang="zh-CN" sz="1400" i="1">
                                    <a:latin typeface="Cambria Math" panose="02040503050406030204" pitchFamily="18" charset="0"/>
                                    <a:cs typeface="Times New Roman" panose="02020603050405020304" pitchFamily="18" charset="0"/>
                                  </a:rPr>
                                  <m:t>2</m:t>
                                </m:r>
                              </m:sup>
                            </m:sSubSup>
                            <m:r>
                              <a:rPr lang="en-US" altLang="zh-CN" sz="1400" i="1">
                                <a:latin typeface="Cambria Math" panose="02040503050406030204" pitchFamily="18" charset="0"/>
                                <a:cs typeface="Times New Roman" panose="02020603050405020304" pitchFamily="18" charset="0"/>
                              </a:rPr>
                              <m:t>)</m:t>
                            </m:r>
                          </m:e>
                        </m:nary>
                      </m:e>
                    </m:nary>
                  </m:oMath>
                </a14:m>
                <a:r>
                  <a:rPr lang="en-US" altLang="zh-CN" sz="1400" i="1" dirty="0">
                    <a:latin typeface="Cambria Math" panose="02040503050406030204" pitchFamily="18" charset="0"/>
                    <a:cs typeface="Times New Roman" panose="02020603050405020304" pitchFamily="18" charset="0"/>
                  </a:rPr>
                  <a:t> </a:t>
                </a:r>
                <a:r>
                  <a:rPr lang="en-US" altLang="zh-CN" sz="1400" dirty="0">
                    <a:solidFill>
                      <a:schemeClr val="accent1"/>
                    </a:solidFill>
                    <a:latin typeface="Cambria Math" panose="02040503050406030204" pitchFamily="18" charset="0"/>
                    <a:cs typeface="Times New Roman" panose="02020603050405020304" pitchFamily="18" charset="0"/>
                  </a:rPr>
                  <a:t>(KL loss)</a:t>
                </a:r>
              </a:p>
              <a:p>
                <a:endParaRPr lang="en-US" altLang="zh-CN" sz="1400" dirty="0">
                  <a:cs typeface="Times New Roman" panose="02020603050405020304" pitchFamily="18" charset="0"/>
                </a:endParaRPr>
              </a:p>
              <a:p>
                <a14:m>
                  <m:oMath xmlns:m="http://schemas.openxmlformats.org/officeDocument/2006/math">
                    <m:sSub>
                      <m:sSubPr>
                        <m:ctrlPr>
                          <a:rPr lang="en-US" altLang="zh-CN" sz="140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𝑤</m:t>
                        </m:r>
                      </m:e>
                      <m:sub>
                        <m:r>
                          <a:rPr lang="en-US" altLang="zh-CN" sz="1400" b="0" i="1" smtClean="0">
                            <a:solidFill>
                              <a:schemeClr val="tx1"/>
                            </a:solidFill>
                            <a:latin typeface="Cambria Math" panose="02040503050406030204" pitchFamily="18" charset="0"/>
                            <a:cs typeface="Times New Roman" panose="02020603050405020304" pitchFamily="18" charset="0"/>
                          </a:rPr>
                          <m:t>1</m:t>
                        </m:r>
                      </m:sub>
                    </m:sSub>
                    <m:r>
                      <a:rPr lang="en-US" altLang="zh-CN" sz="1400" b="0" i="1" smtClean="0">
                        <a:solidFill>
                          <a:schemeClr val="tx1"/>
                        </a:solidFill>
                        <a:latin typeface="Cambria Math" panose="02040503050406030204" pitchFamily="18" charset="0"/>
                        <a:cs typeface="Times New Roman" panose="02020603050405020304" pitchFamily="18" charset="0"/>
                      </a:rPr>
                      <m:t>=1, </m:t>
                    </m:r>
                    <m:sSub>
                      <m:sSubPr>
                        <m:ctrlPr>
                          <a:rPr lang="en-US" altLang="zh-CN" sz="1400" b="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𝑤</m:t>
                        </m:r>
                      </m:e>
                      <m:sub>
                        <m:r>
                          <a:rPr lang="en-US" altLang="zh-CN" sz="1400" b="0" i="1" smtClean="0">
                            <a:solidFill>
                              <a:schemeClr val="tx1"/>
                            </a:solidFill>
                            <a:latin typeface="Cambria Math" panose="02040503050406030204" pitchFamily="18" charset="0"/>
                            <a:cs typeface="Times New Roman" panose="02020603050405020304" pitchFamily="18" charset="0"/>
                          </a:rPr>
                          <m:t>2</m:t>
                        </m:r>
                      </m:sub>
                    </m:sSub>
                    <m:r>
                      <a:rPr lang="en-US" altLang="zh-CN" sz="1400" b="0" i="1" smtClean="0">
                        <a:solidFill>
                          <a:schemeClr val="tx1"/>
                        </a:solidFill>
                        <a:latin typeface="Cambria Math" panose="02040503050406030204" pitchFamily="18" charset="0"/>
                        <a:cs typeface="Times New Roman" panose="02020603050405020304" pitchFamily="18" charset="0"/>
                      </a:rPr>
                      <m:t>=2, </m:t>
                    </m:r>
                    <m:r>
                      <a:rPr lang="en-US" altLang="zh-CN" sz="1400" b="0" i="1" smtClean="0">
                        <a:solidFill>
                          <a:schemeClr val="tx1"/>
                        </a:solidFill>
                        <a:latin typeface="Cambria Math" panose="02040503050406030204" pitchFamily="18" charset="0"/>
                        <a:cs typeface="Times New Roman" panose="02020603050405020304" pitchFamily="18" charset="0"/>
                      </a:rPr>
                      <m:t>𝑤</m:t>
                    </m:r>
                    <m:r>
                      <a:rPr lang="en-US" altLang="zh-CN" sz="1400" b="0" i="1" smtClean="0">
                        <a:solidFill>
                          <a:schemeClr val="tx1"/>
                        </a:solidFill>
                        <a:latin typeface="Cambria Math" panose="02040503050406030204" pitchFamily="18" charset="0"/>
                        <a:cs typeface="Times New Roman" panose="02020603050405020304" pitchFamily="18" charset="0"/>
                      </a:rPr>
                      <m:t>=0.1</m:t>
                    </m:r>
                  </m:oMath>
                </a14:m>
                <a:r>
                  <a:rPr lang="en-US" altLang="zh-CN" sz="1400" i="1" dirty="0">
                    <a:solidFill>
                      <a:schemeClr val="accent1"/>
                    </a:solidFill>
                    <a:latin typeface="Cambria Math" panose="02040503050406030204" pitchFamily="18" charset="0"/>
                    <a:cs typeface="Times New Roman" panose="02020603050405020304" pitchFamily="18" charset="0"/>
                  </a:rPr>
                  <a:t>.</a:t>
                </a:r>
              </a:p>
              <a:p>
                <a:endParaRPr lang="en-US" altLang="zh-CN" sz="1400" i="1" dirty="0">
                  <a:solidFill>
                    <a:schemeClr val="accent1"/>
                  </a:solidFill>
                  <a:latin typeface="Cambria Math" panose="020405030504060302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1</m:t>
                        </m:r>
                      </m:sub>
                    </m:sSub>
                  </m:oMath>
                </a14:m>
                <a:r>
                  <a:rPr lang="en-US" altLang="zh-CN" sz="1400"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cs typeface="Times New Roman" panose="02020603050405020304" pitchFamily="18" charset="0"/>
                          </a:rPr>
                          <m:t>𝑤</m:t>
                        </m:r>
                      </m:e>
                      <m:sub>
                        <m:r>
                          <a:rPr lang="en-US" altLang="zh-CN" sz="1400" i="1">
                            <a:latin typeface="Cambria Math" panose="02040503050406030204" pitchFamily="18" charset="0"/>
                            <a:cs typeface="Times New Roman" panose="02020603050405020304" pitchFamily="18" charset="0"/>
                          </a:rPr>
                          <m:t>2</m:t>
                        </m:r>
                      </m:sub>
                    </m:sSub>
                    <m:r>
                      <a:rPr lang="en-US" altLang="zh-CN" sz="1400" i="1">
                        <a:latin typeface="Cambria Math" panose="02040503050406030204" pitchFamily="18" charset="0"/>
                        <a:cs typeface="Times New Roman" panose="02020603050405020304" pitchFamily="18" charset="0"/>
                      </a:rPr>
                      <m:t>=</m:t>
                    </m:r>
                    <m:r>
                      <a:rPr lang="en-US" altLang="zh-CN" sz="1400" b="0" i="1" smtClean="0">
                        <a:latin typeface="Cambria Math" panose="02040503050406030204" pitchFamily="18" charset="0"/>
                        <a:cs typeface="Times New Roman" panose="02020603050405020304" pitchFamily="18" charset="0"/>
                      </a:rPr>
                      <m:t>2</m:t>
                    </m:r>
                    <m:r>
                      <a:rPr lang="en-US" altLang="zh-CN" sz="1400" i="1">
                        <a:latin typeface="Cambria Math" panose="02040503050406030204" pitchFamily="18" charset="0"/>
                        <a:cs typeface="Times New Roman" panose="02020603050405020304" pitchFamily="18" charset="0"/>
                      </a:rPr>
                      <m:t>, </m:t>
                    </m:r>
                    <m:r>
                      <a:rPr lang="en-US" altLang="zh-CN" sz="1400" i="1">
                        <a:latin typeface="Cambria Math" panose="02040503050406030204" pitchFamily="18" charset="0"/>
                        <a:cs typeface="Times New Roman" panose="02020603050405020304" pitchFamily="18" charset="0"/>
                      </a:rPr>
                      <m:t>𝑤</m:t>
                    </m:r>
                    <m:r>
                      <a:rPr lang="en-US" altLang="zh-CN" sz="1400" i="1">
                        <a:latin typeface="Cambria Math" panose="02040503050406030204" pitchFamily="18" charset="0"/>
                        <a:cs typeface="Times New Roman" panose="02020603050405020304" pitchFamily="18" charset="0"/>
                      </a:rPr>
                      <m:t>=0.1</m:t>
                    </m:r>
                  </m:oMath>
                </a14:m>
                <a:r>
                  <a:rPr lang="en-US" altLang="zh-CN" sz="1400" dirty="0">
                    <a:latin typeface="Times New Roman" panose="02020603050405020304" pitchFamily="18" charset="0"/>
                    <a:cs typeface="Times New Roman" panose="02020603050405020304" pitchFamily="18" charset="0"/>
                  </a:rPr>
                  <a:t>. </a:t>
                </a:r>
              </a:p>
              <a:p>
                <a:r>
                  <a:rPr lang="en-US" altLang="zh-CN" sz="1400" dirty="0">
                    <a:latin typeface="Times New Roman" panose="02020603050405020304" pitchFamily="18" charset="0"/>
                    <a:cs typeface="Times New Roman" panose="02020603050405020304" pitchFamily="18" charset="0"/>
                  </a:rPr>
                  <a:t>Below is the non-significant node number vs. filter value.</a:t>
                </a:r>
              </a:p>
              <a:p>
                <a:endParaRPr lang="en-US" altLang="zh-CN" sz="1400" i="1" dirty="0">
                  <a:solidFill>
                    <a:schemeClr val="accent1"/>
                  </a:solidFill>
                  <a:latin typeface="Cambria Math" panose="020405030504060302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4C3F1DBE-4504-D17C-E733-3656E5ACAF04}"/>
                  </a:ext>
                </a:extLst>
              </p:cNvPr>
              <p:cNvSpPr txBox="1">
                <a:spLocks noRot="1" noChangeAspect="1" noMove="1" noResize="1" noEditPoints="1" noAdjustHandles="1" noChangeArrowheads="1" noChangeShapeType="1" noTextEdit="1"/>
              </p:cNvSpPr>
              <p:nvPr/>
            </p:nvSpPr>
            <p:spPr>
              <a:xfrm>
                <a:off x="609601" y="1752600"/>
                <a:ext cx="7374147" cy="2614818"/>
              </a:xfrm>
              <a:prstGeom prst="rect">
                <a:avLst/>
              </a:prstGeom>
              <a:blipFill>
                <a:blip r:embed="rId2"/>
                <a:stretch>
                  <a:fillRect l="-248" t="-1028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0C905EA-ADE8-F3F2-C923-42D12E27D98E}"/>
              </a:ext>
            </a:extLst>
          </p:cNvPr>
          <p:cNvGraphicFramePr>
            <a:graphicFrameLocks noGrp="1"/>
          </p:cNvGraphicFramePr>
          <p:nvPr>
            <p:extLst>
              <p:ext uri="{D42A27DB-BD31-4B8C-83A1-F6EECF244321}">
                <p14:modId xmlns:p14="http://schemas.microsoft.com/office/powerpoint/2010/main" val="2953369156"/>
              </p:ext>
            </p:extLst>
          </p:nvPr>
        </p:nvGraphicFramePr>
        <p:xfrm>
          <a:off x="9144000" y="381000"/>
          <a:ext cx="2088498" cy="6217920"/>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b="1" dirty="0">
                          <a:solidFill>
                            <a:srgbClr val="FF0000"/>
                          </a:solidFill>
                          <a:effectLst/>
                        </a:rPr>
                        <a:t>0</a:t>
                      </a:r>
                    </a:p>
                  </a:txBody>
                  <a:tcPr anchor="ctr">
                    <a:lnL>
                      <a:noFill/>
                    </a:lnL>
                    <a:lnR>
                      <a:noFill/>
                    </a:lnR>
                    <a:lnT>
                      <a:noFill/>
                    </a:lnT>
                    <a:lnB>
                      <a:noFill/>
                    </a:lnB>
                    <a:solidFill>
                      <a:srgbClr val="FFFFFF"/>
                    </a:solidFill>
                  </a:tcPr>
                </a:tc>
                <a:tc>
                  <a:txBody>
                    <a:bodyPr/>
                    <a:lstStyle/>
                    <a:p>
                      <a:pPr algn="r" fontAlgn="ctr"/>
                      <a:r>
                        <a:rPr lang="en-US" dirty="0">
                          <a:effectLst/>
                        </a:rPr>
                        <a:t>3.5e-01</a:t>
                      </a:r>
                    </a:p>
                  </a:txBody>
                  <a:tcPr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b="1" dirty="0">
                          <a:solidFill>
                            <a:srgbClr val="FF0000"/>
                          </a:solidFill>
                          <a:effectLst/>
                        </a:rPr>
                        <a:t>1</a:t>
                      </a:r>
                    </a:p>
                  </a:txBody>
                  <a:tcPr anchor="ctr">
                    <a:lnL>
                      <a:noFill/>
                    </a:lnL>
                    <a:lnR>
                      <a:noFill/>
                    </a:lnR>
                    <a:lnT>
                      <a:noFill/>
                    </a:lnT>
                    <a:lnB>
                      <a:noFill/>
                    </a:lnB>
                    <a:solidFill>
                      <a:srgbClr val="FFFFFF"/>
                    </a:solidFill>
                  </a:tcPr>
                </a:tc>
                <a:tc>
                  <a:txBody>
                    <a:bodyPr/>
                    <a:lstStyle/>
                    <a:p>
                      <a:pPr algn="r" fontAlgn="ctr"/>
                      <a:r>
                        <a:rPr lang="en-US" dirty="0">
                          <a:effectLst/>
                        </a:rPr>
                        <a:t>8.0e-01</a:t>
                      </a:r>
                    </a:p>
                  </a:txBody>
                  <a:tcPr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b="1" dirty="0">
                          <a:solidFill>
                            <a:srgbClr val="FF0000"/>
                          </a:solidFill>
                          <a:effectLst/>
                        </a:rPr>
                        <a:t>2</a:t>
                      </a:r>
                    </a:p>
                  </a:txBody>
                  <a:tcPr anchor="ctr">
                    <a:lnL>
                      <a:noFill/>
                    </a:lnL>
                    <a:lnR>
                      <a:noFill/>
                    </a:lnR>
                    <a:lnT>
                      <a:noFill/>
                    </a:lnT>
                    <a:lnB>
                      <a:noFill/>
                    </a:lnB>
                    <a:solidFill>
                      <a:srgbClr val="FFFFFF"/>
                    </a:solidFill>
                  </a:tcPr>
                </a:tc>
                <a:tc>
                  <a:txBody>
                    <a:bodyPr/>
                    <a:lstStyle/>
                    <a:p>
                      <a:pPr algn="r" fontAlgn="ctr"/>
                      <a:r>
                        <a:rPr lang="en-US" dirty="0">
                          <a:effectLst/>
                        </a:rPr>
                        <a:t>3.4e-01</a:t>
                      </a:r>
                    </a:p>
                  </a:txBody>
                  <a:tcPr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b="1" dirty="0">
                          <a:solidFill>
                            <a:srgbClr val="FF0000"/>
                          </a:solidFill>
                          <a:effectLst/>
                        </a:rPr>
                        <a:t>3</a:t>
                      </a:r>
                    </a:p>
                  </a:txBody>
                  <a:tcPr anchor="ctr">
                    <a:lnL>
                      <a:noFill/>
                    </a:lnL>
                    <a:lnR>
                      <a:noFill/>
                    </a:lnR>
                    <a:lnT>
                      <a:noFill/>
                    </a:lnT>
                    <a:lnB>
                      <a:noFill/>
                    </a:lnB>
                    <a:solidFill>
                      <a:srgbClr val="FFFFFF"/>
                    </a:solidFill>
                  </a:tcPr>
                </a:tc>
                <a:tc>
                  <a:txBody>
                    <a:bodyPr/>
                    <a:lstStyle/>
                    <a:p>
                      <a:pPr algn="r" fontAlgn="ctr"/>
                      <a:r>
                        <a:rPr lang="en-US" dirty="0">
                          <a:effectLst/>
                        </a:rPr>
                        <a:t>6.7e-02</a:t>
                      </a:r>
                    </a:p>
                  </a:txBody>
                  <a:tcPr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b="1">
                          <a:effectLst/>
                        </a:rPr>
                        <a:t>4</a:t>
                      </a:r>
                    </a:p>
                  </a:txBody>
                  <a:tcPr anchor="ctr">
                    <a:lnL>
                      <a:noFill/>
                    </a:lnL>
                    <a:lnR>
                      <a:noFill/>
                    </a:lnR>
                    <a:lnT>
                      <a:noFill/>
                    </a:lnT>
                    <a:lnB>
                      <a:noFill/>
                    </a:lnB>
                    <a:solidFill>
                      <a:srgbClr val="FFFFFF"/>
                    </a:solidFill>
                  </a:tcPr>
                </a:tc>
                <a:tc>
                  <a:txBody>
                    <a:bodyPr/>
                    <a:lstStyle/>
                    <a:p>
                      <a:pPr algn="r" fontAlgn="ctr"/>
                      <a:r>
                        <a:rPr lang="en-US" dirty="0">
                          <a:effectLst/>
                        </a:rPr>
                        <a:t>4.1e-11</a:t>
                      </a:r>
                    </a:p>
                  </a:txBody>
                  <a:tcPr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b="1">
                          <a:effectLst/>
                        </a:rPr>
                        <a:t>5</a:t>
                      </a:r>
                    </a:p>
                  </a:txBody>
                  <a:tcPr anchor="ctr">
                    <a:lnL>
                      <a:noFill/>
                    </a:lnL>
                    <a:lnR>
                      <a:noFill/>
                    </a:lnR>
                    <a:lnT>
                      <a:noFill/>
                    </a:lnT>
                    <a:lnB>
                      <a:noFill/>
                    </a:lnB>
                    <a:solidFill>
                      <a:srgbClr val="FFFFFF"/>
                    </a:solidFill>
                  </a:tcPr>
                </a:tc>
                <a:tc>
                  <a:txBody>
                    <a:bodyPr/>
                    <a:lstStyle/>
                    <a:p>
                      <a:pPr algn="r" fontAlgn="ctr"/>
                      <a:r>
                        <a:rPr lang="en-US" dirty="0">
                          <a:effectLst/>
                        </a:rPr>
                        <a:t>3.7e-05</a:t>
                      </a:r>
                    </a:p>
                  </a:txBody>
                  <a:tcPr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b="1">
                          <a:effectLst/>
                        </a:rPr>
                        <a:t>6</a:t>
                      </a:r>
                    </a:p>
                  </a:txBody>
                  <a:tcPr anchor="ctr">
                    <a:lnL>
                      <a:noFill/>
                    </a:lnL>
                    <a:lnR>
                      <a:noFill/>
                    </a:lnR>
                    <a:lnT>
                      <a:noFill/>
                    </a:lnT>
                    <a:lnB>
                      <a:noFill/>
                    </a:lnB>
                    <a:solidFill>
                      <a:srgbClr val="FFFFFF"/>
                    </a:solidFill>
                  </a:tcPr>
                </a:tc>
                <a:tc>
                  <a:txBody>
                    <a:bodyPr/>
                    <a:lstStyle/>
                    <a:p>
                      <a:pPr algn="r" fontAlgn="ctr"/>
                      <a:r>
                        <a:rPr lang="en-US" dirty="0">
                          <a:effectLst/>
                        </a:rPr>
                        <a:t>1.7e-04</a:t>
                      </a:r>
                    </a:p>
                  </a:txBody>
                  <a:tcPr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b="1">
                          <a:effectLst/>
                        </a:rPr>
                        <a:t>7</a:t>
                      </a:r>
                    </a:p>
                  </a:txBody>
                  <a:tcPr anchor="ctr">
                    <a:lnL>
                      <a:noFill/>
                    </a:lnL>
                    <a:lnR>
                      <a:noFill/>
                    </a:lnR>
                    <a:lnT>
                      <a:noFill/>
                    </a:lnT>
                    <a:lnB>
                      <a:noFill/>
                    </a:lnB>
                    <a:solidFill>
                      <a:srgbClr val="FFFFFF"/>
                    </a:solidFill>
                  </a:tcPr>
                </a:tc>
                <a:tc>
                  <a:txBody>
                    <a:bodyPr/>
                    <a:lstStyle/>
                    <a:p>
                      <a:pPr algn="r" fontAlgn="ctr"/>
                      <a:r>
                        <a:rPr lang="en-US" dirty="0">
                          <a:effectLst/>
                        </a:rPr>
                        <a:t>2.6e-06</a:t>
                      </a:r>
                    </a:p>
                  </a:txBody>
                  <a:tcPr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b="1" dirty="0">
                          <a:solidFill>
                            <a:srgbClr val="FF0000"/>
                          </a:solidFill>
                          <a:effectLst/>
                        </a:rPr>
                        <a:t>8</a:t>
                      </a:r>
                    </a:p>
                  </a:txBody>
                  <a:tcPr anchor="ctr">
                    <a:lnL>
                      <a:noFill/>
                    </a:lnL>
                    <a:lnR>
                      <a:noFill/>
                    </a:lnR>
                    <a:lnT>
                      <a:noFill/>
                    </a:lnT>
                    <a:lnB>
                      <a:noFill/>
                    </a:lnB>
                    <a:solidFill>
                      <a:srgbClr val="FFFFFF"/>
                    </a:solidFill>
                  </a:tcPr>
                </a:tc>
                <a:tc>
                  <a:txBody>
                    <a:bodyPr/>
                    <a:lstStyle/>
                    <a:p>
                      <a:pPr algn="r" fontAlgn="ctr"/>
                      <a:r>
                        <a:rPr lang="en-US" dirty="0">
                          <a:effectLst/>
                        </a:rPr>
                        <a:t>3.6e-01</a:t>
                      </a:r>
                    </a:p>
                  </a:txBody>
                  <a:tcPr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b="1" dirty="0">
                          <a:solidFill>
                            <a:srgbClr val="FF0000"/>
                          </a:solidFill>
                          <a:effectLst/>
                        </a:rPr>
                        <a:t>9</a:t>
                      </a:r>
                    </a:p>
                  </a:txBody>
                  <a:tcPr anchor="ctr">
                    <a:lnL>
                      <a:noFill/>
                    </a:lnL>
                    <a:lnR>
                      <a:noFill/>
                    </a:lnR>
                    <a:lnT>
                      <a:noFill/>
                    </a:lnT>
                    <a:lnB>
                      <a:noFill/>
                    </a:lnB>
                    <a:solidFill>
                      <a:srgbClr val="FFFFFF"/>
                    </a:solidFill>
                  </a:tcPr>
                </a:tc>
                <a:tc>
                  <a:txBody>
                    <a:bodyPr/>
                    <a:lstStyle/>
                    <a:p>
                      <a:pPr algn="r" fontAlgn="ctr"/>
                      <a:r>
                        <a:rPr lang="en-US" dirty="0">
                          <a:effectLst/>
                        </a:rPr>
                        <a:t>9.7e-01</a:t>
                      </a:r>
                    </a:p>
                  </a:txBody>
                  <a:tcPr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b="1">
                          <a:effectLst/>
                        </a:rPr>
                        <a:t>10</a:t>
                      </a:r>
                    </a:p>
                  </a:txBody>
                  <a:tcPr anchor="ctr">
                    <a:lnL>
                      <a:noFill/>
                    </a:lnL>
                    <a:lnR>
                      <a:noFill/>
                    </a:lnR>
                    <a:lnT>
                      <a:noFill/>
                    </a:lnT>
                    <a:lnB>
                      <a:noFill/>
                    </a:lnB>
                    <a:solidFill>
                      <a:srgbClr val="FFFFFF"/>
                    </a:solidFill>
                  </a:tcPr>
                </a:tc>
                <a:tc>
                  <a:txBody>
                    <a:bodyPr/>
                    <a:lstStyle/>
                    <a:p>
                      <a:pPr algn="r" fontAlgn="ctr"/>
                      <a:r>
                        <a:rPr lang="en-US" dirty="0">
                          <a:effectLst/>
                        </a:rPr>
                        <a:t>8.9e-07</a:t>
                      </a:r>
                    </a:p>
                  </a:txBody>
                  <a:tcPr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b="1">
                          <a:effectLst/>
                        </a:rPr>
                        <a:t>11</a:t>
                      </a:r>
                    </a:p>
                  </a:txBody>
                  <a:tcPr anchor="ctr">
                    <a:lnL>
                      <a:noFill/>
                    </a:lnL>
                    <a:lnR>
                      <a:noFill/>
                    </a:lnR>
                    <a:lnT>
                      <a:noFill/>
                    </a:lnT>
                    <a:lnB>
                      <a:noFill/>
                    </a:lnB>
                    <a:solidFill>
                      <a:srgbClr val="FFFFFF"/>
                    </a:solidFill>
                  </a:tcPr>
                </a:tc>
                <a:tc>
                  <a:txBody>
                    <a:bodyPr/>
                    <a:lstStyle/>
                    <a:p>
                      <a:pPr algn="r" fontAlgn="ctr"/>
                      <a:r>
                        <a:rPr lang="en-US" dirty="0">
                          <a:effectLst/>
                        </a:rPr>
                        <a:t>2.3e-03</a:t>
                      </a:r>
                    </a:p>
                  </a:txBody>
                  <a:tcPr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b="1">
                          <a:effectLst/>
                        </a:rPr>
                        <a:t>12</a:t>
                      </a:r>
                    </a:p>
                  </a:txBody>
                  <a:tcPr anchor="ctr">
                    <a:lnL>
                      <a:noFill/>
                    </a:lnL>
                    <a:lnR>
                      <a:noFill/>
                    </a:lnR>
                    <a:lnT>
                      <a:noFill/>
                    </a:lnT>
                    <a:lnB>
                      <a:noFill/>
                    </a:lnB>
                    <a:solidFill>
                      <a:srgbClr val="FFFFFF"/>
                    </a:solidFill>
                  </a:tcPr>
                </a:tc>
                <a:tc>
                  <a:txBody>
                    <a:bodyPr/>
                    <a:lstStyle/>
                    <a:p>
                      <a:pPr algn="r" fontAlgn="ctr"/>
                      <a:r>
                        <a:rPr lang="en-US" dirty="0">
                          <a:effectLst/>
                        </a:rPr>
                        <a:t>1.3e-03</a:t>
                      </a:r>
                    </a:p>
                  </a:txBody>
                  <a:tcPr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b="1">
                          <a:effectLst/>
                        </a:rPr>
                        <a:t>13</a:t>
                      </a:r>
                    </a:p>
                  </a:txBody>
                  <a:tcPr anchor="ctr">
                    <a:lnL>
                      <a:noFill/>
                    </a:lnL>
                    <a:lnR>
                      <a:noFill/>
                    </a:lnR>
                    <a:lnT>
                      <a:noFill/>
                    </a:lnT>
                    <a:lnB>
                      <a:noFill/>
                    </a:lnB>
                    <a:solidFill>
                      <a:srgbClr val="FFFFFF"/>
                    </a:solidFill>
                  </a:tcPr>
                </a:tc>
                <a:tc>
                  <a:txBody>
                    <a:bodyPr/>
                    <a:lstStyle/>
                    <a:p>
                      <a:pPr algn="r" fontAlgn="ctr"/>
                      <a:r>
                        <a:rPr lang="en-US" dirty="0">
                          <a:effectLst/>
                        </a:rPr>
                        <a:t>4.6e-07</a:t>
                      </a:r>
                    </a:p>
                  </a:txBody>
                  <a:tcPr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b="1">
                          <a:effectLst/>
                        </a:rPr>
                        <a:t>14</a:t>
                      </a:r>
                    </a:p>
                  </a:txBody>
                  <a:tcPr anchor="ctr">
                    <a:lnL>
                      <a:noFill/>
                    </a:lnL>
                    <a:lnR>
                      <a:noFill/>
                    </a:lnR>
                    <a:lnT>
                      <a:noFill/>
                    </a:lnT>
                    <a:lnB>
                      <a:noFill/>
                    </a:lnB>
                    <a:solidFill>
                      <a:srgbClr val="FFFFFF"/>
                    </a:solidFill>
                  </a:tcPr>
                </a:tc>
                <a:tc>
                  <a:txBody>
                    <a:bodyPr/>
                    <a:lstStyle/>
                    <a:p>
                      <a:pPr algn="r" fontAlgn="ctr"/>
                      <a:r>
                        <a:rPr lang="en-US" dirty="0">
                          <a:effectLst/>
                        </a:rPr>
                        <a:t>5.9e-07</a:t>
                      </a:r>
                    </a:p>
                  </a:txBody>
                  <a:tcPr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b="1">
                          <a:effectLst/>
                        </a:rPr>
                        <a:t>15</a:t>
                      </a:r>
                    </a:p>
                  </a:txBody>
                  <a:tcPr anchor="ctr">
                    <a:lnL>
                      <a:noFill/>
                    </a:lnL>
                    <a:lnR>
                      <a:noFill/>
                    </a:lnR>
                    <a:lnT>
                      <a:noFill/>
                    </a:lnT>
                    <a:lnB>
                      <a:noFill/>
                    </a:lnB>
                    <a:solidFill>
                      <a:srgbClr val="FFFFFF"/>
                    </a:solidFill>
                  </a:tcPr>
                </a:tc>
                <a:tc>
                  <a:txBody>
                    <a:bodyPr/>
                    <a:lstStyle/>
                    <a:p>
                      <a:pPr algn="r" fontAlgn="ctr"/>
                      <a:r>
                        <a:rPr lang="en-US" dirty="0">
                          <a:effectLst/>
                        </a:rPr>
                        <a:t>3.6e-07</a:t>
                      </a:r>
                    </a:p>
                  </a:txBody>
                  <a:tcPr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b="1">
                          <a:effectLst/>
                        </a:rPr>
                        <a:t>16</a:t>
                      </a:r>
                    </a:p>
                  </a:txBody>
                  <a:tcPr anchor="ctr">
                    <a:lnL>
                      <a:noFill/>
                    </a:lnL>
                    <a:lnR>
                      <a:noFill/>
                    </a:lnR>
                    <a:lnT>
                      <a:noFill/>
                    </a:lnT>
                    <a:lnB>
                      <a:noFill/>
                    </a:lnB>
                    <a:solidFill>
                      <a:srgbClr val="FFFFFF"/>
                    </a:solidFill>
                  </a:tcPr>
                </a:tc>
                <a:tc>
                  <a:txBody>
                    <a:bodyPr/>
                    <a:lstStyle/>
                    <a:p>
                      <a:pPr algn="r" fontAlgn="ctr"/>
                      <a:r>
                        <a:rPr lang="en-US" dirty="0">
                          <a:effectLst/>
                        </a:rPr>
                        <a:t>9.0e-09</a:t>
                      </a:r>
                    </a:p>
                  </a:txBody>
                  <a:tcPr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pic>
        <p:nvPicPr>
          <p:cNvPr id="11" name="Picture 10">
            <a:extLst>
              <a:ext uri="{FF2B5EF4-FFF2-40B4-BE49-F238E27FC236}">
                <a16:creationId xmlns:a16="http://schemas.microsoft.com/office/drawing/2014/main" id="{D64D0E76-E219-FF1E-B57E-53A25A5B94EC}"/>
              </a:ext>
            </a:extLst>
          </p:cNvPr>
          <p:cNvPicPr>
            <a:picLocks noChangeAspect="1"/>
          </p:cNvPicPr>
          <p:nvPr/>
        </p:nvPicPr>
        <p:blipFill>
          <a:blip r:embed="rId3"/>
          <a:stretch>
            <a:fillRect/>
          </a:stretch>
        </p:blipFill>
        <p:spPr>
          <a:xfrm>
            <a:off x="5410200" y="3962400"/>
            <a:ext cx="3790978" cy="2581294"/>
          </a:xfrm>
          <a:prstGeom prst="rect">
            <a:avLst/>
          </a:prstGeom>
        </p:spPr>
      </p:pic>
    </p:spTree>
    <p:extLst>
      <p:ext uri="{BB962C8B-B14F-4D97-AF65-F5344CB8AC3E}">
        <p14:creationId xmlns:p14="http://schemas.microsoft.com/office/powerpoint/2010/main" val="4551828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2: significant LR pairs, delete orphan nodes, do not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xmlns="">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a:blip r:embed="rId2"/>
                <a:stretch>
                  <a:fillRect l="-655" t="-14483" b="-2759"/>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F469548F-8871-11C9-7C93-CDB7824872EE}"/>
              </a:ext>
            </a:extLst>
          </p:cNvPr>
          <p:cNvGraphicFramePr>
            <a:graphicFrameLocks noGrp="1"/>
          </p:cNvGraphicFramePr>
          <p:nvPr>
            <p:extLst>
              <p:ext uri="{D42A27DB-BD31-4B8C-83A1-F6EECF244321}">
                <p14:modId xmlns:p14="http://schemas.microsoft.com/office/powerpoint/2010/main" val="537697922"/>
              </p:ext>
            </p:extLst>
          </p:nvPr>
        </p:nvGraphicFramePr>
        <p:xfrm>
          <a:off x="9677400" y="1219200"/>
          <a:ext cx="2088498" cy="4525961"/>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300" b="1" dirty="0">
                          <a:solidFill>
                            <a:srgbClr val="FF0000"/>
                          </a:solidFill>
                          <a:effectLst/>
                        </a:rPr>
                        <a:t>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9.7E-01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300" b="1" dirty="0">
                          <a:solidFill>
                            <a:srgbClr val="FF0000"/>
                          </a:solidFill>
                          <a:effectLst/>
                        </a:rPr>
                        <a:t>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4.1E-01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300" b="1" dirty="0">
                          <a:solidFill>
                            <a:srgbClr val="FF0000"/>
                          </a:solidFill>
                          <a:effectLst/>
                        </a:rPr>
                        <a:t>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7.4E-02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300" b="1" dirty="0">
                          <a:solidFill>
                            <a:srgbClr val="FF0000"/>
                          </a:solidFill>
                          <a:effectLst/>
                        </a:rPr>
                        <a:t>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6.1E-02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300" b="1" dirty="0">
                          <a:effectLst/>
                        </a:rPr>
                        <a:t>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1.7E-07</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300" b="1" dirty="0">
                          <a:effectLst/>
                        </a:rPr>
                        <a:t>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7.5E-04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300" b="1" dirty="0">
                          <a:solidFill>
                            <a:schemeClr val="tx1"/>
                          </a:solidFill>
                          <a:effectLst/>
                        </a:rPr>
                        <a:t>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1.3E-03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300" b="1" dirty="0">
                          <a:solidFill>
                            <a:schemeClr val="tx1"/>
                          </a:solidFill>
                          <a:effectLst/>
                        </a:rPr>
                        <a:t>7</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1.0E-04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300" b="1" dirty="0">
                          <a:solidFill>
                            <a:srgbClr val="FF0000"/>
                          </a:solidFill>
                          <a:effectLst/>
                        </a:rPr>
                        <a:t>8</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8.0E-01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300" b="1" dirty="0">
                          <a:solidFill>
                            <a:srgbClr val="FF0000"/>
                          </a:solidFill>
                          <a:effectLst/>
                        </a:rPr>
                        <a:t>9</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9.1E-01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300" b="1" dirty="0">
                          <a:solidFill>
                            <a:schemeClr val="tx1"/>
                          </a:solidFill>
                          <a:effectLst/>
                        </a:rPr>
                        <a:t>10</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8.2E-05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300" b="1" dirty="0">
                          <a:solidFill>
                            <a:srgbClr val="FF0000"/>
                          </a:solidFill>
                          <a:effectLst/>
                        </a:rPr>
                        <a:t>11</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1.5E-01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300" b="1" dirty="0">
                          <a:effectLst/>
                        </a:rPr>
                        <a:t>12</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effectLst/>
                        </a:rPr>
                        <a:t>6.8E-04</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300" b="1" dirty="0">
                          <a:solidFill>
                            <a:schemeClr val="tx1"/>
                          </a:solidFill>
                          <a:effectLst/>
                        </a:rPr>
                        <a:t>13</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1.1E-05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300" b="1" dirty="0">
                          <a:solidFill>
                            <a:schemeClr val="tx1"/>
                          </a:solidFill>
                          <a:effectLst/>
                        </a:rPr>
                        <a:t>14</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2.5E-06</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300" b="1" dirty="0">
                          <a:solidFill>
                            <a:schemeClr val="tx1"/>
                          </a:solidFill>
                          <a:effectLst/>
                        </a:rPr>
                        <a:t>15</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3.0E-10</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300" b="1" dirty="0">
                          <a:solidFill>
                            <a:srgbClr val="FF0000"/>
                          </a:solidFill>
                          <a:effectLst/>
                        </a:rPr>
                        <a:t>16</a:t>
                      </a:r>
                    </a:p>
                  </a:txBody>
                  <a:tcPr marL="66558" marR="66558" marT="33279" marB="33279" anchor="ctr">
                    <a:lnL>
                      <a:noFill/>
                    </a:lnL>
                    <a:lnR>
                      <a:noFill/>
                    </a:lnR>
                    <a:lnT>
                      <a:noFill/>
                    </a:lnT>
                    <a:lnB>
                      <a:noFill/>
                    </a:lnB>
                    <a:solidFill>
                      <a:srgbClr val="FFFFFF"/>
                    </a:solidFill>
                  </a:tcPr>
                </a:tc>
                <a:tc>
                  <a:txBody>
                    <a:bodyPr/>
                    <a:lstStyle/>
                    <a:p>
                      <a:pPr algn="r" fontAlgn="ctr"/>
                      <a:r>
                        <a:rPr lang="en-US" altLang="zh-CN" sz="1300" dirty="0">
                          <a:solidFill>
                            <a:schemeClr val="tx1"/>
                          </a:solidFill>
                          <a:effectLst/>
                        </a:rPr>
                        <a:t>7.5E-03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pic>
        <p:nvPicPr>
          <p:cNvPr id="9" name="Picture 8">
            <a:extLst>
              <a:ext uri="{FF2B5EF4-FFF2-40B4-BE49-F238E27FC236}">
                <a16:creationId xmlns:a16="http://schemas.microsoft.com/office/drawing/2014/main" id="{2505176C-450A-A1C7-6A70-B4F3F3D1054F}"/>
              </a:ext>
            </a:extLst>
          </p:cNvPr>
          <p:cNvPicPr>
            <a:picLocks noChangeAspect="1"/>
          </p:cNvPicPr>
          <p:nvPr/>
        </p:nvPicPr>
        <p:blipFill>
          <a:blip r:embed="rId3"/>
          <a:stretch>
            <a:fillRect/>
          </a:stretch>
        </p:blipFill>
        <p:spPr>
          <a:xfrm>
            <a:off x="6705600" y="3886200"/>
            <a:ext cx="3757640" cy="2533669"/>
          </a:xfrm>
          <a:prstGeom prst="rect">
            <a:avLst/>
          </a:prstGeom>
        </p:spPr>
      </p:pic>
    </p:spTree>
    <p:extLst>
      <p:ext uri="{BB962C8B-B14F-4D97-AF65-F5344CB8AC3E}">
        <p14:creationId xmlns:p14="http://schemas.microsoft.com/office/powerpoint/2010/main" val="14539224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5: all LR pairs, delete orphan nodes,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491708"/>
              </a:xfrm>
              <a:prstGeom prst="rect">
                <a:avLst/>
              </a:prstGeom>
              <a:noFill/>
            </p:spPr>
            <p:txBody>
              <a:bodyPr wrap="square">
                <a:spAutoFit/>
              </a:bodyPr>
              <a:lstStyle/>
              <a:p>
                <a:pPr lvl="0"/>
                <a:r>
                  <a:rPr lang="en-US" altLang="zh-CN" sz="1400"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sz="1400">
                        <a:solidFill>
                          <a:prstClr val="black"/>
                        </a:solidFill>
                        <a:latin typeface="Cambria Math" panose="02040503050406030204" pitchFamily="18" charset="0"/>
                        <a:cs typeface="Times New Roman" panose="02020603050405020304" pitchFamily="18" charset="0"/>
                      </a:rPr>
                      <m:t>−</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𝐿</m:t>
                        </m:r>
                      </m:den>
                    </m:f>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𝑤</m:t>
                        </m:r>
                      </m:e>
                      <m:sub>
                        <m:r>
                          <a:rPr lang="en-US" altLang="zh-CN" sz="1400"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𝑙</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𝑛</m:t>
                            </m:r>
                          </m:sup>
                          <m:e>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 (</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=1)</m:t>
                                </m:r>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𝑗</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𝑙𝑜𝑔</m:t>
                                    </m:r>
                                    <m:r>
                                      <a:rPr lang="en-US" altLang="zh-CN" sz="1400" i="1">
                                        <a:solidFill>
                                          <a:prstClr val="black"/>
                                        </a:solidFill>
                                        <a:latin typeface="Cambria Math" panose="02040503050406030204" pitchFamily="18" charset="0"/>
                                        <a:cs typeface="Times New Roman" panose="02020603050405020304" pitchFamily="18" charset="0"/>
                                      </a:rPr>
                                      <m:t>𝜎</m:t>
                                    </m:r>
                                    <m:d>
                                      <m:dPr>
                                        <m:ctrlPr>
                                          <a:rPr lang="en-US" altLang="zh-CN" sz="1400" i="1">
                                            <a:solidFill>
                                              <a:prstClr val="black"/>
                                            </a:solidFill>
                                            <a:latin typeface="Cambria Math" panose="02040503050406030204" pitchFamily="18" charset="0"/>
                                            <a:cs typeface="Times New Roman" panose="02020603050405020304" pitchFamily="18" charset="0"/>
                                          </a:rPr>
                                        </m:ctrlPr>
                                      </m:dPr>
                                      <m:e>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𝑖𝑙</m:t>
                                            </m:r>
                                          </m:sub>
                                          <m:sup>
                                            <m:r>
                                              <a:rPr lang="en-US" altLang="zh-CN" sz="1400" i="1">
                                                <a:solidFill>
                                                  <a:prstClr val="black"/>
                                                </a:solidFill>
                                                <a:latin typeface="Cambria Math" panose="02040503050406030204" pitchFamily="18" charset="0"/>
                                                <a:cs typeface="Times New Roman" panose="02020603050405020304" pitchFamily="18" charset="0"/>
                                              </a:rPr>
                                              <m:t>𝑇</m:t>
                                            </m:r>
                                          </m:sup>
                                        </m:sSubSup>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sz="1400">
                                        <a:solidFill>
                                          <a:prstClr val="black"/>
                                        </a:solidFill>
                                        <a:latin typeface="Cambria Math" panose="020405030504060302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m:t>
                                    </m:r>
                                    <m:r>
                                      <m:rPr>
                                        <m:nor/>
                                      </m:rPr>
                                      <a:rPr lang="en-US" altLang="zh-CN" sz="1400" dirty="0">
                                        <a:solidFill>
                                          <a:srgbClr val="4F81BD"/>
                                        </a:solidFill>
                                        <a:latin typeface="Times New Roman" panose="02020603050405020304" pitchFamily="18" charset="0"/>
                                        <a:cs typeface="Times New Roman" panose="02020603050405020304" pitchFamily="18" charset="0"/>
                                      </a:rPr>
                                      <m:t>postive</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edge</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recon</m:t>
                                    </m:r>
                                    <m:r>
                                      <m:rPr>
                                        <m:nor/>
                                      </m:rPr>
                                      <a:rPr lang="en-US" altLang="zh-CN" sz="1400" dirty="0">
                                        <a:solidFill>
                                          <a:srgbClr val="4F81BD"/>
                                        </a:solidFill>
                                        <a:latin typeface="Times New Roman" panose="02020603050405020304" pitchFamily="18" charset="0"/>
                                        <a:cs typeface="Times New Roman" panose="02020603050405020304" pitchFamily="18" charset="0"/>
                                      </a:rPr>
                                      <m:t> </m:t>
                                    </m:r>
                                    <m:r>
                                      <m:rPr>
                                        <m:nor/>
                                      </m:rPr>
                                      <a:rPr lang="en-US" altLang="zh-CN" sz="1400" dirty="0">
                                        <a:solidFill>
                                          <a:srgbClr val="4F81BD"/>
                                        </a:solidFill>
                                        <a:latin typeface="Times New Roman" panose="02020603050405020304" pitchFamily="18" charset="0"/>
                                        <a:cs typeface="Times New Roman" panose="02020603050405020304" pitchFamily="18" charset="0"/>
                                      </a:rPr>
                                      <m:t>loss</m:t>
                                    </m:r>
                                    <m:r>
                                      <m:rPr>
                                        <m:nor/>
                                      </m:rPr>
                                      <a:rPr lang="en-US" altLang="zh-CN" sz="1400" dirty="0">
                                        <a:solidFill>
                                          <a:srgbClr val="4F81BD"/>
                                        </a:solidFill>
                                        <a:latin typeface="Times New Roman" panose="02020603050405020304" pitchFamily="18" charset="0"/>
                                        <a:cs typeface="Times New Roman" panose="02020603050405020304" pitchFamily="18" charset="0"/>
                                      </a:rPr>
                                      <m:t>)</m:t>
                                    </m:r>
                                    <m:r>
                                      <a:rPr lang="en-US" altLang="zh-CN" sz="1400"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sz="1400" i="1" dirty="0">
                  <a:solidFill>
                    <a:srgbClr val="4F81BD"/>
                  </a:solidFill>
                  <a:latin typeface="Cambria Math" panose="02040503050406030204" pitchFamily="18" charset="0"/>
                  <a:cs typeface="Times New Roman" panose="02020603050405020304" pitchFamily="18" charset="0"/>
                </a:endParaRPr>
              </a:p>
              <a:p>
                <a:pPr lvl="0"/>
                <a:r>
                  <a:rPr lang="en-US" altLang="zh-CN" sz="1400" dirty="0">
                    <a:solidFill>
                      <a:prstClr val="black"/>
                    </a:solidFill>
                    <a:cs typeface="Times New Roman" panose="02020603050405020304" pitchFamily="18" charset="0"/>
                  </a:rPr>
                  <a:t>     </a:t>
                </a:r>
                <a14:m>
                  <m:oMath xmlns:m="http://schemas.openxmlformats.org/officeDocument/2006/math">
                    <m:r>
                      <a:rPr lang="en-US" altLang="zh-CN" sz="1400" i="1">
                        <a:solidFill>
                          <a:prstClr val="black"/>
                        </a:solidFill>
                        <a:latin typeface="Cambria Math" panose="02040503050406030204" pitchFamily="18" charset="0"/>
                        <a:cs typeface="Times New Roman" panose="02020603050405020304" pitchFamily="18" charset="0"/>
                      </a:rPr>
                      <m:t>−</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𝐿</m:t>
                        </m:r>
                      </m:den>
                    </m:f>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𝑤</m:t>
                        </m:r>
                      </m:e>
                      <m:sub>
                        <m:r>
                          <a:rPr lang="en-US" altLang="zh-CN" sz="1400"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𝑙</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𝑘</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𝑛</m:t>
                            </m:r>
                          </m:sup>
                          <m:e>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 (</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r>
                                  <a:rPr lang="en-US" altLang="zh-CN" sz="1400" i="1">
                                    <a:solidFill>
                                      <a:prstClr val="black"/>
                                    </a:solidFill>
                                    <a:latin typeface="Cambria Math" panose="02040503050406030204" pitchFamily="18" charset="0"/>
                                    <a:cs typeface="Times New Roman" panose="02020603050405020304" pitchFamily="18" charset="0"/>
                                  </a:rPr>
                                  <m:t>=0)</m:t>
                                </m:r>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𝑗</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d>
                                      <m:dPr>
                                        <m:ctrlPr>
                                          <a:rPr lang="en-US" altLang="zh-CN" sz="1400" i="1">
                                            <a:solidFill>
                                              <a:prstClr val="black"/>
                                            </a:solidFill>
                                            <a:latin typeface="Cambria Math" panose="02040503050406030204" pitchFamily="18" charset="0"/>
                                            <a:cs typeface="Times New Roman" panose="02020603050405020304" pitchFamily="18" charset="0"/>
                                          </a:rPr>
                                        </m:ctrlPr>
                                      </m:dPr>
                                      <m:e>
                                        <m:r>
                                          <a:rPr lang="en-US" altLang="zh-CN" sz="1400" i="1">
                                            <a:solidFill>
                                              <a:prstClr val="black"/>
                                            </a:solidFill>
                                            <a:latin typeface="Cambria Math" panose="02040503050406030204" pitchFamily="18" charset="0"/>
                                            <a:cs typeface="Times New Roman" panose="02020603050405020304" pitchFamily="18" charset="0"/>
                                          </a:rPr>
                                          <m:t>1−</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𝐴</m:t>
                                            </m:r>
                                          </m:e>
                                          <m:sub>
                                            <m:r>
                                              <a:rPr lang="en-US" altLang="zh-CN" sz="1400" i="1">
                                                <a:solidFill>
                                                  <a:prstClr val="black"/>
                                                </a:solidFill>
                                                <a:latin typeface="Cambria Math" panose="02040503050406030204" pitchFamily="18" charset="0"/>
                                                <a:cs typeface="Times New Roman" panose="02020603050405020304" pitchFamily="18" charset="0"/>
                                              </a:rPr>
                                              <m:t>𝑖𝑗𝑘</m:t>
                                            </m:r>
                                          </m:sub>
                                        </m:sSub>
                                      </m:e>
                                    </m:d>
                                    <m:r>
                                      <a:rPr lang="en-US" altLang="zh-CN" sz="1400" i="1">
                                        <a:solidFill>
                                          <a:prstClr val="black"/>
                                        </a:solidFill>
                                        <a:latin typeface="Cambria Math" panose="02040503050406030204" pitchFamily="18" charset="0"/>
                                        <a:cs typeface="Times New Roman" panose="02020603050405020304" pitchFamily="18" charset="0"/>
                                      </a:rPr>
                                      <m:t>𝑙𝑜𝑔</m:t>
                                    </m:r>
                                    <m:r>
                                      <a:rPr lang="en-US" altLang="zh-CN" sz="1400" i="1">
                                        <a:solidFill>
                                          <a:prstClr val="black"/>
                                        </a:solidFill>
                                        <a:latin typeface="Cambria Math" panose="02040503050406030204" pitchFamily="18" charset="0"/>
                                        <a:cs typeface="Times New Roman" panose="02020603050405020304" pitchFamily="18" charset="0"/>
                                      </a:rPr>
                                      <m:t>⁡[1−</m:t>
                                    </m:r>
                                    <m:r>
                                      <a:rPr lang="en-US" altLang="zh-CN" sz="1400" i="1">
                                        <a:solidFill>
                                          <a:prstClr val="black"/>
                                        </a:solidFill>
                                        <a:latin typeface="Cambria Math" panose="02040503050406030204" pitchFamily="18" charset="0"/>
                                        <a:cs typeface="Times New Roman" panose="02020603050405020304" pitchFamily="18" charset="0"/>
                                      </a:rPr>
                                      <m:t>𝜎</m:t>
                                    </m:r>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𝑘𝑖𝑙</m:t>
                                        </m:r>
                                      </m:sub>
                                      <m:sup>
                                        <m:r>
                                          <a:rPr lang="en-US" altLang="zh-CN" sz="1400" i="1">
                                            <a:solidFill>
                                              <a:prstClr val="black"/>
                                            </a:solidFill>
                                            <a:latin typeface="Cambria Math" panose="02040503050406030204" pitchFamily="18" charset="0"/>
                                            <a:cs typeface="Times New Roman" panose="02020603050405020304" pitchFamily="18" charset="0"/>
                                          </a:rPr>
                                          <m:t>𝑇</m:t>
                                        </m:r>
                                      </m:sup>
                                    </m:sSubSup>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b="1" i="1">
                                            <a:solidFill>
                                              <a:prstClr val="black"/>
                                            </a:solidFill>
                                            <a:latin typeface="Cambria Math" panose="02040503050406030204" pitchFamily="18" charset="0"/>
                                            <a:cs typeface="Times New Roman" panose="02020603050405020304" pitchFamily="18" charset="0"/>
                                          </a:rPr>
                                          <m:t>𝒁</m:t>
                                        </m:r>
                                      </m:e>
                                      <m:sub>
                                        <m:r>
                                          <a:rPr lang="en-US" altLang="zh-CN" sz="1400" i="1">
                                            <a:solidFill>
                                              <a:prstClr val="black"/>
                                            </a:solidFill>
                                            <a:latin typeface="Cambria Math" panose="02040503050406030204" pitchFamily="18" charset="0"/>
                                            <a:cs typeface="Times New Roman" panose="02020603050405020304" pitchFamily="18" charset="0"/>
                                          </a:rPr>
                                          <m:t>𝑘𝑗𝑙</m:t>
                                        </m:r>
                                      </m:sub>
                                    </m:sSub>
                                    <m:r>
                                      <a:rPr lang="en-US" altLang="zh-CN" sz="1400"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sz="1400" dirty="0">
                    <a:solidFill>
                      <a:prstClr val="black"/>
                    </a:solidFill>
                    <a:latin typeface="Times New Roman" panose="02020603050405020304" pitchFamily="18" charset="0"/>
                    <a:cs typeface="Times New Roman" panose="02020603050405020304" pitchFamily="18" charset="0"/>
                  </a:rPr>
                  <a:t> </a:t>
                </a:r>
                <a:r>
                  <a:rPr lang="en-US" altLang="zh-CN" sz="1400" dirty="0">
                    <a:solidFill>
                      <a:srgbClr val="4F81BD"/>
                    </a:solidFill>
                    <a:latin typeface="Times New Roman" panose="02020603050405020304" pitchFamily="18" charset="0"/>
                    <a:cs typeface="Times New Roman" panose="02020603050405020304" pitchFamily="18" charset="0"/>
                  </a:rPr>
                  <a:t>(negative edge recon loss)</a:t>
                </a:r>
                <a:r>
                  <a:rPr lang="en-US" altLang="zh-CN" sz="1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1400">
                        <a:solidFill>
                          <a:prstClr val="black"/>
                        </a:solidFill>
                        <a:latin typeface="Cambria Math" panose="02040503050406030204" pitchFamily="18" charset="0"/>
                        <a:cs typeface="Times New Roman" panose="02020603050405020304" pitchFamily="18" charset="0"/>
                      </a:rPr>
                      <m:t>      − </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r>
                          <a:rPr lang="en-US" altLang="zh-CN" sz="1400" i="1">
                            <a:solidFill>
                              <a:prstClr val="black"/>
                            </a:solidFill>
                            <a:latin typeface="Cambria Math" panose="02040503050406030204" pitchFamily="18" charset="0"/>
                            <a:cs typeface="Times New Roman" panose="02020603050405020304" pitchFamily="18" charset="0"/>
                          </a:rPr>
                          <m:t>2</m:t>
                        </m:r>
                      </m:den>
                    </m:f>
                    <m:r>
                      <a:rPr lang="en-US" altLang="zh-CN" sz="1400" i="1">
                        <a:solidFill>
                          <a:prstClr val="black"/>
                        </a:solidFill>
                        <a:latin typeface="Cambria Math" panose="02040503050406030204" pitchFamily="18" charset="0"/>
                        <a:cs typeface="Times New Roman" panose="02020603050405020304" pitchFamily="18" charset="0"/>
                      </a:rPr>
                      <m:t>𝑤</m:t>
                    </m:r>
                    <m:f>
                      <m:fPr>
                        <m:ctrlPr>
                          <a:rPr lang="en-US" altLang="zh-CN" sz="1400" i="1">
                            <a:solidFill>
                              <a:prstClr val="black"/>
                            </a:solidFill>
                            <a:latin typeface="Cambria Math" panose="02040503050406030204" pitchFamily="18" charset="0"/>
                            <a:cs typeface="Times New Roman" panose="02020603050405020304" pitchFamily="18" charset="0"/>
                          </a:rPr>
                        </m:ctrlPr>
                      </m:fPr>
                      <m:num>
                        <m:r>
                          <a:rPr lang="en-US" altLang="zh-CN" sz="1400" i="1">
                            <a:solidFill>
                              <a:prstClr val="black"/>
                            </a:solidFill>
                            <a:latin typeface="Cambria Math" panose="02040503050406030204" pitchFamily="18" charset="0"/>
                            <a:cs typeface="Times New Roman" panose="02020603050405020304" pitchFamily="18" charset="0"/>
                          </a:rPr>
                          <m:t>1</m:t>
                        </m:r>
                      </m:num>
                      <m:den>
                        <m:sSup>
                          <m:sSupPr>
                            <m:ctrlPr>
                              <a:rPr lang="en-US" altLang="zh-CN" sz="1400" i="1">
                                <a:solidFill>
                                  <a:prstClr val="black"/>
                                </a:solidFill>
                                <a:latin typeface="Cambria Math" panose="02040503050406030204" pitchFamily="18" charset="0"/>
                                <a:cs typeface="Times New Roman" panose="02020603050405020304" pitchFamily="18" charset="0"/>
                              </a:rPr>
                            </m:ctrlPr>
                          </m:sSupPr>
                          <m:e>
                            <m:r>
                              <a:rPr lang="en-US" altLang="zh-CN" sz="1400" i="1">
                                <a:solidFill>
                                  <a:prstClr val="black"/>
                                </a:solidFill>
                                <a:latin typeface="Cambria Math" panose="02040503050406030204" pitchFamily="18" charset="0"/>
                                <a:cs typeface="Times New Roman" panose="02020603050405020304" pitchFamily="18" charset="0"/>
                              </a:rPr>
                              <m:t>𝑁</m:t>
                            </m:r>
                          </m:e>
                          <m:sup>
                            <m:r>
                              <a:rPr lang="en-US" altLang="zh-CN" sz="1400"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𝑖</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sz="1400" i="1">
                                <a:solidFill>
                                  <a:prstClr val="black"/>
                                </a:solidFill>
                                <a:latin typeface="Cambria Math" panose="02040503050406030204" pitchFamily="18" charset="0"/>
                                <a:cs typeface="Times New Roman" panose="02020603050405020304" pitchFamily="18" charset="0"/>
                              </a:rPr>
                            </m:ctrlPr>
                          </m:naryPr>
                          <m:sub>
                            <m:r>
                              <m:rPr>
                                <m:brk m:alnAt="23"/>
                              </m:rPr>
                              <a:rPr lang="en-US" altLang="zh-CN" sz="1400" i="1">
                                <a:solidFill>
                                  <a:prstClr val="black"/>
                                </a:solidFill>
                                <a:latin typeface="Cambria Math" panose="02040503050406030204" pitchFamily="18" charset="0"/>
                                <a:cs typeface="Times New Roman" panose="02020603050405020304" pitchFamily="18" charset="0"/>
                              </a:rPr>
                              <m:t>𝑡</m:t>
                            </m:r>
                            <m:r>
                              <a:rPr lang="en-US" altLang="zh-CN" sz="1400" i="1">
                                <a:solidFill>
                                  <a:prstClr val="black"/>
                                </a:solidFill>
                                <a:latin typeface="Cambria Math" panose="02040503050406030204" pitchFamily="18" charset="0"/>
                                <a:cs typeface="Times New Roman" panose="02020603050405020304" pitchFamily="18" charset="0"/>
                              </a:rPr>
                              <m:t>=1</m:t>
                            </m:r>
                          </m:sub>
                          <m:sup>
                            <m:r>
                              <a:rPr lang="en-US" altLang="zh-CN" sz="1400" i="1">
                                <a:solidFill>
                                  <a:prstClr val="black"/>
                                </a:solidFill>
                                <a:latin typeface="Cambria Math" panose="02040503050406030204" pitchFamily="18" charset="0"/>
                                <a:cs typeface="Times New Roman" panose="02020603050405020304" pitchFamily="18" charset="0"/>
                              </a:rPr>
                              <m:t>𝑓</m:t>
                            </m:r>
                          </m:sup>
                          <m:e>
                            <m:r>
                              <a:rPr lang="en-US" altLang="zh-CN" sz="1400" i="1">
                                <a:solidFill>
                                  <a:prstClr val="black"/>
                                </a:solidFill>
                                <a:latin typeface="Cambria Math" panose="02040503050406030204" pitchFamily="18" charset="0"/>
                                <a:cs typeface="Times New Roman" panose="02020603050405020304" pitchFamily="18" charset="0"/>
                              </a:rPr>
                              <m:t>(1+2</m:t>
                            </m:r>
                            <m:r>
                              <a:rPr lang="en-US" altLang="zh-CN" sz="1400" i="1">
                                <a:solidFill>
                                  <a:prstClr val="black"/>
                                </a:solidFill>
                                <a:latin typeface="Cambria Math" panose="02040503050406030204" pitchFamily="18" charset="0"/>
                                <a:cs typeface="Times New Roman" panose="02020603050405020304" pitchFamily="18" charset="0"/>
                              </a:rPr>
                              <m:t>𝑙𝑜𝑔</m:t>
                            </m:r>
                            <m:sSub>
                              <m:sSubPr>
                                <m:ctrlPr>
                                  <a:rPr lang="en-US" altLang="zh-CN" sz="1400" i="1">
                                    <a:solidFill>
                                      <a:prstClr val="black"/>
                                    </a:solidFill>
                                    <a:latin typeface="Cambria Math" panose="02040503050406030204" pitchFamily="18" charset="0"/>
                                    <a:cs typeface="Times New Roman" panose="02020603050405020304" pitchFamily="18" charset="0"/>
                                  </a:rPr>
                                </m:ctrlPr>
                              </m:sSubPr>
                              <m:e>
                                <m:r>
                                  <a:rPr lang="en-US" altLang="zh-CN" sz="1400" i="1">
                                    <a:solidFill>
                                      <a:prstClr val="black"/>
                                    </a:solidFill>
                                    <a:latin typeface="Cambria Math" panose="02040503050406030204" pitchFamily="18" charset="0"/>
                                    <a:cs typeface="Times New Roman" panose="02020603050405020304" pitchFamily="18" charset="0"/>
                                  </a:rPr>
                                  <m:t>𝜎</m:t>
                                </m:r>
                              </m:e>
                              <m:sub>
                                <m:r>
                                  <a:rPr lang="en-US" altLang="zh-CN" sz="1400" i="1">
                                    <a:solidFill>
                                      <a:prstClr val="black"/>
                                    </a:solidFill>
                                    <a:latin typeface="Cambria Math" panose="02040503050406030204" pitchFamily="18" charset="0"/>
                                    <a:cs typeface="Times New Roman" panose="02020603050405020304" pitchFamily="18" charset="0"/>
                                  </a:rPr>
                                  <m:t>𝑖𝑡</m:t>
                                </m:r>
                              </m:sub>
                            </m:sSub>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i="1">
                                    <a:solidFill>
                                      <a:prstClr val="black"/>
                                    </a:solidFill>
                                    <a:latin typeface="Cambria Math" panose="02040503050406030204" pitchFamily="18" charset="0"/>
                                    <a:cs typeface="Times New Roman" panose="02020603050405020304" pitchFamily="18" charset="0"/>
                                  </a:rPr>
                                  <m:t>𝜇</m:t>
                                </m:r>
                              </m:e>
                              <m:sub>
                                <m:r>
                                  <a:rPr lang="en-US" altLang="zh-CN" sz="1400" i="1">
                                    <a:solidFill>
                                      <a:prstClr val="black"/>
                                    </a:solidFill>
                                    <a:latin typeface="Cambria Math" panose="02040503050406030204" pitchFamily="18" charset="0"/>
                                    <a:cs typeface="Times New Roman" panose="02020603050405020304" pitchFamily="18" charset="0"/>
                                  </a:rPr>
                                  <m:t>𝑖𝑗</m:t>
                                </m:r>
                              </m:sub>
                              <m:sup>
                                <m:r>
                                  <a:rPr lang="en-US" altLang="zh-CN" sz="1400" i="1">
                                    <a:solidFill>
                                      <a:prstClr val="black"/>
                                    </a:solidFill>
                                    <a:latin typeface="Cambria Math" panose="02040503050406030204" pitchFamily="18" charset="0"/>
                                    <a:cs typeface="Times New Roman" panose="02020603050405020304" pitchFamily="18" charset="0"/>
                                  </a:rPr>
                                  <m:t>2</m:t>
                                </m:r>
                              </m:sup>
                            </m:sSubSup>
                            <m:r>
                              <a:rPr lang="en-US" altLang="zh-CN" sz="1400" i="1">
                                <a:solidFill>
                                  <a:prstClr val="black"/>
                                </a:solidFill>
                                <a:latin typeface="Cambria Math" panose="02040503050406030204" pitchFamily="18" charset="0"/>
                                <a:cs typeface="Times New Roman" panose="02020603050405020304" pitchFamily="18" charset="0"/>
                              </a:rPr>
                              <m:t>−</m:t>
                            </m:r>
                            <m:sSubSup>
                              <m:sSubSupPr>
                                <m:ctrlPr>
                                  <a:rPr lang="en-US" altLang="zh-CN" sz="1400" i="1">
                                    <a:solidFill>
                                      <a:prstClr val="black"/>
                                    </a:solidFill>
                                    <a:latin typeface="Cambria Math" panose="02040503050406030204" pitchFamily="18" charset="0"/>
                                    <a:cs typeface="Times New Roman" panose="02020603050405020304" pitchFamily="18" charset="0"/>
                                  </a:rPr>
                                </m:ctrlPr>
                              </m:sSubSupPr>
                              <m:e>
                                <m:r>
                                  <a:rPr lang="en-US" altLang="zh-CN" sz="1400" i="1">
                                    <a:solidFill>
                                      <a:prstClr val="black"/>
                                    </a:solidFill>
                                    <a:latin typeface="Cambria Math" panose="02040503050406030204" pitchFamily="18" charset="0"/>
                                    <a:cs typeface="Times New Roman" panose="02020603050405020304" pitchFamily="18" charset="0"/>
                                  </a:rPr>
                                  <m:t>𝜎</m:t>
                                </m:r>
                              </m:e>
                              <m:sub>
                                <m:r>
                                  <a:rPr lang="en-US" altLang="zh-CN" sz="1400" i="1">
                                    <a:solidFill>
                                      <a:prstClr val="black"/>
                                    </a:solidFill>
                                    <a:latin typeface="Cambria Math" panose="02040503050406030204" pitchFamily="18" charset="0"/>
                                    <a:cs typeface="Times New Roman" panose="02020603050405020304" pitchFamily="18" charset="0"/>
                                  </a:rPr>
                                  <m:t>𝑖𝑗</m:t>
                                </m:r>
                              </m:sub>
                              <m:sup>
                                <m:r>
                                  <a:rPr lang="en-US" altLang="zh-CN" sz="1400" i="1">
                                    <a:solidFill>
                                      <a:prstClr val="black"/>
                                    </a:solidFill>
                                    <a:latin typeface="Cambria Math" panose="02040503050406030204" pitchFamily="18" charset="0"/>
                                    <a:cs typeface="Times New Roman" panose="02020603050405020304" pitchFamily="18" charset="0"/>
                                  </a:rPr>
                                  <m:t>2</m:t>
                                </m:r>
                              </m:sup>
                            </m:sSubSup>
                            <m:r>
                              <a:rPr lang="en-US" altLang="zh-CN" sz="1400" i="1">
                                <a:solidFill>
                                  <a:prstClr val="black"/>
                                </a:solidFill>
                                <a:latin typeface="Cambria Math" panose="02040503050406030204" pitchFamily="18" charset="0"/>
                                <a:cs typeface="Times New Roman" panose="02020603050405020304" pitchFamily="18" charset="0"/>
                              </a:rPr>
                              <m:t>)</m:t>
                            </m:r>
                          </m:e>
                        </m:nary>
                      </m:e>
                    </m:nary>
                  </m:oMath>
                </a14:m>
                <a:r>
                  <a:rPr lang="en-US" altLang="zh-CN" sz="1400" i="1" dirty="0">
                    <a:solidFill>
                      <a:prstClr val="black"/>
                    </a:solidFill>
                    <a:latin typeface="Cambria Math" panose="02040503050406030204" pitchFamily="18" charset="0"/>
                    <a:cs typeface="Times New Roman" panose="02020603050405020304" pitchFamily="18" charset="0"/>
                  </a:rPr>
                  <a:t> </a:t>
                </a:r>
                <a:r>
                  <a:rPr lang="en-US" altLang="zh-CN" sz="1400" dirty="0">
                    <a:solidFill>
                      <a:srgbClr val="4F81BD"/>
                    </a:solidFill>
                    <a:latin typeface="Cambria Math" panose="02040503050406030204" pitchFamily="18" charset="0"/>
                    <a:cs typeface="Times New Roman" panose="02020603050405020304" pitchFamily="18" charset="0"/>
                  </a:rPr>
                  <a:t>(KL loss)</a:t>
                </a:r>
              </a:p>
              <a:p>
                <a:pPr lvl="1"/>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=3,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=5,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=0.1.</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Below is the non-significant node number vs. filter value.</a:t>
                </a:r>
              </a:p>
            </p:txBody>
          </p:sp>
        </mc:Choice>
        <mc:Fallback xmlns="">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491708"/>
              </a:xfrm>
              <a:prstGeom prst="rect">
                <a:avLst/>
              </a:prstGeom>
              <a:blipFill>
                <a:blip r:embed="rId2"/>
                <a:stretch>
                  <a:fillRect l="-218" t="-10758" r="-655" b="-2934"/>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D72BA390-5B55-E49A-7BE6-0E3B6AC11F9C}"/>
              </a:ext>
            </a:extLst>
          </p:cNvPr>
          <p:cNvGraphicFramePr>
            <a:graphicFrameLocks noGrp="1"/>
          </p:cNvGraphicFramePr>
          <p:nvPr>
            <p:extLst>
              <p:ext uri="{D42A27DB-BD31-4B8C-83A1-F6EECF244321}">
                <p14:modId xmlns:p14="http://schemas.microsoft.com/office/powerpoint/2010/main" val="540531387"/>
              </p:ext>
            </p:extLst>
          </p:nvPr>
        </p:nvGraphicFramePr>
        <p:xfrm>
          <a:off x="9677400" y="907086"/>
          <a:ext cx="1714236" cy="4274514"/>
        </p:xfrm>
        <a:graphic>
          <a:graphicData uri="http://schemas.openxmlformats.org/drawingml/2006/table">
            <a:tbl>
              <a:tblPr/>
              <a:tblGrid>
                <a:gridCol w="857118">
                  <a:extLst>
                    <a:ext uri="{9D8B030D-6E8A-4147-A177-3AD203B41FA5}">
                      <a16:colId xmlns:a16="http://schemas.microsoft.com/office/drawing/2014/main" val="1849907743"/>
                    </a:ext>
                  </a:extLst>
                </a:gridCol>
                <a:gridCol w="857118">
                  <a:extLst>
                    <a:ext uri="{9D8B030D-6E8A-4147-A177-3AD203B41FA5}">
                      <a16:colId xmlns:a16="http://schemas.microsoft.com/office/drawing/2014/main" val="1015447494"/>
                    </a:ext>
                  </a:extLst>
                </a:gridCol>
              </a:tblGrid>
              <a:tr h="251442">
                <a:tc>
                  <a:txBody>
                    <a:bodyPr/>
                    <a:lstStyle/>
                    <a:p>
                      <a:pPr algn="r" fontAlgn="ctr"/>
                      <a:r>
                        <a:rPr lang="en-US" altLang="zh-CN" sz="1200" b="1" dirty="0">
                          <a:solidFill>
                            <a:srgbClr val="FF0000"/>
                          </a:solidFill>
                          <a:effectLst/>
                        </a:rPr>
                        <a:t>0</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3.2e-01</a:t>
                      </a:r>
                    </a:p>
                  </a:txBody>
                  <a:tcPr marL="62861" marR="62861" marT="31430" marB="31430" anchor="ctr">
                    <a:lnL>
                      <a:noFill/>
                    </a:lnL>
                    <a:lnR>
                      <a:noFill/>
                    </a:lnR>
                    <a:lnB>
                      <a:noFill/>
                    </a:lnB>
                    <a:solidFill>
                      <a:srgbClr val="FFFFFF"/>
                    </a:solidFill>
                  </a:tcPr>
                </a:tc>
                <a:extLst>
                  <a:ext uri="{0D108BD9-81ED-4DB2-BD59-A6C34878D82A}">
                    <a16:rowId xmlns:a16="http://schemas.microsoft.com/office/drawing/2014/main" val="1777921965"/>
                  </a:ext>
                </a:extLst>
              </a:tr>
              <a:tr h="251442">
                <a:tc>
                  <a:txBody>
                    <a:bodyPr/>
                    <a:lstStyle/>
                    <a:p>
                      <a:pPr algn="r" fontAlgn="ctr"/>
                      <a:r>
                        <a:rPr lang="en-US" altLang="zh-CN" sz="1200" b="1" dirty="0">
                          <a:solidFill>
                            <a:srgbClr val="FF0000"/>
                          </a:solidFill>
                          <a:effectLst/>
                        </a:rPr>
                        <a:t>1</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4.4e-02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176749402"/>
                  </a:ext>
                </a:extLst>
              </a:tr>
              <a:tr h="251442">
                <a:tc>
                  <a:txBody>
                    <a:bodyPr/>
                    <a:lstStyle/>
                    <a:p>
                      <a:pPr algn="r" fontAlgn="ctr"/>
                      <a:r>
                        <a:rPr lang="en-US" altLang="zh-CN" sz="1200" b="1" dirty="0">
                          <a:solidFill>
                            <a:srgbClr val="FF0000"/>
                          </a:solidFill>
                          <a:effectLst/>
                        </a:rPr>
                        <a:t>2</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7.1e-02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405051181"/>
                  </a:ext>
                </a:extLst>
              </a:tr>
              <a:tr h="251442">
                <a:tc>
                  <a:txBody>
                    <a:bodyPr/>
                    <a:lstStyle/>
                    <a:p>
                      <a:pPr algn="r" fontAlgn="ctr"/>
                      <a:r>
                        <a:rPr lang="en-US" altLang="zh-CN" sz="1200" b="1">
                          <a:effectLst/>
                        </a:rPr>
                        <a:t>3</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3.3e-11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355896168"/>
                  </a:ext>
                </a:extLst>
              </a:tr>
              <a:tr h="251442">
                <a:tc>
                  <a:txBody>
                    <a:bodyPr/>
                    <a:lstStyle/>
                    <a:p>
                      <a:pPr algn="r" fontAlgn="ctr"/>
                      <a:r>
                        <a:rPr lang="en-US" altLang="zh-CN" sz="1200" b="1">
                          <a:effectLst/>
                        </a:rPr>
                        <a:t>4</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2.5e-07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283434997"/>
                  </a:ext>
                </a:extLst>
              </a:tr>
              <a:tr h="251442">
                <a:tc>
                  <a:txBody>
                    <a:bodyPr/>
                    <a:lstStyle/>
                    <a:p>
                      <a:pPr algn="r" fontAlgn="ctr"/>
                      <a:r>
                        <a:rPr lang="en-US" altLang="zh-CN" sz="1200" b="1" dirty="0">
                          <a:solidFill>
                            <a:schemeClr val="tx1"/>
                          </a:solidFill>
                          <a:effectLst/>
                        </a:rPr>
                        <a:t>5</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7.0e-04</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475477993"/>
                  </a:ext>
                </a:extLst>
              </a:tr>
              <a:tr h="251442">
                <a:tc>
                  <a:txBody>
                    <a:bodyPr/>
                    <a:lstStyle/>
                    <a:p>
                      <a:pPr algn="r" fontAlgn="ctr"/>
                      <a:r>
                        <a:rPr lang="en-US" altLang="zh-CN" sz="1200" b="1">
                          <a:effectLst/>
                        </a:rPr>
                        <a:t>6</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6.2e-22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477260205"/>
                  </a:ext>
                </a:extLst>
              </a:tr>
              <a:tr h="251442">
                <a:tc>
                  <a:txBody>
                    <a:bodyPr/>
                    <a:lstStyle/>
                    <a:p>
                      <a:pPr algn="r" fontAlgn="ctr"/>
                      <a:r>
                        <a:rPr lang="en-US" altLang="zh-CN" sz="1200" b="1" dirty="0">
                          <a:solidFill>
                            <a:schemeClr val="tx1"/>
                          </a:solidFill>
                          <a:effectLst/>
                        </a:rPr>
                        <a:t>7</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solidFill>
                            <a:schemeClr val="tx1"/>
                          </a:solidFill>
                          <a:effectLst/>
                        </a:rPr>
                        <a:t>1.5e-06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648183357"/>
                  </a:ext>
                </a:extLst>
              </a:tr>
              <a:tr h="251442">
                <a:tc>
                  <a:txBody>
                    <a:bodyPr/>
                    <a:lstStyle/>
                    <a:p>
                      <a:pPr algn="r" fontAlgn="ctr"/>
                      <a:r>
                        <a:rPr lang="en-US" altLang="zh-CN" sz="1200" b="1" dirty="0">
                          <a:solidFill>
                            <a:schemeClr val="tx1"/>
                          </a:solidFill>
                          <a:effectLst/>
                        </a:rPr>
                        <a:t>8</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solidFill>
                            <a:schemeClr val="tx1"/>
                          </a:solidFill>
                          <a:effectLst/>
                        </a:rPr>
                        <a:t>4.3e-06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332591385"/>
                  </a:ext>
                </a:extLst>
              </a:tr>
              <a:tr h="251442">
                <a:tc>
                  <a:txBody>
                    <a:bodyPr/>
                    <a:lstStyle/>
                    <a:p>
                      <a:pPr algn="r" fontAlgn="ctr"/>
                      <a:r>
                        <a:rPr lang="en-US" altLang="zh-CN" sz="1200" b="1">
                          <a:effectLst/>
                        </a:rPr>
                        <a:t>9</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3.1e-07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05742801"/>
                  </a:ext>
                </a:extLst>
              </a:tr>
              <a:tr h="251442">
                <a:tc>
                  <a:txBody>
                    <a:bodyPr/>
                    <a:lstStyle/>
                    <a:p>
                      <a:pPr algn="r" fontAlgn="ctr"/>
                      <a:r>
                        <a:rPr lang="en-US" altLang="zh-CN" sz="1200" b="1">
                          <a:effectLst/>
                        </a:rPr>
                        <a:t>10</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7.8e-08</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491372227"/>
                  </a:ext>
                </a:extLst>
              </a:tr>
              <a:tr h="251442">
                <a:tc>
                  <a:txBody>
                    <a:bodyPr/>
                    <a:lstStyle/>
                    <a:p>
                      <a:pPr algn="r" fontAlgn="ctr"/>
                      <a:r>
                        <a:rPr lang="en-US" altLang="zh-CN" sz="1200" b="1">
                          <a:effectLst/>
                        </a:rPr>
                        <a:t>11</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7.1e-06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2643521661"/>
                  </a:ext>
                </a:extLst>
              </a:tr>
              <a:tr h="251442">
                <a:tc>
                  <a:txBody>
                    <a:bodyPr/>
                    <a:lstStyle/>
                    <a:p>
                      <a:pPr algn="r" fontAlgn="ctr"/>
                      <a:r>
                        <a:rPr lang="en-US" altLang="zh-CN" sz="1200" b="1" dirty="0">
                          <a:solidFill>
                            <a:srgbClr val="FF0000"/>
                          </a:solidFill>
                          <a:effectLst/>
                        </a:rPr>
                        <a:t>12</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5.3e-01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145916817"/>
                  </a:ext>
                </a:extLst>
              </a:tr>
              <a:tr h="251442">
                <a:tc>
                  <a:txBody>
                    <a:bodyPr/>
                    <a:lstStyle/>
                    <a:p>
                      <a:pPr algn="r" fontAlgn="ctr"/>
                      <a:r>
                        <a:rPr lang="en-US" altLang="zh-CN" sz="1200" b="1">
                          <a:effectLst/>
                        </a:rPr>
                        <a:t>13</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5.1e-09</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974814915"/>
                  </a:ext>
                </a:extLst>
              </a:tr>
              <a:tr h="251442">
                <a:tc>
                  <a:txBody>
                    <a:bodyPr/>
                    <a:lstStyle/>
                    <a:p>
                      <a:pPr algn="r" fontAlgn="ctr"/>
                      <a:r>
                        <a:rPr lang="en-US" altLang="zh-CN" sz="1200" b="1">
                          <a:effectLst/>
                        </a:rPr>
                        <a:t>14</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6.7e-05</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2390049977"/>
                  </a:ext>
                </a:extLst>
              </a:tr>
              <a:tr h="251442">
                <a:tc>
                  <a:txBody>
                    <a:bodyPr/>
                    <a:lstStyle/>
                    <a:p>
                      <a:pPr algn="r" fontAlgn="ctr"/>
                      <a:r>
                        <a:rPr lang="en-US" altLang="zh-CN" sz="1200" b="1">
                          <a:effectLst/>
                        </a:rPr>
                        <a:t>15</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1.4e-05</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664187466"/>
                  </a:ext>
                </a:extLst>
              </a:tr>
              <a:tr h="251442">
                <a:tc>
                  <a:txBody>
                    <a:bodyPr/>
                    <a:lstStyle/>
                    <a:p>
                      <a:pPr algn="r" fontAlgn="ctr"/>
                      <a:r>
                        <a:rPr lang="en-US" altLang="zh-CN" sz="1200" b="1">
                          <a:effectLst/>
                        </a:rPr>
                        <a:t>16</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8.2e-08</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692554573"/>
                  </a:ext>
                </a:extLst>
              </a:tr>
            </a:tbl>
          </a:graphicData>
        </a:graphic>
      </p:graphicFrame>
    </p:spTree>
    <p:extLst>
      <p:ext uri="{BB962C8B-B14F-4D97-AF65-F5344CB8AC3E}">
        <p14:creationId xmlns:p14="http://schemas.microsoft.com/office/powerpoint/2010/main" val="41172665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6: all LR pairs, delete orphan nodes, do not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=5,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=0.05.</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=0.05</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xmlns="">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a:blip r:embed="rId2"/>
                <a:stretch>
                  <a:fillRect l="-655" t="-14483" b="-2759"/>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D72BA390-5B55-E49A-7BE6-0E3B6AC11F9C}"/>
              </a:ext>
            </a:extLst>
          </p:cNvPr>
          <p:cNvGraphicFramePr>
            <a:graphicFrameLocks noGrp="1"/>
          </p:cNvGraphicFramePr>
          <p:nvPr>
            <p:extLst>
              <p:ext uri="{D42A27DB-BD31-4B8C-83A1-F6EECF244321}">
                <p14:modId xmlns:p14="http://schemas.microsoft.com/office/powerpoint/2010/main" val="389097450"/>
              </p:ext>
            </p:extLst>
          </p:nvPr>
        </p:nvGraphicFramePr>
        <p:xfrm>
          <a:off x="9677400" y="907086"/>
          <a:ext cx="1714236" cy="4274514"/>
        </p:xfrm>
        <a:graphic>
          <a:graphicData uri="http://schemas.openxmlformats.org/drawingml/2006/table">
            <a:tbl>
              <a:tblPr/>
              <a:tblGrid>
                <a:gridCol w="857118">
                  <a:extLst>
                    <a:ext uri="{9D8B030D-6E8A-4147-A177-3AD203B41FA5}">
                      <a16:colId xmlns:a16="http://schemas.microsoft.com/office/drawing/2014/main" val="1849907743"/>
                    </a:ext>
                  </a:extLst>
                </a:gridCol>
                <a:gridCol w="857118">
                  <a:extLst>
                    <a:ext uri="{9D8B030D-6E8A-4147-A177-3AD203B41FA5}">
                      <a16:colId xmlns:a16="http://schemas.microsoft.com/office/drawing/2014/main" val="1015447494"/>
                    </a:ext>
                  </a:extLst>
                </a:gridCol>
              </a:tblGrid>
              <a:tr h="251442">
                <a:tc>
                  <a:txBody>
                    <a:bodyPr/>
                    <a:lstStyle/>
                    <a:p>
                      <a:pPr algn="r" fontAlgn="ctr"/>
                      <a:r>
                        <a:rPr lang="en-US" altLang="zh-CN" sz="1200" b="1" dirty="0">
                          <a:solidFill>
                            <a:srgbClr val="FF0000"/>
                          </a:solidFill>
                          <a:effectLst/>
                        </a:rPr>
                        <a:t>0</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2.2e-01</a:t>
                      </a:r>
                    </a:p>
                  </a:txBody>
                  <a:tcPr marL="62861" marR="62861" marT="31430" marB="31430" anchor="ctr">
                    <a:lnL>
                      <a:noFill/>
                    </a:lnL>
                    <a:lnR>
                      <a:noFill/>
                    </a:lnR>
                    <a:lnB>
                      <a:noFill/>
                    </a:lnB>
                    <a:solidFill>
                      <a:srgbClr val="FFFFFF"/>
                    </a:solidFill>
                  </a:tcPr>
                </a:tc>
                <a:extLst>
                  <a:ext uri="{0D108BD9-81ED-4DB2-BD59-A6C34878D82A}">
                    <a16:rowId xmlns:a16="http://schemas.microsoft.com/office/drawing/2014/main" val="1777921965"/>
                  </a:ext>
                </a:extLst>
              </a:tr>
              <a:tr h="251442">
                <a:tc>
                  <a:txBody>
                    <a:bodyPr/>
                    <a:lstStyle/>
                    <a:p>
                      <a:pPr algn="r" fontAlgn="ctr"/>
                      <a:r>
                        <a:rPr lang="en-US" altLang="zh-CN" sz="1200" b="1" dirty="0">
                          <a:solidFill>
                            <a:srgbClr val="FF0000"/>
                          </a:solidFill>
                          <a:effectLst/>
                        </a:rPr>
                        <a:t>1</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3.3e-02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176749402"/>
                  </a:ext>
                </a:extLst>
              </a:tr>
              <a:tr h="251442">
                <a:tc>
                  <a:txBody>
                    <a:bodyPr/>
                    <a:lstStyle/>
                    <a:p>
                      <a:pPr algn="r" fontAlgn="ctr"/>
                      <a:r>
                        <a:rPr lang="en-US" altLang="zh-CN" sz="1200" b="1" dirty="0">
                          <a:solidFill>
                            <a:srgbClr val="FF0000"/>
                          </a:solidFill>
                          <a:effectLst/>
                        </a:rPr>
                        <a:t>2</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1.7e-01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405051181"/>
                  </a:ext>
                </a:extLst>
              </a:tr>
              <a:tr h="251442">
                <a:tc>
                  <a:txBody>
                    <a:bodyPr/>
                    <a:lstStyle/>
                    <a:p>
                      <a:pPr algn="r" fontAlgn="ctr"/>
                      <a:r>
                        <a:rPr lang="en-US" altLang="zh-CN" sz="1200" b="1">
                          <a:effectLst/>
                        </a:rPr>
                        <a:t>3</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3.9e-06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355896168"/>
                  </a:ext>
                </a:extLst>
              </a:tr>
              <a:tr h="251442">
                <a:tc>
                  <a:txBody>
                    <a:bodyPr/>
                    <a:lstStyle/>
                    <a:p>
                      <a:pPr algn="r" fontAlgn="ctr"/>
                      <a:r>
                        <a:rPr lang="en-US" altLang="zh-CN" sz="1200" b="1">
                          <a:effectLst/>
                        </a:rPr>
                        <a:t>4</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2.5e-09</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283434997"/>
                  </a:ext>
                </a:extLst>
              </a:tr>
              <a:tr h="251442">
                <a:tc>
                  <a:txBody>
                    <a:bodyPr/>
                    <a:lstStyle/>
                    <a:p>
                      <a:pPr algn="r" fontAlgn="ctr"/>
                      <a:r>
                        <a:rPr lang="en-US" altLang="zh-CN" sz="1200" b="1" dirty="0">
                          <a:solidFill>
                            <a:srgbClr val="FF0000"/>
                          </a:solidFill>
                          <a:effectLst/>
                        </a:rPr>
                        <a:t>5</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1.4e-02</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475477993"/>
                  </a:ext>
                </a:extLst>
              </a:tr>
              <a:tr h="251442">
                <a:tc>
                  <a:txBody>
                    <a:bodyPr/>
                    <a:lstStyle/>
                    <a:p>
                      <a:pPr algn="r" fontAlgn="ctr"/>
                      <a:r>
                        <a:rPr lang="en-US" altLang="zh-CN" sz="1200" b="1">
                          <a:effectLst/>
                        </a:rPr>
                        <a:t>6</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1.2e-17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477260205"/>
                  </a:ext>
                </a:extLst>
              </a:tr>
              <a:tr h="251442">
                <a:tc>
                  <a:txBody>
                    <a:bodyPr/>
                    <a:lstStyle/>
                    <a:p>
                      <a:pPr algn="r" fontAlgn="ctr"/>
                      <a:r>
                        <a:rPr lang="en-US" altLang="zh-CN" sz="1200" b="1">
                          <a:effectLst/>
                        </a:rPr>
                        <a:t>7</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4.5e-11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648183357"/>
                  </a:ext>
                </a:extLst>
              </a:tr>
              <a:tr h="251442">
                <a:tc>
                  <a:txBody>
                    <a:bodyPr/>
                    <a:lstStyle/>
                    <a:p>
                      <a:pPr algn="r" fontAlgn="ctr"/>
                      <a:r>
                        <a:rPr lang="en-US" altLang="zh-CN" sz="1200" b="1" dirty="0">
                          <a:solidFill>
                            <a:srgbClr val="FF0000"/>
                          </a:solidFill>
                          <a:effectLst/>
                        </a:rPr>
                        <a:t>8</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4.2e-03</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332591385"/>
                  </a:ext>
                </a:extLst>
              </a:tr>
              <a:tr h="251442">
                <a:tc>
                  <a:txBody>
                    <a:bodyPr/>
                    <a:lstStyle/>
                    <a:p>
                      <a:pPr algn="r" fontAlgn="ctr"/>
                      <a:r>
                        <a:rPr lang="en-US" altLang="zh-CN" sz="1200" b="1">
                          <a:effectLst/>
                        </a:rPr>
                        <a:t>9</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2.4e-07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05742801"/>
                  </a:ext>
                </a:extLst>
              </a:tr>
              <a:tr h="251442">
                <a:tc>
                  <a:txBody>
                    <a:bodyPr/>
                    <a:lstStyle/>
                    <a:p>
                      <a:pPr algn="r" fontAlgn="ctr"/>
                      <a:r>
                        <a:rPr lang="en-US" altLang="zh-CN" sz="1200" b="1">
                          <a:effectLst/>
                        </a:rPr>
                        <a:t>10</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1.9e-08</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491372227"/>
                  </a:ext>
                </a:extLst>
              </a:tr>
              <a:tr h="251442">
                <a:tc>
                  <a:txBody>
                    <a:bodyPr/>
                    <a:lstStyle/>
                    <a:p>
                      <a:pPr algn="r" fontAlgn="ctr"/>
                      <a:r>
                        <a:rPr lang="en-US" altLang="zh-CN" sz="1200" b="1">
                          <a:effectLst/>
                        </a:rPr>
                        <a:t>11</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2.7e-06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2643521661"/>
                  </a:ext>
                </a:extLst>
              </a:tr>
              <a:tr h="251442">
                <a:tc>
                  <a:txBody>
                    <a:bodyPr/>
                    <a:lstStyle/>
                    <a:p>
                      <a:pPr algn="r" fontAlgn="ctr"/>
                      <a:r>
                        <a:rPr lang="en-US" altLang="zh-CN" sz="1200" b="1" dirty="0">
                          <a:solidFill>
                            <a:srgbClr val="FF0000"/>
                          </a:solidFill>
                          <a:effectLst/>
                        </a:rPr>
                        <a:t>12</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8.2e-01</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145916817"/>
                  </a:ext>
                </a:extLst>
              </a:tr>
              <a:tr h="251442">
                <a:tc>
                  <a:txBody>
                    <a:bodyPr/>
                    <a:lstStyle/>
                    <a:p>
                      <a:pPr algn="r" fontAlgn="ctr"/>
                      <a:r>
                        <a:rPr lang="en-US" altLang="zh-CN" sz="1200" b="1" dirty="0">
                          <a:effectLst/>
                        </a:rPr>
                        <a:t>13</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5.7e-16</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974814915"/>
                  </a:ext>
                </a:extLst>
              </a:tr>
              <a:tr h="251442">
                <a:tc>
                  <a:txBody>
                    <a:bodyPr/>
                    <a:lstStyle/>
                    <a:p>
                      <a:pPr algn="r" fontAlgn="ctr"/>
                      <a:r>
                        <a:rPr lang="en-US" altLang="zh-CN" sz="1200" b="1" dirty="0">
                          <a:effectLst/>
                        </a:rPr>
                        <a:t>14</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3.9e-04</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2390049977"/>
                  </a:ext>
                </a:extLst>
              </a:tr>
              <a:tr h="251442">
                <a:tc>
                  <a:txBody>
                    <a:bodyPr/>
                    <a:lstStyle/>
                    <a:p>
                      <a:pPr algn="r" fontAlgn="ctr"/>
                      <a:r>
                        <a:rPr lang="en-US" altLang="zh-CN" sz="1200" b="1" dirty="0">
                          <a:effectLst/>
                        </a:rPr>
                        <a:t>15</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9.4e-07</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1664187466"/>
                  </a:ext>
                </a:extLst>
              </a:tr>
              <a:tr h="251442">
                <a:tc>
                  <a:txBody>
                    <a:bodyPr/>
                    <a:lstStyle/>
                    <a:p>
                      <a:pPr algn="r" fontAlgn="ctr"/>
                      <a:r>
                        <a:rPr lang="en-US" altLang="zh-CN" sz="1200" b="1" dirty="0">
                          <a:effectLst/>
                        </a:rPr>
                        <a:t>16</a:t>
                      </a:r>
                    </a:p>
                  </a:txBody>
                  <a:tcPr marL="62861" marR="62861" marT="31430" marB="31430" anchor="ctr">
                    <a:lnL>
                      <a:noFill/>
                    </a:lnL>
                    <a:lnR>
                      <a:noFill/>
                    </a:lnR>
                    <a:lnT>
                      <a:noFill/>
                    </a:lnT>
                    <a:lnB>
                      <a:noFill/>
                    </a:lnB>
                    <a:solidFill>
                      <a:srgbClr val="FFFFFF"/>
                    </a:solidFill>
                  </a:tcPr>
                </a:tc>
                <a:tc>
                  <a:txBody>
                    <a:bodyPr/>
                    <a:lstStyle/>
                    <a:p>
                      <a:pPr algn="r" fontAlgn="ctr"/>
                      <a:r>
                        <a:rPr lang="en-US" sz="1200" dirty="0">
                          <a:effectLst/>
                        </a:rPr>
                        <a:t>5.1e-05</a:t>
                      </a:r>
                    </a:p>
                  </a:txBody>
                  <a:tcPr marL="62861" marR="62861" marT="31430" marB="31430" anchor="ctr">
                    <a:lnL>
                      <a:noFill/>
                    </a:lnL>
                    <a:lnR>
                      <a:noFill/>
                    </a:lnR>
                    <a:lnT>
                      <a:noFill/>
                    </a:lnT>
                    <a:lnB>
                      <a:noFill/>
                    </a:lnB>
                    <a:solidFill>
                      <a:srgbClr val="FFFFFF"/>
                    </a:solidFill>
                  </a:tcPr>
                </a:tc>
                <a:extLst>
                  <a:ext uri="{0D108BD9-81ED-4DB2-BD59-A6C34878D82A}">
                    <a16:rowId xmlns:a16="http://schemas.microsoft.com/office/drawing/2014/main" val="3692554573"/>
                  </a:ext>
                </a:extLst>
              </a:tr>
            </a:tbl>
          </a:graphicData>
        </a:graphic>
      </p:graphicFrame>
      <p:pic>
        <p:nvPicPr>
          <p:cNvPr id="5" name="Picture 4">
            <a:extLst>
              <a:ext uri="{FF2B5EF4-FFF2-40B4-BE49-F238E27FC236}">
                <a16:creationId xmlns:a16="http://schemas.microsoft.com/office/drawing/2014/main" id="{3A016BB9-40DC-BEDC-508E-3432173257C7}"/>
              </a:ext>
            </a:extLst>
          </p:cNvPr>
          <p:cNvPicPr>
            <a:picLocks noChangeAspect="1"/>
          </p:cNvPicPr>
          <p:nvPr/>
        </p:nvPicPr>
        <p:blipFill>
          <a:blip r:embed="rId3"/>
          <a:stretch>
            <a:fillRect/>
          </a:stretch>
        </p:blipFill>
        <p:spPr>
          <a:xfrm>
            <a:off x="5715000" y="4267200"/>
            <a:ext cx="3776690" cy="2490806"/>
          </a:xfrm>
          <a:prstGeom prst="rect">
            <a:avLst/>
          </a:prstGeom>
        </p:spPr>
      </p:pic>
    </p:spTree>
    <p:extLst>
      <p:ext uri="{BB962C8B-B14F-4D97-AF65-F5344CB8AC3E}">
        <p14:creationId xmlns:p14="http://schemas.microsoft.com/office/powerpoint/2010/main" val="20489504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3: significant LR pairs, do not delete orphan nodes, do not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xmlns="">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a:blip r:embed="rId2"/>
                <a:stretch>
                  <a:fillRect l="-655" t="-14483" r="-73" b="-2759"/>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F469548F-8871-11C9-7C93-CDB7824872EE}"/>
              </a:ext>
            </a:extLst>
          </p:cNvPr>
          <p:cNvGraphicFramePr>
            <a:graphicFrameLocks noGrp="1"/>
          </p:cNvGraphicFramePr>
          <p:nvPr>
            <p:extLst>
              <p:ext uri="{D42A27DB-BD31-4B8C-83A1-F6EECF244321}">
                <p14:modId xmlns:p14="http://schemas.microsoft.com/office/powerpoint/2010/main" val="15542077"/>
              </p:ext>
            </p:extLst>
          </p:nvPr>
        </p:nvGraphicFramePr>
        <p:xfrm>
          <a:off x="9417702" y="1043773"/>
          <a:ext cx="2088498" cy="4525961"/>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0</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6.23E-55</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1.57E-129</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1.84E-189</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4</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2.11E-210</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5</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8.56E-79</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6</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3.75E-73</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12</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0.00E+00</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13</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3.05E-232</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18</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7.35E-90</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19</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2.50E-202</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20</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1.703318e-311</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21</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5.79E-248</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24</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2.52E-118</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27</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0.00E+00</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30</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0.00E+00</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31</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8.06E-13</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32</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1.91E-251</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pic>
        <p:nvPicPr>
          <p:cNvPr id="5" name="Picture 4">
            <a:extLst>
              <a:ext uri="{FF2B5EF4-FFF2-40B4-BE49-F238E27FC236}">
                <a16:creationId xmlns:a16="http://schemas.microsoft.com/office/drawing/2014/main" id="{5A218E84-3BAF-1578-497D-AE3049E6A0B1}"/>
              </a:ext>
            </a:extLst>
          </p:cNvPr>
          <p:cNvPicPr>
            <a:picLocks noChangeAspect="1"/>
          </p:cNvPicPr>
          <p:nvPr/>
        </p:nvPicPr>
        <p:blipFill>
          <a:blip r:embed="rId3"/>
          <a:stretch>
            <a:fillRect/>
          </a:stretch>
        </p:blipFill>
        <p:spPr>
          <a:xfrm>
            <a:off x="6096000" y="4281469"/>
            <a:ext cx="3871941" cy="2576531"/>
          </a:xfrm>
          <a:prstGeom prst="rect">
            <a:avLst/>
          </a:prstGeom>
        </p:spPr>
      </p:pic>
    </p:spTree>
    <p:extLst>
      <p:ext uri="{BB962C8B-B14F-4D97-AF65-F5344CB8AC3E}">
        <p14:creationId xmlns:p14="http://schemas.microsoft.com/office/powerpoint/2010/main" val="2012010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3" name="Picture 2">
            <a:extLst>
              <a:ext uri="{FF2B5EF4-FFF2-40B4-BE49-F238E27FC236}">
                <a16:creationId xmlns:a16="http://schemas.microsoft.com/office/drawing/2014/main" id="{C29E7979-BFCF-465F-87EB-E8CF39624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12406177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4: significant LR pairs, do not delete orphan nodes,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504788"/>
              </a:xfrm>
              <a:prstGeom prst="rect">
                <a:avLst/>
              </a:prstGeom>
              <a:noFill/>
            </p:spPr>
            <p:txBody>
              <a:bodyPr wrap="square">
                <a:spAutoFit/>
              </a:bodyPr>
              <a:lstStyle/>
              <a:p>
                <a:pPr lvl="0"/>
                <a:r>
                  <a:rPr lang="en-US" altLang="zh-CN"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=1)</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𝜎</m:t>
                                    </m:r>
                                    <m:d>
                                      <m:dPr>
                                        <m:ctrlPr>
                                          <a:rPr lang="en-US" altLang="zh-CN" i="1">
                                            <a:solidFill>
                                              <a:prstClr val="black"/>
                                            </a:solidFill>
                                            <a:latin typeface="Cambria Math" panose="02040503050406030204" pitchFamily="18" charset="0"/>
                                            <a:cs typeface="Times New Roman" panose="02020603050405020304" pitchFamily="18" charset="0"/>
                                          </a:rPr>
                                        </m:ctrlPr>
                                      </m:dPr>
                                      <m:e>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a:solidFill>
                                          <a:prstClr val="black"/>
                                        </a:solidFill>
                                        <a:latin typeface="Cambria Math" panose="020405030504060302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m:t>
                                    </m:r>
                                    <m:r>
                                      <m:rPr>
                                        <m:nor/>
                                      </m:rPr>
                                      <a:rPr lang="en-US" altLang="zh-CN" dirty="0">
                                        <a:solidFill>
                                          <a:srgbClr val="4F81BD"/>
                                        </a:solidFill>
                                        <a:latin typeface="Times New Roman" panose="02020603050405020304" pitchFamily="18" charset="0"/>
                                        <a:cs typeface="Times New Roman" panose="02020603050405020304" pitchFamily="18" charset="0"/>
                                      </a:rPr>
                                      <m:t>postive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edge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recon</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loss</m:t>
                                    </m:r>
                                    <m:r>
                                      <m:rPr>
                                        <m:nor/>
                                      </m:rPr>
                                      <a:rPr lang="en-US" altLang="zh-CN" dirty="0">
                                        <a:solidFill>
                                          <a:srgbClr val="4F81BD"/>
                                        </a:solidFill>
                                        <a:latin typeface="Times New Roman" panose="02020603050405020304" pitchFamily="18" charset="0"/>
                                        <a:cs typeface="Times New Roman" panose="02020603050405020304" pitchFamily="18" charset="0"/>
                                      </a:rPr>
                                      <m:t>)</m:t>
                                    </m:r>
                                    <m:r>
                                      <a:rPr lang="en-US" altLang="zh-CN"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i="1" dirty="0">
                  <a:solidFill>
                    <a:srgbClr val="4F81BD"/>
                  </a:solidFill>
                  <a:latin typeface="Cambria Math" panose="02040503050406030204" pitchFamily="18" charset="0"/>
                  <a:cs typeface="Times New Roman" panose="02020603050405020304" pitchFamily="18" charset="0"/>
                </a:endParaRPr>
              </a:p>
              <a:p>
                <a:pPr lvl="0"/>
                <a:r>
                  <a:rPr lang="en-US" altLang="zh-CN" dirty="0">
                    <a:solidFill>
                      <a:prstClr val="black"/>
                    </a:solidFill>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=0)</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d>
                                      <m:dPr>
                                        <m:ctrlPr>
                                          <a:rPr lang="en-US" altLang="zh-CN" i="1">
                                            <a:solidFill>
                                              <a:prstClr val="black"/>
                                            </a:solidFill>
                                            <a:latin typeface="Cambria Math" panose="02040503050406030204" pitchFamily="18" charset="0"/>
                                            <a:cs typeface="Times New Roman" panose="02020603050405020304" pitchFamily="18" charset="0"/>
                                          </a:rPr>
                                        </m:ctrlPr>
                                      </m:dPr>
                                      <m:e>
                                        <m:r>
                                          <a:rPr lang="en-US" altLang="zh-CN" i="1">
                                            <a:solidFill>
                                              <a:prstClr val="black"/>
                                            </a:solidFill>
                                            <a:latin typeface="Cambria Math" panose="02040503050406030204" pitchFamily="18" charset="0"/>
                                            <a:cs typeface="Times New Roman" panose="02020603050405020304" pitchFamily="18" charset="0"/>
                                          </a:rPr>
                                          <m:t>1−</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e>
                                    </m:d>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𝜎</m:t>
                                    </m:r>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𝑘𝑗𝑙</m:t>
                                        </m:r>
                                      </m:sub>
                                    </m:sSub>
                                    <m:r>
                                      <a:rPr lang="en-US" altLang="zh-CN"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a:solidFill>
                      <a:srgbClr val="4F81BD"/>
                    </a:solidFill>
                    <a:latin typeface="Times New Roman" panose="02020603050405020304" pitchFamily="18" charset="0"/>
                    <a:cs typeface="Times New Roman" panose="02020603050405020304" pitchFamily="18" charset="0"/>
                  </a:rPr>
                  <a:t>(negative edge recon loss)</a:t>
                </a:r>
                <a:r>
                  <a:rPr lang="en-US" altLang="zh-CN"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      − </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2</m:t>
                        </m:r>
                      </m:den>
                    </m:f>
                    <m:r>
                      <a:rPr lang="en-US" altLang="zh-CN" i="1">
                        <a:solidFill>
                          <a:prstClr val="black"/>
                        </a:solidFill>
                        <a:latin typeface="Cambria Math" panose="02040503050406030204" pitchFamily="18" charset="0"/>
                        <a:cs typeface="Times New Roman" panose="02020603050405020304" pitchFamily="18" charset="0"/>
                      </a:rPr>
                      <m:t>𝑤</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sSup>
                          <m:sSupPr>
                            <m:ctrlPr>
                              <a:rPr lang="en-US" altLang="zh-CN" i="1">
                                <a:solidFill>
                                  <a:prstClr val="black"/>
                                </a:solidFill>
                                <a:latin typeface="Cambria Math" panose="02040503050406030204" pitchFamily="18" charset="0"/>
                                <a:cs typeface="Times New Roman" panose="02020603050405020304" pitchFamily="18" charset="0"/>
                              </a:rPr>
                            </m:ctrlPr>
                          </m:sSupPr>
                          <m:e>
                            <m:r>
                              <a:rPr lang="en-US" altLang="zh-CN" i="1">
                                <a:solidFill>
                                  <a:prstClr val="black"/>
                                </a:solidFill>
                                <a:latin typeface="Cambria Math" panose="02040503050406030204" pitchFamily="18" charset="0"/>
                                <a:cs typeface="Times New Roman" panose="02020603050405020304" pitchFamily="18" charset="0"/>
                              </a:rPr>
                              <m:t>𝑁</m:t>
                            </m:r>
                          </m:e>
                          <m:sup>
                            <m:r>
                              <a:rPr lang="en-US" altLang="zh-CN"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𝑡</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𝑓</m:t>
                            </m:r>
                          </m:sup>
                          <m:e>
                            <m:r>
                              <a:rPr lang="en-US" altLang="zh-CN" i="1">
                                <a:solidFill>
                                  <a:prstClr val="black"/>
                                </a:solidFill>
                                <a:latin typeface="Cambria Math" panose="02040503050406030204" pitchFamily="18" charset="0"/>
                                <a:cs typeface="Times New Roman" panose="02020603050405020304" pitchFamily="18" charset="0"/>
                              </a:rPr>
                              <m:t>(1+2</m:t>
                            </m:r>
                            <m:r>
                              <a:rPr lang="en-US" altLang="zh-CN" i="1">
                                <a:solidFill>
                                  <a:prstClr val="black"/>
                                </a:solidFill>
                                <a:latin typeface="Cambria Math" panose="02040503050406030204" pitchFamily="18" charset="0"/>
                                <a:cs typeface="Times New Roman" panose="02020603050405020304" pitchFamily="18" charset="0"/>
                              </a:rPr>
                              <m:t>𝑙𝑜𝑔</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𝑖𝑡</m:t>
                                </m:r>
                              </m:sub>
                            </m:sSub>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𝜇</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e>
                        </m:nary>
                      </m:e>
                    </m:nary>
                  </m:oMath>
                </a14:m>
                <a:r>
                  <a:rPr lang="en-US" altLang="zh-CN" i="1" dirty="0">
                    <a:solidFill>
                      <a:prstClr val="black"/>
                    </a:solidFill>
                    <a:latin typeface="Cambria Math" panose="02040503050406030204" pitchFamily="18" charset="0"/>
                    <a:cs typeface="Times New Roman" panose="02020603050405020304" pitchFamily="18" charset="0"/>
                  </a:rPr>
                  <a:t> </a:t>
                </a:r>
                <a:r>
                  <a:rPr lang="en-US" altLang="zh-CN" dirty="0">
                    <a:solidFill>
                      <a:srgbClr val="4F81BD"/>
                    </a:solidFill>
                    <a:latin typeface="Cambria Math" panose="02040503050406030204" pitchFamily="18" charset="0"/>
                    <a:cs typeface="Times New Roman" panose="02020603050405020304" pitchFamily="18" charset="0"/>
                  </a:rPr>
                  <a:t>(KL loss)</a:t>
                </a: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=0.001</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xmlns="">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504788"/>
              </a:xfrm>
              <a:prstGeom prst="rect">
                <a:avLst/>
              </a:prstGeom>
              <a:blipFill>
                <a:blip r:embed="rId2"/>
                <a:stretch>
                  <a:fillRect l="-655" t="-15328" r="-1018" b="-2920"/>
                </a:stretch>
              </a:blipFill>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5EFF5A69-828F-78A0-11D9-6D1EAFE8DE9F}"/>
              </a:ext>
            </a:extLst>
          </p:cNvPr>
          <p:cNvGraphicFramePr>
            <a:graphicFrameLocks noGrp="1"/>
          </p:cNvGraphicFramePr>
          <p:nvPr>
            <p:extLst>
              <p:ext uri="{D42A27DB-BD31-4B8C-83A1-F6EECF244321}">
                <p14:modId xmlns:p14="http://schemas.microsoft.com/office/powerpoint/2010/main" val="2532876934"/>
              </p:ext>
            </p:extLst>
          </p:nvPr>
        </p:nvGraphicFramePr>
        <p:xfrm>
          <a:off x="9393260" y="865577"/>
          <a:ext cx="2088498" cy="4525961"/>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300" b="1" dirty="0">
                          <a:solidFill>
                            <a:schemeClr val="tx1"/>
                          </a:solidFill>
                          <a:effectLst/>
                        </a:rPr>
                        <a:t>0</a:t>
                      </a: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300" b="1" dirty="0">
                          <a:solidFill>
                            <a:schemeClr val="tx1"/>
                          </a:solidFill>
                          <a:effectLst/>
                        </a:rPr>
                        <a:t>1</a:t>
                      </a: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4.9e-55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300" b="1">
                          <a:solidFill>
                            <a:schemeClr val="tx1"/>
                          </a:solidFill>
                          <a:effectLst/>
                        </a:rPr>
                        <a:t>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300" b="1">
                          <a:solidFill>
                            <a:schemeClr val="tx1"/>
                          </a:solidFill>
                          <a:effectLst/>
                        </a:rPr>
                        <a:t>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6.4e-28</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300" b="1">
                          <a:solidFill>
                            <a:schemeClr val="tx1"/>
                          </a:solidFill>
                          <a:effectLst/>
                        </a:rPr>
                        <a:t>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4.9e-22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300" b="1">
                          <a:solidFill>
                            <a:schemeClr val="tx1"/>
                          </a:solidFill>
                          <a:effectLst/>
                        </a:rPr>
                        <a:t>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3.4e-95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300" b="1">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2.5e-73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300" b="1">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3.9e-26</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300" b="1">
                          <a:solidFill>
                            <a:schemeClr val="tx1"/>
                          </a:solidFill>
                          <a:effectLst/>
                        </a:rPr>
                        <a:t>8</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1.0e-69</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300" b="1">
                          <a:solidFill>
                            <a:schemeClr val="tx1"/>
                          </a:solidFill>
                          <a:effectLst/>
                        </a:rPr>
                        <a:t>9</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1.4e-90</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300" b="1">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8.1e-69</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300" b="1">
                          <a:solidFill>
                            <a:schemeClr val="tx1"/>
                          </a:solidFill>
                          <a:effectLst/>
                        </a:rPr>
                        <a:t>11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9.8e-32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300" b="1">
                          <a:solidFill>
                            <a:schemeClr val="tx1"/>
                          </a:solidFill>
                          <a:effectLst/>
                        </a:rPr>
                        <a:t>12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2.6e-105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300" b="1">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9.0e-117</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300" b="1">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3.1e-07</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300" b="1">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4.9e-78</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300" b="1">
                          <a:solidFill>
                            <a:schemeClr val="tx1"/>
                          </a:solidFill>
                          <a:effectLst/>
                        </a:rPr>
                        <a:t>16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pic>
        <p:nvPicPr>
          <p:cNvPr id="5" name="Picture 4">
            <a:extLst>
              <a:ext uri="{FF2B5EF4-FFF2-40B4-BE49-F238E27FC236}">
                <a16:creationId xmlns:a16="http://schemas.microsoft.com/office/drawing/2014/main" id="{EC0DCE27-4EDA-0C51-2035-840441572220}"/>
              </a:ext>
            </a:extLst>
          </p:cNvPr>
          <p:cNvPicPr>
            <a:picLocks noChangeAspect="1"/>
          </p:cNvPicPr>
          <p:nvPr/>
        </p:nvPicPr>
        <p:blipFill>
          <a:blip r:embed="rId3"/>
          <a:stretch>
            <a:fillRect/>
          </a:stretch>
        </p:blipFill>
        <p:spPr>
          <a:xfrm>
            <a:off x="6172200" y="4267200"/>
            <a:ext cx="3724302" cy="2505093"/>
          </a:xfrm>
          <a:prstGeom prst="rect">
            <a:avLst/>
          </a:prstGeom>
        </p:spPr>
      </p:pic>
    </p:spTree>
    <p:extLst>
      <p:ext uri="{BB962C8B-B14F-4D97-AF65-F5344CB8AC3E}">
        <p14:creationId xmlns:p14="http://schemas.microsoft.com/office/powerpoint/2010/main" val="3040869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7: </a:t>
            </a:r>
            <a:r>
              <a:rPr lang="en-US" altLang="zh-CN" dirty="0"/>
              <a:t>all</a:t>
            </a:r>
            <a:r>
              <a:rPr lang="en-US" dirty="0"/>
              <a:t> LR pairs, do not delete orphan nodes, do not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=2,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=0.05</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xmlns="">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a:blip r:embed="rId2"/>
                <a:stretch>
                  <a:fillRect l="-655" t="-14483" r="-73" b="-2759"/>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F469548F-8871-11C9-7C93-CDB7824872EE}"/>
              </a:ext>
            </a:extLst>
          </p:cNvPr>
          <p:cNvGraphicFramePr>
            <a:graphicFrameLocks noGrp="1"/>
          </p:cNvGraphicFramePr>
          <p:nvPr>
            <p:extLst>
              <p:ext uri="{D42A27DB-BD31-4B8C-83A1-F6EECF244321}">
                <p14:modId xmlns:p14="http://schemas.microsoft.com/office/powerpoint/2010/main" val="4005586886"/>
              </p:ext>
            </p:extLst>
          </p:nvPr>
        </p:nvGraphicFramePr>
        <p:xfrm>
          <a:off x="9372600" y="609600"/>
          <a:ext cx="2088498" cy="4525961"/>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0</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2.77E-19</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1</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1.48E-44</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2.88E-61</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4</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1.50E-67</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5</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1.53E-35</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6</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6.91E-29</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12</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2.56E-97</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13</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6.04E-83</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18</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2.67E-49</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19</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3.58E-70</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20</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4.26E-94</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21</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5.52E-77</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24</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1.26E-38</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27</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3.58E-104</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30</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3.38E-124</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31</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8.02E-12</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32</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1.39E-87</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pic>
        <p:nvPicPr>
          <p:cNvPr id="6" name="Picture 5">
            <a:extLst>
              <a:ext uri="{FF2B5EF4-FFF2-40B4-BE49-F238E27FC236}">
                <a16:creationId xmlns:a16="http://schemas.microsoft.com/office/drawing/2014/main" id="{89A46FA8-A727-A0A0-9FE4-D43E6E073DC4}"/>
              </a:ext>
            </a:extLst>
          </p:cNvPr>
          <p:cNvPicPr>
            <a:picLocks noChangeAspect="1"/>
          </p:cNvPicPr>
          <p:nvPr/>
        </p:nvPicPr>
        <p:blipFill>
          <a:blip r:embed="rId3"/>
          <a:stretch>
            <a:fillRect/>
          </a:stretch>
        </p:blipFill>
        <p:spPr>
          <a:xfrm>
            <a:off x="5791200" y="4267200"/>
            <a:ext cx="3957666" cy="2519381"/>
          </a:xfrm>
          <a:prstGeom prst="rect">
            <a:avLst/>
          </a:prstGeom>
        </p:spPr>
      </p:pic>
    </p:spTree>
    <p:extLst>
      <p:ext uri="{BB962C8B-B14F-4D97-AF65-F5344CB8AC3E}">
        <p14:creationId xmlns:p14="http://schemas.microsoft.com/office/powerpoint/2010/main" val="27218703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8: all LR pairs, do not delete orphan nodes,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504788"/>
              </a:xfrm>
              <a:prstGeom prst="rect">
                <a:avLst/>
              </a:prstGeom>
              <a:noFill/>
            </p:spPr>
            <p:txBody>
              <a:bodyPr wrap="square">
                <a:spAutoFit/>
              </a:bodyPr>
              <a:lstStyle/>
              <a:p>
                <a:pPr lvl="0"/>
                <a:r>
                  <a:rPr lang="en-US" altLang="zh-CN" dirty="0">
                    <a:solidFill>
                      <a:prstClr val="black"/>
                    </a:solidFill>
                    <a:latin typeface="Times New Roman" panose="02020603050405020304" pitchFamily="18" charset="0"/>
                    <a:cs typeface="Times New Roman" panose="02020603050405020304" pitchFamily="18" charset="0"/>
                  </a:rPr>
                  <a:t>Loss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1</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=1)</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𝜎</m:t>
                                    </m:r>
                                    <m:d>
                                      <m:dPr>
                                        <m:ctrlPr>
                                          <a:rPr lang="en-US" altLang="zh-CN" i="1">
                                            <a:solidFill>
                                              <a:prstClr val="black"/>
                                            </a:solidFill>
                                            <a:latin typeface="Cambria Math" panose="02040503050406030204" pitchFamily="18" charset="0"/>
                                            <a:cs typeface="Times New Roman" panose="02020603050405020304" pitchFamily="18" charset="0"/>
                                          </a:rPr>
                                        </m:ctrlPr>
                                      </m:dPr>
                                      <m:e>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𝑗𝑙</m:t>
                                            </m:r>
                                          </m:sub>
                                        </m:sSub>
                                      </m:e>
                                    </m:d>
                                    <m:r>
                                      <m:rPr>
                                        <m:nor/>
                                      </m:rPr>
                                      <a:rPr lang="en-US" altLang="zh-CN">
                                        <a:solidFill>
                                          <a:prstClr val="black"/>
                                        </a:solidFill>
                                        <a:latin typeface="Cambria Math" panose="020405030504060302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m:t>
                                    </m:r>
                                    <m:r>
                                      <m:rPr>
                                        <m:nor/>
                                      </m:rPr>
                                      <a:rPr lang="en-US" altLang="zh-CN" dirty="0">
                                        <a:solidFill>
                                          <a:srgbClr val="4F81BD"/>
                                        </a:solidFill>
                                        <a:latin typeface="Times New Roman" panose="02020603050405020304" pitchFamily="18" charset="0"/>
                                        <a:cs typeface="Times New Roman" panose="02020603050405020304" pitchFamily="18" charset="0"/>
                                      </a:rPr>
                                      <m:t>postive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edge</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recon</m:t>
                                    </m:r>
                                    <m:r>
                                      <m:rPr>
                                        <m:nor/>
                                      </m:rPr>
                                      <a:rPr lang="en-US" altLang="zh-CN" dirty="0">
                                        <a:solidFill>
                                          <a:srgbClr val="4F81BD"/>
                                        </a:solidFill>
                                        <a:latin typeface="Times New Roman" panose="02020603050405020304" pitchFamily="18" charset="0"/>
                                        <a:cs typeface="Times New Roman" panose="02020603050405020304" pitchFamily="18" charset="0"/>
                                      </a:rPr>
                                      <m:t> </m:t>
                                    </m:r>
                                    <m:r>
                                      <m:rPr>
                                        <m:nor/>
                                      </m:rPr>
                                      <a:rPr lang="en-US" altLang="zh-CN" dirty="0">
                                        <a:solidFill>
                                          <a:srgbClr val="4F81BD"/>
                                        </a:solidFill>
                                        <a:latin typeface="Times New Roman" panose="02020603050405020304" pitchFamily="18" charset="0"/>
                                        <a:cs typeface="Times New Roman" panose="02020603050405020304" pitchFamily="18" charset="0"/>
                                      </a:rPr>
                                      <m:t>loss</m:t>
                                    </m:r>
                                    <m:r>
                                      <m:rPr>
                                        <m:nor/>
                                      </m:rPr>
                                      <a:rPr lang="en-US" altLang="zh-CN" dirty="0">
                                        <a:solidFill>
                                          <a:srgbClr val="4F81BD"/>
                                        </a:solidFill>
                                        <a:latin typeface="Times New Roman" panose="02020603050405020304" pitchFamily="18" charset="0"/>
                                        <a:cs typeface="Times New Roman" panose="02020603050405020304" pitchFamily="18" charset="0"/>
                                      </a:rPr>
                                      <m:t>)</m:t>
                                    </m:r>
                                    <m:r>
                                      <a:rPr lang="en-US" altLang="zh-CN" i="1" dirty="0">
                                        <a:solidFill>
                                          <a:srgbClr val="4F81BD"/>
                                        </a:solidFill>
                                        <a:latin typeface="Cambria Math" panose="02040503050406030204" pitchFamily="18" charset="0"/>
                                        <a:cs typeface="Times New Roman" panose="02020603050405020304" pitchFamily="18" charset="0"/>
                                      </a:rPr>
                                      <m:t> </m:t>
                                    </m:r>
                                  </m:e>
                                </m:nary>
                              </m:e>
                            </m:nary>
                          </m:e>
                        </m:nary>
                      </m:e>
                    </m:nary>
                  </m:oMath>
                </a14:m>
                <a:endParaRPr lang="en-US" altLang="zh-CN" i="1" dirty="0">
                  <a:solidFill>
                    <a:srgbClr val="4F81BD"/>
                  </a:solidFill>
                  <a:latin typeface="Cambria Math" panose="02040503050406030204" pitchFamily="18" charset="0"/>
                  <a:cs typeface="Times New Roman" panose="02020603050405020304" pitchFamily="18" charset="0"/>
                </a:endParaRPr>
              </a:p>
              <a:p>
                <a:pPr lvl="0"/>
                <a:r>
                  <a:rPr lang="en-US" altLang="zh-CN" dirty="0">
                    <a:solidFill>
                      <a:prstClr val="black"/>
                    </a:solidFill>
                    <a:cs typeface="Times New Roman" panose="02020603050405020304" pitchFamily="18" charset="0"/>
                  </a:rPr>
                  <a:t>     </a:t>
                </a:r>
                <a14:m>
                  <m:oMath xmlns:m="http://schemas.openxmlformats.org/officeDocument/2006/math">
                    <m:r>
                      <a:rPr lang="en-US" altLang="zh-CN" i="1">
                        <a:solidFill>
                          <a:prstClr val="black"/>
                        </a:solidFill>
                        <a:latin typeface="Cambria Math" panose="02040503050406030204" pitchFamily="18" charset="0"/>
                        <a:cs typeface="Times New Roman" panose="02020603050405020304" pitchFamily="18" charset="0"/>
                      </a:rPr>
                      <m:t>−</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𝐿</m:t>
                        </m:r>
                      </m:den>
                    </m:f>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𝑤</m:t>
                        </m:r>
                      </m:e>
                      <m:sub>
                        <m:r>
                          <a:rPr lang="en-US" altLang="zh-CN" i="1">
                            <a:solidFill>
                              <a:prstClr val="black"/>
                            </a:solidFill>
                            <a:latin typeface="Cambria Math" panose="02040503050406030204" pitchFamily="18" charset="0"/>
                            <a:cs typeface="Times New Roman" panose="02020603050405020304" pitchFamily="18" charset="0"/>
                          </a:rPr>
                          <m:t>2</m:t>
                        </m:r>
                      </m:sub>
                    </m:sSub>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𝑙</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𝐿</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𝑘</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𝑛</m:t>
                            </m:r>
                          </m:sup>
                          <m:e>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 (</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r>
                                  <a:rPr lang="en-US" altLang="zh-CN" i="1">
                                    <a:solidFill>
                                      <a:prstClr val="black"/>
                                    </a:solidFill>
                                    <a:latin typeface="Cambria Math" panose="02040503050406030204" pitchFamily="18" charset="0"/>
                                    <a:cs typeface="Times New Roman" panose="02020603050405020304" pitchFamily="18" charset="0"/>
                                  </a:rPr>
                                  <m:t>=0)</m:t>
                                </m:r>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𝑗</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d>
                                      <m:dPr>
                                        <m:ctrlPr>
                                          <a:rPr lang="en-US" altLang="zh-CN" i="1">
                                            <a:solidFill>
                                              <a:prstClr val="black"/>
                                            </a:solidFill>
                                            <a:latin typeface="Cambria Math" panose="02040503050406030204" pitchFamily="18" charset="0"/>
                                            <a:cs typeface="Times New Roman" panose="02020603050405020304" pitchFamily="18" charset="0"/>
                                          </a:rPr>
                                        </m:ctrlPr>
                                      </m:dPr>
                                      <m:e>
                                        <m:r>
                                          <a:rPr lang="en-US" altLang="zh-CN" i="1">
                                            <a:solidFill>
                                              <a:prstClr val="black"/>
                                            </a:solidFill>
                                            <a:latin typeface="Cambria Math" panose="02040503050406030204" pitchFamily="18" charset="0"/>
                                            <a:cs typeface="Times New Roman" panose="02020603050405020304" pitchFamily="18" charset="0"/>
                                          </a:rPr>
                                          <m:t>1−</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𝐴</m:t>
                                            </m:r>
                                          </m:e>
                                          <m:sub>
                                            <m:r>
                                              <a:rPr lang="en-US" altLang="zh-CN" i="1">
                                                <a:solidFill>
                                                  <a:prstClr val="black"/>
                                                </a:solidFill>
                                                <a:latin typeface="Cambria Math" panose="02040503050406030204" pitchFamily="18" charset="0"/>
                                                <a:cs typeface="Times New Roman" panose="02020603050405020304" pitchFamily="18" charset="0"/>
                                              </a:rPr>
                                              <m:t>𝑖𝑗𝑘</m:t>
                                            </m:r>
                                          </m:sub>
                                        </m:sSub>
                                      </m:e>
                                    </m:d>
                                    <m:r>
                                      <a:rPr lang="en-US" altLang="zh-CN" i="1">
                                        <a:solidFill>
                                          <a:prstClr val="black"/>
                                        </a:solidFill>
                                        <a:latin typeface="Cambria Math" panose="02040503050406030204" pitchFamily="18" charset="0"/>
                                        <a:cs typeface="Times New Roman" panose="02020603050405020304" pitchFamily="18" charset="0"/>
                                      </a:rPr>
                                      <m:t>𝑙𝑜𝑔</m:t>
                                    </m:r>
                                    <m:r>
                                      <a:rPr lang="en-US" altLang="zh-CN" i="1">
                                        <a:solidFill>
                                          <a:prstClr val="black"/>
                                        </a:solidFill>
                                        <a:latin typeface="Cambria Math" panose="02040503050406030204" pitchFamily="18" charset="0"/>
                                        <a:cs typeface="Times New Roman" panose="02020603050405020304" pitchFamily="18" charset="0"/>
                                      </a:rPr>
                                      <m:t>⁡[1−</m:t>
                                    </m:r>
                                    <m:r>
                                      <a:rPr lang="en-US" altLang="zh-CN" i="1">
                                        <a:solidFill>
                                          <a:prstClr val="black"/>
                                        </a:solidFill>
                                        <a:latin typeface="Cambria Math" panose="02040503050406030204" pitchFamily="18" charset="0"/>
                                        <a:cs typeface="Times New Roman" panose="02020603050405020304" pitchFamily="18" charset="0"/>
                                      </a:rPr>
                                      <m:t>𝜎</m:t>
                                    </m:r>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𝑘𝑖𝑙</m:t>
                                        </m:r>
                                      </m:sub>
                                      <m:sup>
                                        <m:r>
                                          <a:rPr lang="en-US" altLang="zh-CN" i="1">
                                            <a:solidFill>
                                              <a:prstClr val="black"/>
                                            </a:solidFill>
                                            <a:latin typeface="Cambria Math" panose="02040503050406030204" pitchFamily="18" charset="0"/>
                                            <a:cs typeface="Times New Roman" panose="02020603050405020304" pitchFamily="18" charset="0"/>
                                          </a:rPr>
                                          <m:t>𝑇</m:t>
                                        </m:r>
                                      </m:sup>
                                    </m:sSubSup>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b="1" i="1">
                                            <a:solidFill>
                                              <a:prstClr val="black"/>
                                            </a:solidFill>
                                            <a:latin typeface="Cambria Math" panose="02040503050406030204" pitchFamily="18" charset="0"/>
                                            <a:cs typeface="Times New Roman" panose="02020603050405020304" pitchFamily="18" charset="0"/>
                                          </a:rPr>
                                          <m:t>𝒁</m:t>
                                        </m:r>
                                      </m:e>
                                      <m:sub>
                                        <m:r>
                                          <a:rPr lang="en-US" altLang="zh-CN" i="1">
                                            <a:solidFill>
                                              <a:prstClr val="black"/>
                                            </a:solidFill>
                                            <a:latin typeface="Cambria Math" panose="02040503050406030204" pitchFamily="18" charset="0"/>
                                            <a:cs typeface="Times New Roman" panose="02020603050405020304" pitchFamily="18" charset="0"/>
                                          </a:rPr>
                                          <m:t>𝑘𝑗𝑙</m:t>
                                        </m:r>
                                      </m:sub>
                                    </m:sSub>
                                    <m:r>
                                      <a:rPr lang="en-US" altLang="zh-CN" i="1">
                                        <a:solidFill>
                                          <a:prstClr val="black"/>
                                        </a:solidFill>
                                        <a:latin typeface="Cambria Math" panose="02040503050406030204" pitchFamily="18" charset="0"/>
                                        <a:cs typeface="Times New Roman" panose="02020603050405020304" pitchFamily="18" charset="0"/>
                                      </a:rPr>
                                      <m:t>)]</m:t>
                                    </m:r>
                                  </m:e>
                                </m:nary>
                              </m:e>
                            </m:nary>
                          </m:e>
                        </m:nary>
                      </m:e>
                    </m:nary>
                  </m:oMath>
                </a14:m>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a:solidFill>
                      <a:srgbClr val="4F81BD"/>
                    </a:solidFill>
                    <a:latin typeface="Times New Roman" panose="02020603050405020304" pitchFamily="18" charset="0"/>
                    <a:cs typeface="Times New Roman" panose="02020603050405020304" pitchFamily="18" charset="0"/>
                  </a:rPr>
                  <a:t>(negative edge recon loss)</a:t>
                </a:r>
                <a:r>
                  <a:rPr lang="en-US" altLang="zh-CN"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a:solidFill>
                          <a:prstClr val="black"/>
                        </a:solidFill>
                        <a:latin typeface="Cambria Math" panose="02040503050406030204" pitchFamily="18" charset="0"/>
                        <a:cs typeface="Times New Roman" panose="02020603050405020304" pitchFamily="18" charset="0"/>
                      </a:rPr>
                      <m:t>      − </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r>
                          <a:rPr lang="en-US" altLang="zh-CN" i="1">
                            <a:solidFill>
                              <a:prstClr val="black"/>
                            </a:solidFill>
                            <a:latin typeface="Cambria Math" panose="02040503050406030204" pitchFamily="18" charset="0"/>
                            <a:cs typeface="Times New Roman" panose="02020603050405020304" pitchFamily="18" charset="0"/>
                          </a:rPr>
                          <m:t>2</m:t>
                        </m:r>
                      </m:den>
                    </m:f>
                    <m:r>
                      <a:rPr lang="en-US" altLang="zh-CN" i="1">
                        <a:solidFill>
                          <a:prstClr val="black"/>
                        </a:solidFill>
                        <a:latin typeface="Cambria Math" panose="02040503050406030204" pitchFamily="18" charset="0"/>
                        <a:cs typeface="Times New Roman" panose="02020603050405020304" pitchFamily="18" charset="0"/>
                      </a:rPr>
                      <m:t>𝑤</m:t>
                    </m:r>
                    <m:f>
                      <m:fPr>
                        <m:ctrlPr>
                          <a:rPr lang="en-US" altLang="zh-CN" i="1">
                            <a:solidFill>
                              <a:prstClr val="black"/>
                            </a:solidFill>
                            <a:latin typeface="Cambria Math" panose="02040503050406030204" pitchFamily="18" charset="0"/>
                            <a:cs typeface="Times New Roman" panose="02020603050405020304" pitchFamily="18" charset="0"/>
                          </a:rPr>
                        </m:ctrlPr>
                      </m:fPr>
                      <m:num>
                        <m:r>
                          <a:rPr lang="en-US" altLang="zh-CN" i="1">
                            <a:solidFill>
                              <a:prstClr val="black"/>
                            </a:solidFill>
                            <a:latin typeface="Cambria Math" panose="02040503050406030204" pitchFamily="18" charset="0"/>
                            <a:cs typeface="Times New Roman" panose="02020603050405020304" pitchFamily="18" charset="0"/>
                          </a:rPr>
                          <m:t>1</m:t>
                        </m:r>
                      </m:num>
                      <m:den>
                        <m:sSup>
                          <m:sSupPr>
                            <m:ctrlPr>
                              <a:rPr lang="en-US" altLang="zh-CN" i="1">
                                <a:solidFill>
                                  <a:prstClr val="black"/>
                                </a:solidFill>
                                <a:latin typeface="Cambria Math" panose="02040503050406030204" pitchFamily="18" charset="0"/>
                                <a:cs typeface="Times New Roman" panose="02020603050405020304" pitchFamily="18" charset="0"/>
                              </a:rPr>
                            </m:ctrlPr>
                          </m:sSupPr>
                          <m:e>
                            <m:r>
                              <a:rPr lang="en-US" altLang="zh-CN" i="1">
                                <a:solidFill>
                                  <a:prstClr val="black"/>
                                </a:solidFill>
                                <a:latin typeface="Cambria Math" panose="02040503050406030204" pitchFamily="18" charset="0"/>
                                <a:cs typeface="Times New Roman" panose="02020603050405020304" pitchFamily="18" charset="0"/>
                              </a:rPr>
                              <m:t>𝑁</m:t>
                            </m:r>
                          </m:e>
                          <m:sup>
                            <m:r>
                              <a:rPr lang="en-US" altLang="zh-CN" i="1">
                                <a:solidFill>
                                  <a:prstClr val="black"/>
                                </a:solidFill>
                                <a:latin typeface="Cambria Math" panose="02040503050406030204" pitchFamily="18" charset="0"/>
                                <a:cs typeface="Times New Roman" panose="02020603050405020304" pitchFamily="18" charset="0"/>
                              </a:rPr>
                              <m:t>2</m:t>
                            </m:r>
                          </m:sup>
                        </m:sSup>
                      </m:den>
                    </m:f>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𝑖</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𝑁</m:t>
                        </m:r>
                      </m:sup>
                      <m:e>
                        <m:nary>
                          <m:naryPr>
                            <m:chr m:val="∑"/>
                            <m:ctrlPr>
                              <a:rPr lang="en-US" altLang="zh-CN" i="1">
                                <a:solidFill>
                                  <a:prstClr val="black"/>
                                </a:solidFill>
                                <a:latin typeface="Cambria Math" panose="02040503050406030204" pitchFamily="18" charset="0"/>
                                <a:cs typeface="Times New Roman" panose="02020603050405020304" pitchFamily="18" charset="0"/>
                              </a:rPr>
                            </m:ctrlPr>
                          </m:naryPr>
                          <m:sub>
                            <m:r>
                              <m:rPr>
                                <m:brk m:alnAt="23"/>
                              </m:rPr>
                              <a:rPr lang="en-US" altLang="zh-CN" i="1">
                                <a:solidFill>
                                  <a:prstClr val="black"/>
                                </a:solidFill>
                                <a:latin typeface="Cambria Math" panose="02040503050406030204" pitchFamily="18" charset="0"/>
                                <a:cs typeface="Times New Roman" panose="02020603050405020304" pitchFamily="18" charset="0"/>
                              </a:rPr>
                              <m:t>𝑡</m:t>
                            </m:r>
                            <m:r>
                              <a:rPr lang="en-US" altLang="zh-CN" i="1">
                                <a:solidFill>
                                  <a:prstClr val="black"/>
                                </a:solidFill>
                                <a:latin typeface="Cambria Math" panose="02040503050406030204" pitchFamily="18" charset="0"/>
                                <a:cs typeface="Times New Roman" panose="02020603050405020304" pitchFamily="18" charset="0"/>
                              </a:rPr>
                              <m:t>=1</m:t>
                            </m:r>
                          </m:sub>
                          <m:sup>
                            <m:r>
                              <a:rPr lang="en-US" altLang="zh-CN" i="1">
                                <a:solidFill>
                                  <a:prstClr val="black"/>
                                </a:solidFill>
                                <a:latin typeface="Cambria Math" panose="02040503050406030204" pitchFamily="18" charset="0"/>
                                <a:cs typeface="Times New Roman" panose="02020603050405020304" pitchFamily="18" charset="0"/>
                              </a:rPr>
                              <m:t>𝑓</m:t>
                            </m:r>
                          </m:sup>
                          <m:e>
                            <m:r>
                              <a:rPr lang="en-US" altLang="zh-CN" i="1">
                                <a:solidFill>
                                  <a:prstClr val="black"/>
                                </a:solidFill>
                                <a:latin typeface="Cambria Math" panose="02040503050406030204" pitchFamily="18" charset="0"/>
                                <a:cs typeface="Times New Roman" panose="02020603050405020304" pitchFamily="18" charset="0"/>
                              </a:rPr>
                              <m:t>(1+2</m:t>
                            </m:r>
                            <m:r>
                              <a:rPr lang="en-US" altLang="zh-CN" i="1">
                                <a:solidFill>
                                  <a:prstClr val="black"/>
                                </a:solidFill>
                                <a:latin typeface="Cambria Math" panose="02040503050406030204" pitchFamily="18" charset="0"/>
                                <a:cs typeface="Times New Roman" panose="02020603050405020304" pitchFamily="18" charset="0"/>
                              </a:rPr>
                              <m:t>𝑙𝑜𝑔</m:t>
                            </m:r>
                            <m:sSub>
                              <m:sSubPr>
                                <m:ctrlPr>
                                  <a:rPr lang="en-US" altLang="zh-CN" i="1">
                                    <a:solidFill>
                                      <a:prstClr val="black"/>
                                    </a:solidFill>
                                    <a:latin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𝑖𝑡</m:t>
                                </m:r>
                              </m:sub>
                            </m:sSub>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𝜇</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sSubSup>
                              <m:sSubSupPr>
                                <m:ctrlPr>
                                  <a:rPr lang="en-US" altLang="zh-CN" i="1">
                                    <a:solidFill>
                                      <a:prstClr val="black"/>
                                    </a:solidFill>
                                    <a:latin typeface="Cambria Math" panose="02040503050406030204" pitchFamily="18" charset="0"/>
                                    <a:cs typeface="Times New Roman" panose="02020603050405020304" pitchFamily="18" charset="0"/>
                                  </a:rPr>
                                </m:ctrlPr>
                              </m:sSubSupPr>
                              <m:e>
                                <m:r>
                                  <a:rPr lang="en-US" altLang="zh-CN" i="1">
                                    <a:solidFill>
                                      <a:prstClr val="black"/>
                                    </a:solidFill>
                                    <a:latin typeface="Cambria Math" panose="02040503050406030204" pitchFamily="18" charset="0"/>
                                    <a:cs typeface="Times New Roman" panose="02020603050405020304" pitchFamily="18" charset="0"/>
                                  </a:rPr>
                                  <m:t>𝜎</m:t>
                                </m:r>
                              </m:e>
                              <m:sub>
                                <m:r>
                                  <a:rPr lang="en-US" altLang="zh-CN" i="1">
                                    <a:solidFill>
                                      <a:prstClr val="black"/>
                                    </a:solidFill>
                                    <a:latin typeface="Cambria Math" panose="02040503050406030204" pitchFamily="18" charset="0"/>
                                    <a:cs typeface="Times New Roman" panose="02020603050405020304" pitchFamily="18" charset="0"/>
                                  </a:rPr>
                                  <m:t>𝑖𝑗</m:t>
                                </m:r>
                              </m:sub>
                              <m:sup>
                                <m:r>
                                  <a:rPr lang="en-US" altLang="zh-CN" i="1">
                                    <a:solidFill>
                                      <a:prstClr val="black"/>
                                    </a:solidFill>
                                    <a:latin typeface="Cambria Math" panose="02040503050406030204" pitchFamily="18" charset="0"/>
                                    <a:cs typeface="Times New Roman" panose="02020603050405020304" pitchFamily="18" charset="0"/>
                                  </a:rPr>
                                  <m:t>2</m:t>
                                </m:r>
                              </m:sup>
                            </m:sSubSup>
                            <m:r>
                              <a:rPr lang="en-US" altLang="zh-CN" i="1">
                                <a:solidFill>
                                  <a:prstClr val="black"/>
                                </a:solidFill>
                                <a:latin typeface="Cambria Math" panose="02040503050406030204" pitchFamily="18" charset="0"/>
                                <a:cs typeface="Times New Roman" panose="02020603050405020304" pitchFamily="18" charset="0"/>
                              </a:rPr>
                              <m:t>)</m:t>
                            </m:r>
                          </m:e>
                        </m:nary>
                      </m:e>
                    </m:nary>
                  </m:oMath>
                </a14:m>
                <a:r>
                  <a:rPr lang="en-US" altLang="zh-CN" i="1" dirty="0">
                    <a:solidFill>
                      <a:prstClr val="black"/>
                    </a:solidFill>
                    <a:latin typeface="Cambria Math" panose="02040503050406030204" pitchFamily="18" charset="0"/>
                    <a:cs typeface="Times New Roman" panose="02020603050405020304" pitchFamily="18" charset="0"/>
                  </a:rPr>
                  <a:t> </a:t>
                </a:r>
                <a:r>
                  <a:rPr lang="en-US" altLang="zh-CN" dirty="0">
                    <a:solidFill>
                      <a:srgbClr val="4F81BD"/>
                    </a:solidFill>
                    <a:latin typeface="Cambria Math" panose="02040503050406030204" pitchFamily="18" charset="0"/>
                    <a:cs typeface="Times New Roman" panose="02020603050405020304" pitchFamily="18" charset="0"/>
                  </a:rPr>
                  <a:t>(KL loss)</a:t>
                </a: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non-orphan nodes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5</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=0.001</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xmlns="">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504788"/>
              </a:xfrm>
              <a:prstGeom prst="rect">
                <a:avLst/>
              </a:prstGeom>
              <a:blipFill>
                <a:blip r:embed="rId2"/>
                <a:stretch>
                  <a:fillRect l="-655" t="-15328" r="-1018" b="-2920"/>
                </a:stretch>
              </a:blipFill>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5EFF5A69-828F-78A0-11D9-6D1EAFE8DE9F}"/>
              </a:ext>
            </a:extLst>
          </p:cNvPr>
          <p:cNvGraphicFramePr>
            <a:graphicFrameLocks noGrp="1"/>
          </p:cNvGraphicFramePr>
          <p:nvPr>
            <p:extLst>
              <p:ext uri="{D42A27DB-BD31-4B8C-83A1-F6EECF244321}">
                <p14:modId xmlns:p14="http://schemas.microsoft.com/office/powerpoint/2010/main" val="41775388"/>
              </p:ext>
            </p:extLst>
          </p:nvPr>
        </p:nvGraphicFramePr>
        <p:xfrm>
          <a:off x="9393260" y="865577"/>
          <a:ext cx="2088498" cy="5590893"/>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300" b="1" dirty="0">
                          <a:solidFill>
                            <a:schemeClr val="tx1"/>
                          </a:solidFill>
                          <a:effectLst/>
                        </a:rPr>
                        <a:t>0</a:t>
                      </a: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300" b="1" dirty="0">
                          <a:solidFill>
                            <a:schemeClr val="tx1"/>
                          </a:solidFill>
                          <a:effectLst/>
                        </a:rPr>
                        <a:t>1</a:t>
                      </a: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4.9e-55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300" b="1">
                          <a:solidFill>
                            <a:schemeClr val="tx1"/>
                          </a:solidFill>
                          <a:effectLst/>
                        </a:rPr>
                        <a:t>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300" b="1">
                          <a:solidFill>
                            <a:schemeClr val="tx1"/>
                          </a:solidFill>
                          <a:effectLst/>
                        </a:rPr>
                        <a:t>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6.4e-28</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300" b="1">
                          <a:solidFill>
                            <a:schemeClr val="tx1"/>
                          </a:solidFill>
                          <a:effectLst/>
                        </a:rPr>
                        <a:t>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4.9e-22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300" b="1">
                          <a:solidFill>
                            <a:schemeClr val="tx1"/>
                          </a:solidFill>
                          <a:effectLst/>
                        </a:rPr>
                        <a:t>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3.4e-95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300" b="1">
                          <a:solidFill>
                            <a:schemeClr val="tx1"/>
                          </a:solidFill>
                          <a:effectLst/>
                        </a:rPr>
                        <a:t>6</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2.5e-73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300" b="1">
                          <a:solidFill>
                            <a:schemeClr val="tx1"/>
                          </a:solidFill>
                          <a:effectLst/>
                        </a:rPr>
                        <a:t>7</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3.9e-26</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300" b="1">
                          <a:solidFill>
                            <a:schemeClr val="tx1"/>
                          </a:solidFill>
                          <a:effectLst/>
                        </a:rPr>
                        <a:t>8</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1.0e-69</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300" b="1">
                          <a:solidFill>
                            <a:schemeClr val="tx1"/>
                          </a:solidFill>
                          <a:effectLst/>
                        </a:rPr>
                        <a:t>9</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1.4e-90</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300" b="1">
                          <a:solidFill>
                            <a:schemeClr val="tx1"/>
                          </a:solidFill>
                          <a:effectLst/>
                        </a:rPr>
                        <a:t>10</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8.1e-69</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300" b="1">
                          <a:solidFill>
                            <a:schemeClr val="tx1"/>
                          </a:solidFill>
                          <a:effectLst/>
                        </a:rPr>
                        <a:t>11</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9.8e-32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300" b="1">
                          <a:solidFill>
                            <a:schemeClr val="tx1"/>
                          </a:solidFill>
                          <a:effectLst/>
                        </a:rPr>
                        <a:t>12</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2.6e-105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300" b="1">
                          <a:solidFill>
                            <a:schemeClr val="tx1"/>
                          </a:solidFill>
                          <a:effectLst/>
                        </a:rPr>
                        <a:t>13</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9.0e-117</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300" b="1">
                          <a:solidFill>
                            <a:schemeClr val="tx1"/>
                          </a:solidFill>
                          <a:effectLst/>
                        </a:rPr>
                        <a:t>14</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3.1e-07</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300" b="1">
                          <a:solidFill>
                            <a:schemeClr val="tx1"/>
                          </a:solidFill>
                          <a:effectLst/>
                        </a:rPr>
                        <a:t>15</a:t>
                      </a:r>
                      <a:endParaRPr lang="en-US" altLang="zh-CN" sz="1300" b="1" dirty="0">
                        <a:solidFill>
                          <a:schemeClr val="tx1"/>
                        </a:solidFill>
                        <a:effectLst/>
                      </a:endParaRP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4.9e-78</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300" b="1" dirty="0">
                          <a:solidFill>
                            <a:schemeClr val="tx1"/>
                          </a:solidFill>
                          <a:effectLst/>
                        </a:rPr>
                        <a:t>16</a:t>
                      </a: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5.9e-42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080563495"/>
                  </a:ext>
                </a:extLst>
              </a:tr>
              <a:tr h="266233">
                <a:tc>
                  <a:txBody>
                    <a:bodyPr/>
                    <a:lstStyle/>
                    <a:p>
                      <a:pPr algn="r" fontAlgn="ctr"/>
                      <a:r>
                        <a:rPr lang="en-US" altLang="zh-CN" sz="1300" b="1" dirty="0">
                          <a:solidFill>
                            <a:schemeClr val="tx1"/>
                          </a:solidFill>
                          <a:effectLst/>
                        </a:rPr>
                        <a:t>17</a:t>
                      </a: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3.3e-33</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2713066519"/>
                  </a:ext>
                </a:extLst>
              </a:tr>
              <a:tr h="266233">
                <a:tc>
                  <a:txBody>
                    <a:bodyPr/>
                    <a:lstStyle/>
                    <a:p>
                      <a:pPr algn="r" fontAlgn="ctr"/>
                      <a:r>
                        <a:rPr lang="en-US" altLang="zh-CN" sz="1300" b="1" dirty="0">
                          <a:solidFill>
                            <a:schemeClr val="tx1"/>
                          </a:solidFill>
                          <a:effectLst/>
                        </a:rPr>
                        <a:t>18</a:t>
                      </a: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2.3e-12</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4178497781"/>
                  </a:ext>
                </a:extLst>
              </a:tr>
              <a:tr h="266233">
                <a:tc>
                  <a:txBody>
                    <a:bodyPr/>
                    <a:lstStyle/>
                    <a:p>
                      <a:pPr algn="r" fontAlgn="ctr"/>
                      <a:r>
                        <a:rPr lang="en-US" altLang="zh-CN" sz="1300" b="1" dirty="0">
                          <a:solidFill>
                            <a:schemeClr val="tx1"/>
                          </a:solidFill>
                          <a:effectLst/>
                        </a:rPr>
                        <a:t>19</a:t>
                      </a: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7.3e-45</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1833170212"/>
                  </a:ext>
                </a:extLst>
              </a:tr>
              <a:tr h="266233">
                <a:tc>
                  <a:txBody>
                    <a:bodyPr/>
                    <a:lstStyle/>
                    <a:p>
                      <a:pPr algn="r" fontAlgn="ctr"/>
                      <a:r>
                        <a:rPr lang="en-US" altLang="zh-CN" sz="1300" b="1" dirty="0">
                          <a:solidFill>
                            <a:schemeClr val="tx1"/>
                          </a:solidFill>
                          <a:effectLst/>
                        </a:rPr>
                        <a:t>20</a:t>
                      </a:r>
                    </a:p>
                  </a:txBody>
                  <a:tcPr marL="66558" marR="66558" marT="33279" marB="33279" anchor="ctr">
                    <a:lnL>
                      <a:noFill/>
                    </a:lnL>
                    <a:lnR>
                      <a:noFill/>
                    </a:lnR>
                    <a:lnT>
                      <a:noFill/>
                    </a:lnT>
                    <a:lnB>
                      <a:noFill/>
                    </a:lnB>
                    <a:solidFill>
                      <a:srgbClr val="FFFFFF"/>
                    </a:solidFill>
                  </a:tcPr>
                </a:tc>
                <a:tc>
                  <a:txBody>
                    <a:bodyPr/>
                    <a:lstStyle/>
                    <a:p>
                      <a:pPr algn="r" fontAlgn="ctr"/>
                      <a:r>
                        <a:rPr lang="en-US" sz="1300" dirty="0">
                          <a:solidFill>
                            <a:schemeClr val="tx1"/>
                          </a:solidFill>
                          <a:effectLst/>
                        </a:rPr>
                        <a:t>6.0e-41</a:t>
                      </a:r>
                    </a:p>
                  </a:txBody>
                  <a:tcPr marL="66558" marR="66558" marT="33279" marB="33279" anchor="ctr">
                    <a:lnL>
                      <a:noFill/>
                    </a:lnL>
                    <a:lnR>
                      <a:noFill/>
                    </a:lnR>
                    <a:lnT>
                      <a:noFill/>
                    </a:lnT>
                    <a:lnB>
                      <a:noFill/>
                    </a:lnB>
                    <a:solidFill>
                      <a:srgbClr val="FFFFFF"/>
                    </a:solidFill>
                  </a:tcPr>
                </a:tc>
                <a:extLst>
                  <a:ext uri="{0D108BD9-81ED-4DB2-BD59-A6C34878D82A}">
                    <a16:rowId xmlns:a16="http://schemas.microsoft.com/office/drawing/2014/main" val="3400092216"/>
                  </a:ext>
                </a:extLst>
              </a:tr>
            </a:tbl>
          </a:graphicData>
        </a:graphic>
      </p:graphicFrame>
      <p:pic>
        <p:nvPicPr>
          <p:cNvPr id="8" name="Picture 7">
            <a:extLst>
              <a:ext uri="{FF2B5EF4-FFF2-40B4-BE49-F238E27FC236}">
                <a16:creationId xmlns:a16="http://schemas.microsoft.com/office/drawing/2014/main" id="{67F33D41-2135-9319-09D3-7F88AAB3D7F2}"/>
              </a:ext>
            </a:extLst>
          </p:cNvPr>
          <p:cNvPicPr>
            <a:picLocks noChangeAspect="1"/>
          </p:cNvPicPr>
          <p:nvPr/>
        </p:nvPicPr>
        <p:blipFill>
          <a:blip r:embed="rId3"/>
          <a:stretch>
            <a:fillRect/>
          </a:stretch>
        </p:blipFill>
        <p:spPr>
          <a:xfrm>
            <a:off x="6019800" y="4267200"/>
            <a:ext cx="3862416" cy="2490806"/>
          </a:xfrm>
          <a:prstGeom prst="rect">
            <a:avLst/>
          </a:prstGeom>
        </p:spPr>
      </p:pic>
    </p:spTree>
    <p:extLst>
      <p:ext uri="{BB962C8B-B14F-4D97-AF65-F5344CB8AC3E}">
        <p14:creationId xmlns:p14="http://schemas.microsoft.com/office/powerpoint/2010/main" val="40371554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1BEF-E557-9201-2DDB-D339C38B203C}"/>
              </a:ext>
            </a:extLst>
          </p:cNvPr>
          <p:cNvSpPr>
            <a:spLocks noGrp="1"/>
          </p:cNvSpPr>
          <p:nvPr>
            <p:ph type="title"/>
          </p:nvPr>
        </p:nvSpPr>
        <p:spPr/>
        <p:txBody>
          <a:bodyPr/>
          <a:lstStyle/>
          <a:p>
            <a:r>
              <a:rPr lang="en-US" dirty="0"/>
              <a:t>8 cases in Control model</a:t>
            </a:r>
          </a:p>
        </p:txBody>
      </p:sp>
      <mc:AlternateContent xmlns:mc="http://schemas.openxmlformats.org/markup-compatibility/2006" xmlns:a14="http://schemas.microsoft.com/office/drawing/2010/main">
        <mc:Choice Requires="a14">
          <p:sp>
            <p:nvSpPr>
              <p:cNvPr id="82" name="Text Placeholder 81">
                <a:extLst>
                  <a:ext uri="{FF2B5EF4-FFF2-40B4-BE49-F238E27FC236}">
                    <a16:creationId xmlns:a16="http://schemas.microsoft.com/office/drawing/2014/main" id="{03D01594-F8BC-A43E-6615-B8AB3437F72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Train an optimal model that generates most similar matrices to the input matrices</a:t>
                </a:r>
              </a:p>
              <a:p>
                <a:pPr marL="285750" indent="-285750">
                  <a:buFont typeface="Arial" panose="020B0604020202020204" pitchFamily="34" charset="0"/>
                  <a:buChar char="•"/>
                </a:pPr>
                <a:r>
                  <a:rPr lang="en-US" dirty="0"/>
                  <a:t>2 data sources </a:t>
                </a:r>
                <a:r>
                  <a:rPr lang="en-US" altLang="zh-CN" dirty="0"/>
                  <a:t>× 2 input preprocess × 2 loss weights</a:t>
                </a:r>
              </a:p>
              <a:p>
                <a:pPr marL="285750" indent="-285750">
                  <a:buFont typeface="Arial" panose="020B0604020202020204" pitchFamily="34" charset="0"/>
                  <a:buChar char="•"/>
                </a:pPr>
                <a:r>
                  <a:rPr lang="en-US" dirty="0"/>
                  <a:t>Criteria:</a:t>
                </a:r>
              </a:p>
              <a:p>
                <a:pPr marL="742950" lvl="1" indent="-285750">
                  <a:buFont typeface="Arial" panose="020B0604020202020204" pitchFamily="34" charset="0"/>
                  <a:buChar char="•"/>
                </a:pPr>
                <a:r>
                  <a:rPr lang="en-US" dirty="0"/>
                  <a:t>Non-significant node number in t-test between input centralities and raw generated centralities</a:t>
                </a:r>
              </a:p>
              <a:p>
                <a:pPr marL="742950" lvl="1" indent="-285750">
                  <a:buFont typeface="Arial" panose="020B0604020202020204" pitchFamily="34" charset="0"/>
                  <a:buChar char="•"/>
                </a:pPr>
                <a:r>
                  <a:rPr lang="en-US" altLang="zh-CN" dirty="0"/>
                  <a:t>Non-significant node number in t-test between input centralities and best-filtered generated centralities</a:t>
                </a:r>
              </a:p>
              <a:p>
                <a:pPr marL="285750" indent="-285750">
                  <a:buFont typeface="Arial" panose="020B0604020202020204" pitchFamily="34" charset="0"/>
                  <a:buChar char="•"/>
                </a:pPr>
                <a:r>
                  <a:rPr lang="en-US" altLang="zh-CN" dirty="0">
                    <a:cs typeface="Times New Roman" panose="02020603050405020304" pitchFamily="18" charset="0"/>
                  </a:rPr>
                  <a:t>Try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 1,2, 3, 4, 5, 10, 20, 100,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1, </m:t>
                    </m:r>
                    <m:r>
                      <m:rPr>
                        <m:nor/>
                      </m:rPr>
                      <a:rPr lang="en-US" altLang="zh-CN" b="0" i="0" dirty="0" smtClean="0">
                        <a:latin typeface="Times New Roman" panose="02020603050405020304" pitchFamily="18" charset="0"/>
                        <a:cs typeface="Times New Roman" panose="02020603050405020304" pitchFamily="18" charset="0"/>
                      </a:rPr>
                      <m:t>2, 3, 4, </m:t>
                    </m:r>
                    <m:r>
                      <m:rPr>
                        <m:nor/>
                      </m:rPr>
                      <a:rPr lang="en-US" altLang="zh-CN" dirty="0">
                        <a:latin typeface="Times New Roman" panose="02020603050405020304" pitchFamily="18" charset="0"/>
                        <a:cs typeface="Times New Roman" panose="02020603050405020304" pitchFamily="18" charset="0"/>
                      </a:rPr>
                      <m:t>5, 10, 20, 100</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=0.001, 0.005, 0.01, 0.05, 0.1, 0.5, 1</m:t>
                    </m:r>
                  </m:oMath>
                </a14:m>
                <a:endParaRPr lang="en-US" altLang="zh-CN" dirty="0"/>
              </a:p>
            </p:txBody>
          </p:sp>
        </mc:Choice>
        <mc:Fallback xmlns="">
          <p:sp>
            <p:nvSpPr>
              <p:cNvPr id="82" name="Text Placeholder 81">
                <a:extLst>
                  <a:ext uri="{FF2B5EF4-FFF2-40B4-BE49-F238E27FC236}">
                    <a16:creationId xmlns:a16="http://schemas.microsoft.com/office/drawing/2014/main" id="{03D01594-F8BC-A43E-6615-B8AB3437F729}"/>
                  </a:ext>
                </a:extLst>
              </p:cNvPr>
              <p:cNvSpPr>
                <a:spLocks noGrp="1" noRot="1" noChangeAspect="1" noMove="1" noResize="1" noEditPoints="1" noAdjustHandles="1" noChangeArrowheads="1" noChangeShapeType="1" noTextEdit="1"/>
              </p:cNvSpPr>
              <p:nvPr>
                <p:ph type="body" sz="half" idx="2"/>
              </p:nvPr>
            </p:nvSpPr>
            <p:spPr>
              <a:blipFill>
                <a:blip r:embed="rId2"/>
                <a:stretch>
                  <a:fillRect l="-152" t="-130"/>
                </a:stretch>
              </a:blipFill>
            </p:spPr>
            <p:txBody>
              <a:bodyPr/>
              <a:lstStyle/>
              <a:p>
                <a:r>
                  <a:rPr lang="en-US">
                    <a:noFill/>
                  </a:rPr>
                  <a:t> </a:t>
                </a:r>
              </a:p>
            </p:txBody>
          </p:sp>
        </mc:Fallback>
      </mc:AlternateContent>
      <p:graphicFrame>
        <p:nvGraphicFramePr>
          <p:cNvPr id="83" name="Content Placeholder 77">
            <a:extLst>
              <a:ext uri="{FF2B5EF4-FFF2-40B4-BE49-F238E27FC236}">
                <a16:creationId xmlns:a16="http://schemas.microsoft.com/office/drawing/2014/main" id="{B7F9DF18-C1B6-3193-00D4-72CF5D4E6FC9}"/>
              </a:ext>
            </a:extLst>
          </p:cNvPr>
          <p:cNvGraphicFramePr>
            <a:graphicFrameLocks noGrp="1"/>
          </p:cNvGraphicFramePr>
          <p:nvPr>
            <p:ph idx="1"/>
          </p:nvPr>
        </p:nvGraphicFramePr>
        <p:xfrm>
          <a:off x="4767263" y="273050"/>
          <a:ext cx="6815137" cy="5853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08271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2: significant LR pairs, delete orphan nodes, do not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=0.01.</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=1,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=1,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=0.01</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xmlns="">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a:blip r:embed="rId2"/>
                <a:stretch>
                  <a:fillRect l="-655" t="-14483" b="-2759"/>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F469548F-8871-11C9-7C93-CDB7824872EE}"/>
              </a:ext>
            </a:extLst>
          </p:cNvPr>
          <p:cNvGraphicFramePr>
            <a:graphicFrameLocks noGrp="1"/>
          </p:cNvGraphicFramePr>
          <p:nvPr>
            <p:extLst>
              <p:ext uri="{D42A27DB-BD31-4B8C-83A1-F6EECF244321}">
                <p14:modId xmlns:p14="http://schemas.microsoft.com/office/powerpoint/2010/main" val="3912085454"/>
              </p:ext>
            </p:extLst>
          </p:nvPr>
        </p:nvGraphicFramePr>
        <p:xfrm>
          <a:off x="9677400" y="1219200"/>
          <a:ext cx="2088498" cy="4525961"/>
        </p:xfrm>
        <a:graphic>
          <a:graphicData uri="http://schemas.openxmlformats.org/drawingml/2006/table">
            <a:tbl>
              <a:tblPr/>
              <a:tblGrid>
                <a:gridCol w="1044249">
                  <a:extLst>
                    <a:ext uri="{9D8B030D-6E8A-4147-A177-3AD203B41FA5}">
                      <a16:colId xmlns:a16="http://schemas.microsoft.com/office/drawing/2014/main" val="1036965693"/>
                    </a:ext>
                  </a:extLst>
                </a:gridCol>
                <a:gridCol w="1044249">
                  <a:extLst>
                    <a:ext uri="{9D8B030D-6E8A-4147-A177-3AD203B41FA5}">
                      <a16:colId xmlns:a16="http://schemas.microsoft.com/office/drawing/2014/main" val="98073285"/>
                    </a:ext>
                  </a:extLst>
                </a:gridCol>
              </a:tblGrid>
              <a:tr h="266233">
                <a:tc>
                  <a:txBody>
                    <a:bodyPr/>
                    <a:lstStyle/>
                    <a:p>
                      <a:pPr algn="r" fontAlgn="ctr"/>
                      <a:r>
                        <a:rPr lang="en-US" altLang="zh-CN" sz="1100" b="1" i="0" u="none" strike="noStrike" dirty="0">
                          <a:solidFill>
                            <a:srgbClr val="000000"/>
                          </a:solidFill>
                          <a:effectLst/>
                          <a:latin typeface="Segoe UI" panose="020B0502040204020203" pitchFamily="34" charset="0"/>
                          <a:ea typeface="等线" panose="02010600030101010101" pitchFamily="2" charset="-122"/>
                        </a:rPr>
                        <a:t>0</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9.02E-01</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414443998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3.33E-08</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211115745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2</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8.60E-04</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94953447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3</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2.72E-03</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3326284783"/>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4</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4.52E-01</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732871450"/>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5</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3.25E-01</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4028986314"/>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6</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5.30E-28</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789950836"/>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7</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4.21E-03</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411571447"/>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8</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1.51E-19</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469817533"/>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9</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3.44E-25</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2779151370"/>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10</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2.00E-07</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551985775"/>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11</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3.11E-02</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292907020"/>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12</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1.87E-02</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084197151"/>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13</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1.11E-27</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453389838"/>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14</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9.59E-04</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365380169"/>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15</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a:solidFill>
                            <a:srgbClr val="000000"/>
                          </a:solidFill>
                          <a:effectLst/>
                          <a:latin typeface="Segoe UI" panose="020B0502040204020203" pitchFamily="34" charset="0"/>
                          <a:ea typeface="等线" panose="02010600030101010101" pitchFamily="2" charset="-122"/>
                        </a:rPr>
                        <a:t>9.48E-05</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1769829311"/>
                  </a:ext>
                </a:extLst>
              </a:tr>
              <a:tr h="266233">
                <a:tc>
                  <a:txBody>
                    <a:bodyPr/>
                    <a:lstStyle/>
                    <a:p>
                      <a:pPr algn="r" fontAlgn="ctr"/>
                      <a:r>
                        <a:rPr lang="en-US" altLang="zh-CN" sz="1100" b="1" i="0" u="none" strike="noStrike">
                          <a:solidFill>
                            <a:srgbClr val="000000"/>
                          </a:solidFill>
                          <a:effectLst/>
                          <a:latin typeface="Segoe UI" panose="020B0502040204020203" pitchFamily="34" charset="0"/>
                          <a:ea typeface="等线" panose="02010600030101010101" pitchFamily="2" charset="-122"/>
                        </a:rPr>
                        <a:t>16</a:t>
                      </a:r>
                    </a:p>
                  </a:txBody>
                  <a:tcPr marL="4763" marR="4763" marT="4763" marB="0" anchor="ctr">
                    <a:lnL>
                      <a:noFill/>
                    </a:lnL>
                    <a:lnR>
                      <a:noFill/>
                    </a:lnR>
                    <a:lnT>
                      <a:noFill/>
                    </a:lnT>
                    <a:lnB>
                      <a:noFill/>
                    </a:lnB>
                    <a:solidFill>
                      <a:srgbClr val="FFFFFF"/>
                    </a:solidFill>
                  </a:tcPr>
                </a:tc>
                <a:tc>
                  <a:txBody>
                    <a:bodyPr/>
                    <a:lstStyle/>
                    <a:p>
                      <a:pPr algn="r" fontAlgn="ctr"/>
                      <a:r>
                        <a:rPr lang="en-US" sz="1100" b="0" i="0" u="none" strike="noStrike" dirty="0">
                          <a:solidFill>
                            <a:srgbClr val="000000"/>
                          </a:solidFill>
                          <a:effectLst/>
                          <a:latin typeface="Segoe UI" panose="020B0502040204020203" pitchFamily="34" charset="0"/>
                          <a:ea typeface="等线" panose="02010600030101010101" pitchFamily="2" charset="-122"/>
                        </a:rPr>
                        <a:t>6.01E-05</a:t>
                      </a:r>
                    </a:p>
                  </a:txBody>
                  <a:tcPr marL="4763" marR="4763" marT="4763" marB="0" anchor="ctr">
                    <a:lnL>
                      <a:noFill/>
                    </a:lnL>
                    <a:lnR>
                      <a:noFill/>
                    </a:lnR>
                    <a:lnT>
                      <a:noFill/>
                    </a:lnT>
                    <a:lnB>
                      <a:noFill/>
                    </a:lnB>
                    <a:solidFill>
                      <a:srgbClr val="FFFFFF"/>
                    </a:solidFill>
                  </a:tcPr>
                </a:tc>
                <a:extLst>
                  <a:ext uri="{0D108BD9-81ED-4DB2-BD59-A6C34878D82A}">
                    <a16:rowId xmlns:a16="http://schemas.microsoft.com/office/drawing/2014/main" val="3080563495"/>
                  </a:ext>
                </a:extLst>
              </a:tr>
            </a:tbl>
          </a:graphicData>
        </a:graphic>
      </p:graphicFrame>
      <p:pic>
        <p:nvPicPr>
          <p:cNvPr id="4" name="Picture 3">
            <a:extLst>
              <a:ext uri="{FF2B5EF4-FFF2-40B4-BE49-F238E27FC236}">
                <a16:creationId xmlns:a16="http://schemas.microsoft.com/office/drawing/2014/main" id="{AA4940FF-3101-8E57-33C5-63594AE4C27F}"/>
              </a:ext>
            </a:extLst>
          </p:cNvPr>
          <p:cNvPicPr>
            <a:picLocks noChangeAspect="1"/>
          </p:cNvPicPr>
          <p:nvPr/>
        </p:nvPicPr>
        <p:blipFill>
          <a:blip r:embed="rId3"/>
          <a:stretch>
            <a:fillRect/>
          </a:stretch>
        </p:blipFill>
        <p:spPr>
          <a:xfrm>
            <a:off x="6553200" y="3962400"/>
            <a:ext cx="3910041" cy="2590819"/>
          </a:xfrm>
          <a:prstGeom prst="rect">
            <a:avLst/>
          </a:prstGeom>
        </p:spPr>
      </p:pic>
    </p:spTree>
    <p:extLst>
      <p:ext uri="{BB962C8B-B14F-4D97-AF65-F5344CB8AC3E}">
        <p14:creationId xmlns:p14="http://schemas.microsoft.com/office/powerpoint/2010/main" val="35340644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649-BD49-6A81-86C3-0AAA23CC824F}"/>
              </a:ext>
            </a:extLst>
          </p:cNvPr>
          <p:cNvSpPr>
            <a:spLocks noGrp="1"/>
          </p:cNvSpPr>
          <p:nvPr>
            <p:ph type="title"/>
          </p:nvPr>
        </p:nvSpPr>
        <p:spPr/>
        <p:txBody>
          <a:bodyPr>
            <a:normAutofit/>
          </a:bodyPr>
          <a:lstStyle/>
          <a:p>
            <a:r>
              <a:rPr lang="en-US" dirty="0"/>
              <a:t>Case 6: all LR pairs, delete orphan nodes, do not use</a:t>
            </a:r>
            <a:r>
              <a:rPr lang="en-US" altLang="zh-CN" dirty="0"/>
              <a:t> pos-neg balanced weights</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991A01-507E-7F63-CD8A-05275623448B}"/>
                  </a:ext>
                </a:extLst>
              </p:cNvPr>
              <p:cNvSpPr txBox="1"/>
              <p:nvPr/>
            </p:nvSpPr>
            <p:spPr>
              <a:xfrm>
                <a:off x="685800" y="1676400"/>
                <a:ext cx="8382000" cy="26507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𝑁</m:t>
                                    </m:r>
                                  </m:e>
                                  <m:sup>
                                    <m:r>
                                      <a:rPr lang="en-US" altLang="zh-CN" b="0" i="1" smtClean="0">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𝜎</m:t>
                                    </m:r>
                                    <m:d>
                                      <m:dPr>
                                        <m:ctrlPr>
                                          <a:rPr lang="en-US" altLang="zh-CN" i="1">
                                            <a:latin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i="1">
                                                <a:latin typeface="Cambria Math" panose="02040503050406030204" pitchFamily="18" charset="0"/>
                                                <a:cs typeface="Times New Roman" panose="02020603050405020304" pitchFamily="18" charset="0"/>
                                              </a:rPr>
                                              <m:t>𝑗𝑙</m:t>
                                            </m:r>
                                          </m:sub>
                                        </m:sSub>
                                      </m:e>
                                    </m:d>
                                    <m:r>
                                      <m:rPr>
                                        <m:nor/>
                                      </m:rPr>
                                      <a:rPr lang="en-US" altLang="zh-CN">
                                        <a:latin typeface="Cambria Math" panose="02040503050406030204" pitchFamily="18" charset="0"/>
                                        <a:cs typeface="Times New Roman" panose="02020603050405020304" pitchFamily="18" charset="0"/>
                                      </a:rPr>
                                      <m:t> </m:t>
                                    </m:r>
                                  </m:e>
                                </m:nary>
                              </m:e>
                            </m:nary>
                          </m:e>
                        </m:nary>
                      </m:e>
                    </m:nary>
                  </m:oMath>
                </a14:m>
                <a:endParaRPr lang="en-US" altLang="zh-CN" dirty="0">
                  <a:cs typeface="Times New Roman" panose="02020603050405020304" pitchFamily="18" charset="0"/>
                </a:endParaRPr>
              </a:p>
              <a:p>
                <a:pPr lvl="1"/>
                <a14:m>
                  <m:oMath xmlns:m="http://schemas.openxmlformats.org/officeDocument/2006/math">
                    <m:r>
                      <a:rPr lang="en-US" altLang="zh-CN" i="1">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𝐿</m:t>
                        </m:r>
                      </m:den>
                    </m:f>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𝑙</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𝐿</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𝑗</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𝑖𝑗𝑘</m:t>
                                            </m:r>
                                          </m:sub>
                                        </m:sSub>
                                      </m:e>
                                    </m:d>
                                    <m:r>
                                      <a:rPr lang="en-US" altLang="zh-CN" i="1">
                                        <a:latin typeface="Cambria Math" panose="02040503050406030204" pitchFamily="18" charset="0"/>
                                        <a:cs typeface="Times New Roman" panose="02020603050405020304" pitchFamily="18" charset="0"/>
                                      </a:rPr>
                                      <m:t>𝑙𝑜𝑔</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𝜎</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𝑖𝑙</m:t>
                                        </m:r>
                                      </m:sub>
                                      <m:sup>
                                        <m:r>
                                          <a:rPr lang="en-US" altLang="zh-CN" i="1">
                                            <a:latin typeface="Cambria Math" panose="02040503050406030204" pitchFamily="18" charset="0"/>
                                            <a:cs typeface="Times New Roman" panose="02020603050405020304" pitchFamily="18" charset="0"/>
                                          </a:rPr>
                                          <m:t>𝑇</m:t>
                                        </m:r>
                                      </m:sup>
                                    </m:sSubSup>
                                    <m:sSub>
                                      <m:sSubPr>
                                        <m:ctrlPr>
                                          <a:rPr lang="en-US" altLang="zh-CN"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𝒁</m:t>
                                        </m:r>
                                      </m:e>
                                      <m:sub>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𝑗𝑙</m:t>
                                        </m:r>
                                      </m:sub>
                                    </m:sSub>
                                    <m:r>
                                      <a:rPr lang="en-US" altLang="zh-CN" i="1">
                                        <a:latin typeface="Cambria Math" panose="02040503050406030204" pitchFamily="18" charset="0"/>
                                        <a:cs typeface="Times New Roman" panose="02020603050405020304" pitchFamily="18" charset="0"/>
                                      </a:rPr>
                                      <m:t>)]</m:t>
                                    </m:r>
                                  </m:e>
                                </m:nary>
                              </m:e>
                            </m:nary>
                          </m:e>
                        </m:nary>
                      </m:e>
                    </m:nary>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en-US" altLang="zh-CN">
                        <a:latin typeface="Cambria Math" panose="02040503050406030204" pitchFamily="18" charset="0"/>
                        <a:cs typeface="Times New Roman" panose="02020603050405020304" pitchFamily="18" charset="0"/>
                      </a:rPr>
                      <m:t>− </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r>
                      <a:rPr lang="en-US" altLang="zh-CN" b="0" i="1" smtClean="0">
                        <a:latin typeface="Cambria Math" panose="02040503050406030204" pitchFamily="18" charset="0"/>
                        <a:cs typeface="Times New Roman" panose="02020603050405020304" pitchFamily="18" charset="0"/>
                      </a:rPr>
                      <m:t>𝑤</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𝑁</m:t>
                            </m:r>
                          </m:e>
                          <m:sup>
                            <m:r>
                              <a:rPr lang="en-US" altLang="zh-CN" i="1">
                                <a:latin typeface="Cambria Math" panose="02040503050406030204" pitchFamily="18" charset="0"/>
                                <a:cs typeface="Times New Roman" panose="02020603050405020304" pitchFamily="18" charset="0"/>
                              </a:rPr>
                              <m:t>2</m:t>
                            </m:r>
                          </m:sup>
                        </m:sSup>
                      </m:den>
                    </m:f>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𝑁</m:t>
                        </m:r>
                      </m:sup>
                      <m:e>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up>
                            <m:r>
                              <a:rPr lang="en-US" altLang="zh-CN" i="1">
                                <a:latin typeface="Cambria Math" panose="02040503050406030204" pitchFamily="18" charset="0"/>
                                <a:cs typeface="Times New Roman" panose="02020603050405020304" pitchFamily="18" charset="0"/>
                              </a:rPr>
                              <m:t>𝑓</m:t>
                            </m:r>
                          </m:sup>
                          <m:e>
                            <m:r>
                              <a:rPr lang="en-US" altLang="zh-CN" i="1">
                                <a:latin typeface="Cambria Math" panose="02040503050406030204" pitchFamily="18" charset="0"/>
                                <a:cs typeface="Times New Roman" panose="02020603050405020304" pitchFamily="18" charset="0"/>
                              </a:rPr>
                              <m:t>(1+2</m:t>
                            </m:r>
                            <m:r>
                              <a:rPr lang="en-US" altLang="zh-CN" i="1">
                                <a:latin typeface="Cambria Math" panose="02040503050406030204" pitchFamily="18" charset="0"/>
                                <a:cs typeface="Times New Roman" panose="02020603050405020304" pitchFamily="18" charset="0"/>
                              </a:rPr>
                              <m:t>𝑙𝑜𝑔</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𝑖𝑡</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𝑖𝑗</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e>
                        </m:nary>
                      </m:e>
                    </m:nary>
                  </m:oMath>
                </a14:m>
                <a:endParaRPr lang="en-US" altLang="zh-CN" i="1" dirty="0">
                  <a:solidFill>
                    <a:schemeClr val="accent1"/>
                  </a:solidFill>
                  <a:latin typeface="Cambria Math" panose="02040503050406030204" pitchFamily="18" charset="0"/>
                  <a:cs typeface="Times New Roman" panose="02020603050405020304" pitchFamily="18" charset="0"/>
                </a:endParaRPr>
              </a:p>
              <a:p>
                <a:pPr lvl="1"/>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𝑤</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=4, </m:t>
                    </m:r>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=0.5.</m:t>
                    </m:r>
                  </m:oMath>
                </a14:m>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Left is the p-value of the t-test between inputs and raw generated matrices under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=2,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𝑤</m:t>
                        </m:r>
                      </m:e>
                      <m:sub>
                        <m:r>
                          <a:rPr lang="en-US" altLang="zh-CN" i="1">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4</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𝑤</m:t>
                    </m:r>
                    <m:r>
                      <a:rPr lang="en-US" altLang="zh-CN" i="1">
                        <a:latin typeface="Cambria Math" panose="02040503050406030204" pitchFamily="18" charset="0"/>
                        <a:cs typeface="Times New Roman" panose="02020603050405020304" pitchFamily="18" charset="0"/>
                      </a:rPr>
                      <m:t>=0.5</m:t>
                    </m:r>
                  </m:oMath>
                </a14:m>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Below is the non-significant node number vs. filter value.</a:t>
                </a:r>
              </a:p>
            </p:txBody>
          </p:sp>
        </mc:Choice>
        <mc:Fallback xmlns="">
          <p:sp>
            <p:nvSpPr>
              <p:cNvPr id="7" name="TextBox 6">
                <a:extLst>
                  <a:ext uri="{FF2B5EF4-FFF2-40B4-BE49-F238E27FC236}">
                    <a16:creationId xmlns:a16="http://schemas.microsoft.com/office/drawing/2014/main" id="{A2991A01-507E-7F63-CD8A-05275623448B}"/>
                  </a:ext>
                </a:extLst>
              </p:cNvPr>
              <p:cNvSpPr txBox="1">
                <a:spLocks noRot="1" noChangeAspect="1" noMove="1" noResize="1" noEditPoints="1" noAdjustHandles="1" noChangeArrowheads="1" noChangeShapeType="1" noTextEdit="1"/>
              </p:cNvSpPr>
              <p:nvPr/>
            </p:nvSpPr>
            <p:spPr>
              <a:xfrm>
                <a:off x="685800" y="1676400"/>
                <a:ext cx="8382000" cy="2650726"/>
              </a:xfrm>
              <a:prstGeom prst="rect">
                <a:avLst/>
              </a:prstGeom>
              <a:blipFill>
                <a:blip r:embed="rId2"/>
                <a:stretch>
                  <a:fillRect l="-655" t="-14483" b="-2759"/>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359AAA04-1C7E-8B56-8BAD-94220960B07D}"/>
              </a:ext>
            </a:extLst>
          </p:cNvPr>
          <p:cNvGraphicFramePr>
            <a:graphicFrameLocks noGrp="1"/>
          </p:cNvGraphicFramePr>
          <p:nvPr>
            <p:extLst>
              <p:ext uri="{D42A27DB-BD31-4B8C-83A1-F6EECF244321}">
                <p14:modId xmlns:p14="http://schemas.microsoft.com/office/powerpoint/2010/main" val="3304889651"/>
              </p:ext>
            </p:extLst>
          </p:nvPr>
        </p:nvGraphicFramePr>
        <p:xfrm>
          <a:off x="9448800" y="457200"/>
          <a:ext cx="1828800" cy="6248412"/>
        </p:xfrm>
        <a:graphic>
          <a:graphicData uri="http://schemas.openxmlformats.org/drawingml/2006/table">
            <a:tbl>
              <a:tblPr>
                <a:tableStyleId>{5C22544A-7EE6-4342-B048-85BDC9FD1C3A}</a:tableStyleId>
              </a:tblPr>
              <a:tblGrid>
                <a:gridCol w="790413">
                  <a:extLst>
                    <a:ext uri="{9D8B030D-6E8A-4147-A177-3AD203B41FA5}">
                      <a16:colId xmlns:a16="http://schemas.microsoft.com/office/drawing/2014/main" val="3164650756"/>
                    </a:ext>
                  </a:extLst>
                </a:gridCol>
                <a:gridCol w="1038387">
                  <a:extLst>
                    <a:ext uri="{9D8B030D-6E8A-4147-A177-3AD203B41FA5}">
                      <a16:colId xmlns:a16="http://schemas.microsoft.com/office/drawing/2014/main" val="1690937143"/>
                    </a:ext>
                  </a:extLst>
                </a:gridCol>
              </a:tblGrid>
              <a:tr h="168876">
                <a:tc>
                  <a:txBody>
                    <a:bodyPr/>
                    <a:lstStyle/>
                    <a:p>
                      <a:pPr algn="ctr" fontAlgn="ctr"/>
                      <a:r>
                        <a:rPr lang="en-US" altLang="zh-CN" sz="1050" u="none" strike="noStrike" dirty="0">
                          <a:effectLst/>
                        </a:rPr>
                        <a:t>0</a:t>
                      </a:r>
                      <a:endParaRPr lang="en-US" altLang="zh-CN" sz="1050" b="1"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4.70E-02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929152814"/>
                  </a:ext>
                </a:extLst>
              </a:tr>
              <a:tr h="168876">
                <a:tc>
                  <a:txBody>
                    <a:bodyPr/>
                    <a:lstStyle/>
                    <a:p>
                      <a:pPr algn="ctr" fontAlgn="ctr"/>
                      <a:r>
                        <a:rPr lang="en-US" altLang="zh-CN" sz="1050" u="none" strike="noStrike">
                          <a:effectLst/>
                        </a:rPr>
                        <a:t>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1.20E-02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43440369"/>
                  </a:ext>
                </a:extLst>
              </a:tr>
              <a:tr h="168876">
                <a:tc>
                  <a:txBody>
                    <a:bodyPr/>
                    <a:lstStyle/>
                    <a:p>
                      <a:pPr algn="ctr" fontAlgn="ctr"/>
                      <a:r>
                        <a:rPr lang="en-US" altLang="zh-CN" sz="1050" u="none" strike="noStrike" dirty="0">
                          <a:effectLst/>
                        </a:rPr>
                        <a:t>2</a:t>
                      </a:r>
                      <a:endParaRPr lang="en-US" altLang="zh-CN" sz="1050" b="1"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4.62E-13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784656021"/>
                  </a:ext>
                </a:extLst>
              </a:tr>
              <a:tr h="168876">
                <a:tc>
                  <a:txBody>
                    <a:bodyPr/>
                    <a:lstStyle/>
                    <a:p>
                      <a:pPr algn="ctr" fontAlgn="ctr"/>
                      <a:r>
                        <a:rPr lang="en-US" altLang="zh-CN" sz="1050" u="none" strike="noStrike">
                          <a:effectLst/>
                        </a:rPr>
                        <a:t>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2.01E-12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818778476"/>
                  </a:ext>
                </a:extLst>
              </a:tr>
              <a:tr h="168876">
                <a:tc>
                  <a:txBody>
                    <a:bodyPr/>
                    <a:lstStyle/>
                    <a:p>
                      <a:pPr algn="ctr" fontAlgn="ctr"/>
                      <a:r>
                        <a:rPr lang="en-US" altLang="zh-CN" sz="1050" u="none" strike="noStrike">
                          <a:effectLst/>
                        </a:rPr>
                        <a:t>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3.62E-03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115227218"/>
                  </a:ext>
                </a:extLst>
              </a:tr>
              <a:tr h="168876">
                <a:tc>
                  <a:txBody>
                    <a:bodyPr/>
                    <a:lstStyle/>
                    <a:p>
                      <a:pPr algn="ctr" fontAlgn="ctr"/>
                      <a:r>
                        <a:rPr lang="en-US" altLang="zh-CN" sz="1050" u="none" strike="noStrike">
                          <a:effectLst/>
                        </a:rPr>
                        <a:t>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6.66E-03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179991475"/>
                  </a:ext>
                </a:extLst>
              </a:tr>
              <a:tr h="168876">
                <a:tc>
                  <a:txBody>
                    <a:bodyPr/>
                    <a:lstStyle/>
                    <a:p>
                      <a:pPr algn="ctr" fontAlgn="ctr"/>
                      <a:r>
                        <a:rPr lang="en-US" altLang="zh-CN" sz="1050" u="none" strike="noStrike">
                          <a:effectLst/>
                        </a:rPr>
                        <a:t>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6.31E-03</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710411886"/>
                  </a:ext>
                </a:extLst>
              </a:tr>
              <a:tr h="168876">
                <a:tc>
                  <a:txBody>
                    <a:bodyPr/>
                    <a:lstStyle/>
                    <a:p>
                      <a:pPr algn="ctr" fontAlgn="ctr"/>
                      <a:r>
                        <a:rPr lang="en-US" altLang="zh-CN" sz="1050" u="none" strike="noStrike">
                          <a:effectLst/>
                        </a:rPr>
                        <a:t>7</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3.20E-09</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2209932241"/>
                  </a:ext>
                </a:extLst>
              </a:tr>
              <a:tr h="168876">
                <a:tc>
                  <a:txBody>
                    <a:bodyPr/>
                    <a:lstStyle/>
                    <a:p>
                      <a:pPr algn="ctr" fontAlgn="ctr"/>
                      <a:r>
                        <a:rPr lang="en-US" altLang="zh-CN" sz="1050" u="none" strike="noStrike">
                          <a:effectLst/>
                        </a:rPr>
                        <a:t>8</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1.84E-12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542927532"/>
                  </a:ext>
                </a:extLst>
              </a:tr>
              <a:tr h="168876">
                <a:tc>
                  <a:txBody>
                    <a:bodyPr/>
                    <a:lstStyle/>
                    <a:p>
                      <a:pPr algn="ctr" fontAlgn="ctr"/>
                      <a:r>
                        <a:rPr lang="en-US" altLang="zh-CN" sz="1050" u="none" strike="noStrike">
                          <a:effectLst/>
                        </a:rPr>
                        <a:t>9</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2.90E-11</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4276758152"/>
                  </a:ext>
                </a:extLst>
              </a:tr>
              <a:tr h="168876">
                <a:tc>
                  <a:txBody>
                    <a:bodyPr/>
                    <a:lstStyle/>
                    <a:p>
                      <a:pPr algn="ctr" fontAlgn="ctr"/>
                      <a:r>
                        <a:rPr lang="en-US" altLang="zh-CN" sz="1050" u="none" strike="noStrike">
                          <a:effectLst/>
                        </a:rPr>
                        <a:t>10</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1.12E-03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502480751"/>
                  </a:ext>
                </a:extLst>
              </a:tr>
              <a:tr h="168876">
                <a:tc>
                  <a:txBody>
                    <a:bodyPr/>
                    <a:lstStyle/>
                    <a:p>
                      <a:pPr algn="ctr" fontAlgn="ctr"/>
                      <a:r>
                        <a:rPr lang="en-US" altLang="zh-CN" sz="1050" u="none" strike="noStrike">
                          <a:effectLst/>
                        </a:rPr>
                        <a:t>11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1.04E-03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597063886"/>
                  </a:ext>
                </a:extLst>
              </a:tr>
              <a:tr h="168876">
                <a:tc>
                  <a:txBody>
                    <a:bodyPr/>
                    <a:lstStyle/>
                    <a:p>
                      <a:pPr algn="ctr" fontAlgn="ctr"/>
                      <a:r>
                        <a:rPr lang="en-US" altLang="zh-CN" sz="1050" u="none" strike="noStrike">
                          <a:effectLst/>
                        </a:rPr>
                        <a:t>12</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3.01E-03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692435446"/>
                  </a:ext>
                </a:extLst>
              </a:tr>
              <a:tr h="168876">
                <a:tc>
                  <a:txBody>
                    <a:bodyPr/>
                    <a:lstStyle/>
                    <a:p>
                      <a:pPr algn="ctr" fontAlgn="ctr"/>
                      <a:r>
                        <a:rPr lang="en-US" altLang="zh-CN" sz="1050" u="none" strike="noStrike">
                          <a:effectLst/>
                        </a:rPr>
                        <a:t>13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2.39E-03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880363886"/>
                  </a:ext>
                </a:extLst>
              </a:tr>
              <a:tr h="168876">
                <a:tc>
                  <a:txBody>
                    <a:bodyPr/>
                    <a:lstStyle/>
                    <a:p>
                      <a:pPr algn="ctr" fontAlgn="ctr"/>
                      <a:r>
                        <a:rPr lang="en-US" altLang="zh-CN" sz="1050" u="none" strike="noStrike">
                          <a:effectLst/>
                        </a:rPr>
                        <a:t>14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1.85E-17</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133477995"/>
                  </a:ext>
                </a:extLst>
              </a:tr>
              <a:tr h="168876">
                <a:tc>
                  <a:txBody>
                    <a:bodyPr/>
                    <a:lstStyle/>
                    <a:p>
                      <a:pPr algn="ctr" fontAlgn="ctr"/>
                      <a:r>
                        <a:rPr lang="en-US" altLang="zh-CN" sz="1050" u="none" strike="noStrike">
                          <a:effectLst/>
                        </a:rPr>
                        <a:t>15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1.38E-13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301471763"/>
                  </a:ext>
                </a:extLst>
              </a:tr>
              <a:tr h="168876">
                <a:tc>
                  <a:txBody>
                    <a:bodyPr/>
                    <a:lstStyle/>
                    <a:p>
                      <a:pPr algn="ctr" fontAlgn="ctr"/>
                      <a:r>
                        <a:rPr lang="en-US" altLang="zh-CN" sz="1050" u="none" strike="noStrike">
                          <a:effectLst/>
                        </a:rPr>
                        <a:t>16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4.14E-03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156838552"/>
                  </a:ext>
                </a:extLst>
              </a:tr>
              <a:tr h="168876">
                <a:tc>
                  <a:txBody>
                    <a:bodyPr/>
                    <a:lstStyle/>
                    <a:p>
                      <a:pPr algn="ctr" fontAlgn="ctr"/>
                      <a:r>
                        <a:rPr lang="en-US" altLang="zh-CN" sz="1050" u="none" strike="noStrike">
                          <a:effectLst/>
                        </a:rPr>
                        <a:t>17</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1.92E-18</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717674758"/>
                  </a:ext>
                </a:extLst>
              </a:tr>
              <a:tr h="168876">
                <a:tc>
                  <a:txBody>
                    <a:bodyPr/>
                    <a:lstStyle/>
                    <a:p>
                      <a:pPr algn="ctr" fontAlgn="ctr"/>
                      <a:r>
                        <a:rPr lang="en-US" altLang="zh-CN" sz="1050" u="none" strike="noStrike">
                          <a:effectLst/>
                        </a:rPr>
                        <a:t>18</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2.50E-09</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030518703"/>
                  </a:ext>
                </a:extLst>
              </a:tr>
              <a:tr h="168876">
                <a:tc>
                  <a:txBody>
                    <a:bodyPr/>
                    <a:lstStyle/>
                    <a:p>
                      <a:pPr algn="ctr" fontAlgn="ctr"/>
                      <a:r>
                        <a:rPr lang="en-US" altLang="zh-CN" sz="1050" u="none" strike="noStrike">
                          <a:effectLst/>
                        </a:rPr>
                        <a:t>19</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4.39E-12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96660285"/>
                  </a:ext>
                </a:extLst>
              </a:tr>
              <a:tr h="168876">
                <a:tc>
                  <a:txBody>
                    <a:bodyPr/>
                    <a:lstStyle/>
                    <a:p>
                      <a:pPr algn="ctr" fontAlgn="ctr"/>
                      <a:r>
                        <a:rPr lang="en-US" altLang="zh-CN" sz="1050" u="none" strike="noStrike">
                          <a:effectLst/>
                        </a:rPr>
                        <a:t>20</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1.81E-12</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225073040"/>
                  </a:ext>
                </a:extLst>
              </a:tr>
              <a:tr h="168876">
                <a:tc>
                  <a:txBody>
                    <a:bodyPr/>
                    <a:lstStyle/>
                    <a:p>
                      <a:pPr algn="ctr" fontAlgn="ctr"/>
                      <a:r>
                        <a:rPr lang="en-US" altLang="zh-CN" sz="1050" u="none" strike="noStrike">
                          <a:effectLst/>
                        </a:rPr>
                        <a:t>21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1.31E-03</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360793057"/>
                  </a:ext>
                </a:extLst>
              </a:tr>
              <a:tr h="168876">
                <a:tc>
                  <a:txBody>
                    <a:bodyPr/>
                    <a:lstStyle/>
                    <a:p>
                      <a:pPr algn="ctr" fontAlgn="ctr"/>
                      <a:r>
                        <a:rPr lang="en-US" altLang="zh-CN" sz="1050" u="none" strike="noStrike">
                          <a:effectLst/>
                        </a:rPr>
                        <a:t>22</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4.98E-09</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082426708"/>
                  </a:ext>
                </a:extLst>
              </a:tr>
              <a:tr h="168876">
                <a:tc>
                  <a:txBody>
                    <a:bodyPr/>
                    <a:lstStyle/>
                    <a:p>
                      <a:pPr algn="ctr" fontAlgn="ctr"/>
                      <a:r>
                        <a:rPr lang="en-US" altLang="zh-CN" sz="1050" u="none" strike="noStrike">
                          <a:effectLst/>
                        </a:rPr>
                        <a:t>23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8.34E-07</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550664585"/>
                  </a:ext>
                </a:extLst>
              </a:tr>
              <a:tr h="168876">
                <a:tc>
                  <a:txBody>
                    <a:bodyPr/>
                    <a:lstStyle/>
                    <a:p>
                      <a:pPr algn="ctr" fontAlgn="ctr"/>
                      <a:r>
                        <a:rPr lang="en-US" altLang="zh-CN" sz="1050" u="none" strike="noStrike">
                          <a:effectLst/>
                        </a:rPr>
                        <a:t>24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6.54E-04</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494297344"/>
                  </a:ext>
                </a:extLst>
              </a:tr>
              <a:tr h="168876">
                <a:tc>
                  <a:txBody>
                    <a:bodyPr/>
                    <a:lstStyle/>
                    <a:p>
                      <a:pPr algn="ctr" fontAlgn="ctr"/>
                      <a:r>
                        <a:rPr lang="en-US" altLang="zh-CN" sz="1050" u="none" strike="noStrike">
                          <a:effectLst/>
                        </a:rPr>
                        <a:t>25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3.62E-04</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869392908"/>
                  </a:ext>
                </a:extLst>
              </a:tr>
              <a:tr h="168876">
                <a:tc>
                  <a:txBody>
                    <a:bodyPr/>
                    <a:lstStyle/>
                    <a:p>
                      <a:pPr algn="ctr" fontAlgn="ctr"/>
                      <a:r>
                        <a:rPr lang="en-US" altLang="zh-CN" sz="1050" u="none" strike="noStrike">
                          <a:effectLst/>
                        </a:rPr>
                        <a:t>26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1.50E-40</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898258329"/>
                  </a:ext>
                </a:extLst>
              </a:tr>
              <a:tr h="168876">
                <a:tc>
                  <a:txBody>
                    <a:bodyPr/>
                    <a:lstStyle/>
                    <a:p>
                      <a:pPr algn="ctr" fontAlgn="ctr"/>
                      <a:r>
                        <a:rPr lang="en-US" altLang="zh-CN" sz="1050" u="none" strike="noStrike">
                          <a:effectLst/>
                        </a:rPr>
                        <a:t>27</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6.88E-06</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383222312"/>
                  </a:ext>
                </a:extLst>
              </a:tr>
              <a:tr h="168876">
                <a:tc>
                  <a:txBody>
                    <a:bodyPr/>
                    <a:lstStyle/>
                    <a:p>
                      <a:pPr algn="ctr" fontAlgn="ctr"/>
                      <a:r>
                        <a:rPr lang="en-US" altLang="zh-CN" sz="1050" u="none" strike="noStrike">
                          <a:effectLst/>
                        </a:rPr>
                        <a:t>28</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3.81E-03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90101374"/>
                  </a:ext>
                </a:extLst>
              </a:tr>
              <a:tr h="168876">
                <a:tc>
                  <a:txBody>
                    <a:bodyPr/>
                    <a:lstStyle/>
                    <a:p>
                      <a:pPr algn="ctr" fontAlgn="ctr"/>
                      <a:r>
                        <a:rPr lang="en-US" altLang="zh-CN" sz="1050" u="none" strike="noStrike">
                          <a:effectLst/>
                        </a:rPr>
                        <a:t>29</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5.33E-15</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185053799"/>
                  </a:ext>
                </a:extLst>
              </a:tr>
              <a:tr h="168876">
                <a:tc>
                  <a:txBody>
                    <a:bodyPr/>
                    <a:lstStyle/>
                    <a:p>
                      <a:pPr algn="ctr" fontAlgn="ctr"/>
                      <a:r>
                        <a:rPr lang="en-US" altLang="zh-CN" sz="1050" u="none" strike="noStrike">
                          <a:effectLst/>
                        </a:rPr>
                        <a:t>30</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9.75E-13</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499102108"/>
                  </a:ext>
                </a:extLst>
              </a:tr>
              <a:tr h="168876">
                <a:tc>
                  <a:txBody>
                    <a:bodyPr/>
                    <a:lstStyle/>
                    <a:p>
                      <a:pPr algn="ctr" fontAlgn="ctr"/>
                      <a:r>
                        <a:rPr lang="en-US" altLang="zh-CN" sz="1050" u="none" strike="noStrike">
                          <a:effectLst/>
                        </a:rPr>
                        <a:t>31</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8.47E-15</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342001771"/>
                  </a:ext>
                </a:extLst>
              </a:tr>
              <a:tr h="168876">
                <a:tc>
                  <a:txBody>
                    <a:bodyPr/>
                    <a:lstStyle/>
                    <a:p>
                      <a:pPr algn="ctr" fontAlgn="ctr"/>
                      <a:r>
                        <a:rPr lang="en-US" altLang="zh-CN" sz="1050" u="none" strike="noStrike">
                          <a:effectLst/>
                        </a:rPr>
                        <a:t>32</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4.71E-03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720366521"/>
                  </a:ext>
                </a:extLst>
              </a:tr>
              <a:tr h="168876">
                <a:tc>
                  <a:txBody>
                    <a:bodyPr/>
                    <a:lstStyle/>
                    <a:p>
                      <a:pPr algn="ctr" fontAlgn="ctr"/>
                      <a:r>
                        <a:rPr lang="en-US" altLang="zh-CN" sz="1050" u="none" strike="noStrike">
                          <a:effectLst/>
                        </a:rPr>
                        <a:t>33</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2.36E-06</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3174270356"/>
                  </a:ext>
                </a:extLst>
              </a:tr>
              <a:tr h="168876">
                <a:tc>
                  <a:txBody>
                    <a:bodyPr/>
                    <a:lstStyle/>
                    <a:p>
                      <a:pPr algn="ctr" fontAlgn="ctr"/>
                      <a:r>
                        <a:rPr lang="en-US" altLang="zh-CN" sz="1050" u="none" strike="noStrike">
                          <a:effectLst/>
                        </a:rPr>
                        <a:t>34</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a:effectLst/>
                        </a:rPr>
                        <a:t>6.17E-03</a:t>
                      </a:r>
                      <a:endParaRPr lang="en-US" sz="1050" b="0"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1041631042"/>
                  </a:ext>
                </a:extLst>
              </a:tr>
              <a:tr h="168876">
                <a:tc>
                  <a:txBody>
                    <a:bodyPr/>
                    <a:lstStyle/>
                    <a:p>
                      <a:pPr algn="ctr" fontAlgn="ctr"/>
                      <a:r>
                        <a:rPr lang="en-US" altLang="zh-CN" sz="1050" u="none" strike="noStrike">
                          <a:effectLst/>
                        </a:rPr>
                        <a:t>35</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6.43E-06</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2466133126"/>
                  </a:ext>
                </a:extLst>
              </a:tr>
              <a:tr h="168876">
                <a:tc>
                  <a:txBody>
                    <a:bodyPr/>
                    <a:lstStyle/>
                    <a:p>
                      <a:pPr algn="ctr" fontAlgn="ctr"/>
                      <a:r>
                        <a:rPr lang="en-US" altLang="zh-CN" sz="1050" u="none" strike="noStrike">
                          <a:effectLst/>
                        </a:rPr>
                        <a:t>36</a:t>
                      </a:r>
                      <a:endParaRPr lang="en-US" altLang="zh-CN" sz="1050" b="1" i="0" u="none" strike="noStrike">
                        <a:solidFill>
                          <a:srgbClr val="000000"/>
                        </a:solidFill>
                        <a:effectLst/>
                        <a:latin typeface="Segoe UI" panose="020B0502040204020203" pitchFamily="34" charset="0"/>
                        <a:ea typeface="等线" panose="02010600030101010101" pitchFamily="2" charset="-122"/>
                      </a:endParaRPr>
                    </a:p>
                  </a:txBody>
                  <a:tcPr marL="2780" marR="2780" marT="2780" marB="0" anchor="ctr"/>
                </a:tc>
                <a:tc>
                  <a:txBody>
                    <a:bodyPr/>
                    <a:lstStyle/>
                    <a:p>
                      <a:pPr algn="ctr" fontAlgn="ctr"/>
                      <a:r>
                        <a:rPr lang="en-US" sz="1050" u="none" strike="noStrike" dirty="0">
                          <a:effectLst/>
                        </a:rPr>
                        <a:t>4.09E-08</a:t>
                      </a:r>
                      <a:endParaRPr lang="en-US" sz="1050" b="0" i="0" u="none" strike="noStrike" dirty="0">
                        <a:solidFill>
                          <a:srgbClr val="000000"/>
                        </a:solidFill>
                        <a:effectLst/>
                        <a:latin typeface="Segoe UI" panose="020B0502040204020203" pitchFamily="34" charset="0"/>
                        <a:ea typeface="等线" panose="02010600030101010101" pitchFamily="2" charset="-122"/>
                      </a:endParaRPr>
                    </a:p>
                  </a:txBody>
                  <a:tcPr marL="2780" marR="2780" marT="2780" marB="0" anchor="ctr"/>
                </a:tc>
                <a:extLst>
                  <a:ext uri="{0D108BD9-81ED-4DB2-BD59-A6C34878D82A}">
                    <a16:rowId xmlns:a16="http://schemas.microsoft.com/office/drawing/2014/main" val="2610613451"/>
                  </a:ext>
                </a:extLst>
              </a:tr>
            </a:tbl>
          </a:graphicData>
        </a:graphic>
      </p:graphicFrame>
      <p:pic>
        <p:nvPicPr>
          <p:cNvPr id="8" name="Picture 7">
            <a:extLst>
              <a:ext uri="{FF2B5EF4-FFF2-40B4-BE49-F238E27FC236}">
                <a16:creationId xmlns:a16="http://schemas.microsoft.com/office/drawing/2014/main" id="{F25DF2FA-9900-C81E-FDD5-2E6C3253D8B9}"/>
              </a:ext>
            </a:extLst>
          </p:cNvPr>
          <p:cNvPicPr>
            <a:picLocks noChangeAspect="1"/>
          </p:cNvPicPr>
          <p:nvPr/>
        </p:nvPicPr>
        <p:blipFill>
          <a:blip r:embed="rId3"/>
          <a:stretch>
            <a:fillRect/>
          </a:stretch>
        </p:blipFill>
        <p:spPr>
          <a:xfrm>
            <a:off x="5410200" y="4267200"/>
            <a:ext cx="3781453" cy="2514618"/>
          </a:xfrm>
          <a:prstGeom prst="rect">
            <a:avLst/>
          </a:prstGeom>
        </p:spPr>
      </p:pic>
    </p:spTree>
    <p:extLst>
      <p:ext uri="{BB962C8B-B14F-4D97-AF65-F5344CB8AC3E}">
        <p14:creationId xmlns:p14="http://schemas.microsoft.com/office/powerpoint/2010/main" val="36452324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73DA0D-EA52-957F-0035-F7B6D2D9D167}"/>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15DE116-8F5A-DC82-7B66-C6EB5DDE65DD}"/>
              </a:ext>
            </a:extLst>
          </p:cNvPr>
          <p:cNvSpPr>
            <a:spLocks noGrp="1"/>
          </p:cNvSpPr>
          <p:nvPr>
            <p:ph idx="1"/>
          </p:nvPr>
        </p:nvSpPr>
        <p:spPr/>
        <p:txBody>
          <a:bodyPr/>
          <a:lstStyle/>
          <a:p>
            <a:r>
              <a:rPr lang="en-US" dirty="0"/>
              <a:t>What we already have: best models for generating IPF and control adjacency matrices from significant LR pairs and all LR pairs, based on the input-output centrality t-test criteria.</a:t>
            </a:r>
          </a:p>
          <a:p>
            <a:r>
              <a:rPr lang="en-US" dirty="0"/>
              <a:t>Next: </a:t>
            </a:r>
          </a:p>
          <a:p>
            <a:endParaRPr lang="en-US" dirty="0"/>
          </a:p>
        </p:txBody>
      </p:sp>
      <p:grpSp>
        <p:nvGrpSpPr>
          <p:cNvPr id="20" name="Group 19">
            <a:extLst>
              <a:ext uri="{FF2B5EF4-FFF2-40B4-BE49-F238E27FC236}">
                <a16:creationId xmlns:a16="http://schemas.microsoft.com/office/drawing/2014/main" id="{435162E9-EC8D-C2B4-45EE-8DA39566124C}"/>
              </a:ext>
            </a:extLst>
          </p:cNvPr>
          <p:cNvGrpSpPr/>
          <p:nvPr/>
        </p:nvGrpSpPr>
        <p:grpSpPr>
          <a:xfrm>
            <a:off x="1494856" y="4086480"/>
            <a:ext cx="996480" cy="590760"/>
            <a:chOff x="1494856" y="4086480"/>
            <a:chExt cx="996480" cy="590760"/>
          </a:xfrm>
        </p:grpSpPr>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4FD960E2-6373-CDD0-06BB-3F548F015575}"/>
                    </a:ext>
                  </a:extLst>
                </p14:cNvPr>
                <p14:cNvContentPartPr/>
                <p14:nvPr/>
              </p14:nvContentPartPr>
              <p14:xfrm>
                <a:off x="1494856" y="4086480"/>
                <a:ext cx="153000" cy="6480"/>
              </p14:xfrm>
            </p:contentPart>
          </mc:Choice>
          <mc:Fallback xmlns="">
            <p:pic>
              <p:nvPicPr>
                <p:cNvPr id="14" name="Ink 13">
                  <a:extLst>
                    <a:ext uri="{FF2B5EF4-FFF2-40B4-BE49-F238E27FC236}">
                      <a16:creationId xmlns:a16="http://schemas.microsoft.com/office/drawing/2014/main" id="{4FD960E2-6373-CDD0-06BB-3F548F015575}"/>
                    </a:ext>
                  </a:extLst>
                </p:cNvPr>
                <p:cNvPicPr/>
                <p:nvPr/>
              </p:nvPicPr>
              <p:blipFill>
                <a:blip r:embed="rId3"/>
                <a:stretch>
                  <a:fillRect/>
                </a:stretch>
              </p:blipFill>
              <p:spPr>
                <a:xfrm>
                  <a:off x="1459216" y="4050840"/>
                  <a:ext cx="224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210EC45A-E5C4-5DA9-CBF5-4698ED7AAE26}"/>
                    </a:ext>
                  </a:extLst>
                </p14:cNvPr>
                <p14:cNvContentPartPr/>
                <p14:nvPr/>
              </p14:nvContentPartPr>
              <p14:xfrm>
                <a:off x="1539136" y="4107000"/>
                <a:ext cx="429840" cy="378360"/>
              </p14:xfrm>
            </p:contentPart>
          </mc:Choice>
          <mc:Fallback xmlns="">
            <p:pic>
              <p:nvPicPr>
                <p:cNvPr id="15" name="Ink 14">
                  <a:extLst>
                    <a:ext uri="{FF2B5EF4-FFF2-40B4-BE49-F238E27FC236}">
                      <a16:creationId xmlns:a16="http://schemas.microsoft.com/office/drawing/2014/main" id="{210EC45A-E5C4-5DA9-CBF5-4698ED7AAE26}"/>
                    </a:ext>
                  </a:extLst>
                </p:cNvPr>
                <p:cNvPicPr/>
                <p:nvPr/>
              </p:nvPicPr>
              <p:blipFill>
                <a:blip r:embed="rId5"/>
                <a:stretch>
                  <a:fillRect/>
                </a:stretch>
              </p:blipFill>
              <p:spPr>
                <a:xfrm>
                  <a:off x="1503496" y="4071360"/>
                  <a:ext cx="5014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E4E252DE-1938-89DB-D154-8A70F6575034}"/>
                    </a:ext>
                  </a:extLst>
                </p14:cNvPr>
                <p14:cNvContentPartPr/>
                <p14:nvPr/>
              </p14:nvContentPartPr>
              <p14:xfrm>
                <a:off x="2022616" y="4208520"/>
                <a:ext cx="152640" cy="245520"/>
              </p14:xfrm>
            </p:contentPart>
          </mc:Choice>
          <mc:Fallback xmlns="">
            <p:pic>
              <p:nvPicPr>
                <p:cNvPr id="16" name="Ink 15">
                  <a:extLst>
                    <a:ext uri="{FF2B5EF4-FFF2-40B4-BE49-F238E27FC236}">
                      <a16:creationId xmlns:a16="http://schemas.microsoft.com/office/drawing/2014/main" id="{E4E252DE-1938-89DB-D154-8A70F6575034}"/>
                    </a:ext>
                  </a:extLst>
                </p:cNvPr>
                <p:cNvPicPr/>
                <p:nvPr/>
              </p:nvPicPr>
              <p:blipFill>
                <a:blip r:embed="rId7"/>
                <a:stretch>
                  <a:fillRect/>
                </a:stretch>
              </p:blipFill>
              <p:spPr>
                <a:xfrm>
                  <a:off x="1986616" y="4172880"/>
                  <a:ext cx="2242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218ED52-F708-9F2A-8B16-A00AEDC53507}"/>
                    </a:ext>
                  </a:extLst>
                </p14:cNvPr>
                <p14:cNvContentPartPr/>
                <p14:nvPr/>
              </p14:nvContentPartPr>
              <p14:xfrm>
                <a:off x="2027296" y="4316520"/>
                <a:ext cx="36720" cy="360720"/>
              </p14:xfrm>
            </p:contentPart>
          </mc:Choice>
          <mc:Fallback xmlns="">
            <p:pic>
              <p:nvPicPr>
                <p:cNvPr id="17" name="Ink 16">
                  <a:extLst>
                    <a:ext uri="{FF2B5EF4-FFF2-40B4-BE49-F238E27FC236}">
                      <a16:creationId xmlns:a16="http://schemas.microsoft.com/office/drawing/2014/main" id="{D218ED52-F708-9F2A-8B16-A00AEDC53507}"/>
                    </a:ext>
                  </a:extLst>
                </p:cNvPr>
                <p:cNvPicPr/>
                <p:nvPr/>
              </p:nvPicPr>
              <p:blipFill>
                <a:blip r:embed="rId9"/>
                <a:stretch>
                  <a:fillRect/>
                </a:stretch>
              </p:blipFill>
              <p:spPr>
                <a:xfrm>
                  <a:off x="1991656" y="4280880"/>
                  <a:ext cx="1083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5D306D1C-91D6-9322-785A-D8A40B19FED0}"/>
                    </a:ext>
                  </a:extLst>
                </p14:cNvPr>
                <p14:cNvContentPartPr/>
                <p14:nvPr/>
              </p14:nvContentPartPr>
              <p14:xfrm>
                <a:off x="2203336" y="4303560"/>
                <a:ext cx="155160" cy="87840"/>
              </p14:xfrm>
            </p:contentPart>
          </mc:Choice>
          <mc:Fallback xmlns="">
            <p:pic>
              <p:nvPicPr>
                <p:cNvPr id="18" name="Ink 17">
                  <a:extLst>
                    <a:ext uri="{FF2B5EF4-FFF2-40B4-BE49-F238E27FC236}">
                      <a16:creationId xmlns:a16="http://schemas.microsoft.com/office/drawing/2014/main" id="{5D306D1C-91D6-9322-785A-D8A40B19FED0}"/>
                    </a:ext>
                  </a:extLst>
                </p:cNvPr>
                <p:cNvPicPr/>
                <p:nvPr/>
              </p:nvPicPr>
              <p:blipFill>
                <a:blip r:embed="rId11"/>
                <a:stretch>
                  <a:fillRect/>
                </a:stretch>
              </p:blipFill>
              <p:spPr>
                <a:xfrm>
                  <a:off x="2167696" y="4267920"/>
                  <a:ext cx="2268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429F759F-8BFB-A872-457D-C864D568ECBD}"/>
                    </a:ext>
                  </a:extLst>
                </p14:cNvPr>
                <p14:cNvContentPartPr/>
                <p14:nvPr/>
              </p14:nvContentPartPr>
              <p14:xfrm>
                <a:off x="2346976" y="4146600"/>
                <a:ext cx="144360" cy="295920"/>
              </p14:xfrm>
            </p:contentPart>
          </mc:Choice>
          <mc:Fallback xmlns="">
            <p:pic>
              <p:nvPicPr>
                <p:cNvPr id="19" name="Ink 18">
                  <a:extLst>
                    <a:ext uri="{FF2B5EF4-FFF2-40B4-BE49-F238E27FC236}">
                      <a16:creationId xmlns:a16="http://schemas.microsoft.com/office/drawing/2014/main" id="{429F759F-8BFB-A872-457D-C864D568ECBD}"/>
                    </a:ext>
                  </a:extLst>
                </p:cNvPr>
                <p:cNvPicPr/>
                <p:nvPr/>
              </p:nvPicPr>
              <p:blipFill>
                <a:blip r:embed="rId13"/>
                <a:stretch>
                  <a:fillRect/>
                </a:stretch>
              </p:blipFill>
              <p:spPr>
                <a:xfrm>
                  <a:off x="2311336" y="4110600"/>
                  <a:ext cx="216000" cy="367560"/>
                </a:xfrm>
                <a:prstGeom prst="rect">
                  <a:avLst/>
                </a:prstGeom>
              </p:spPr>
            </p:pic>
          </mc:Fallback>
        </mc:AlternateContent>
      </p:grpSp>
      <p:grpSp>
        <p:nvGrpSpPr>
          <p:cNvPr id="43" name="Group 42">
            <a:extLst>
              <a:ext uri="{FF2B5EF4-FFF2-40B4-BE49-F238E27FC236}">
                <a16:creationId xmlns:a16="http://schemas.microsoft.com/office/drawing/2014/main" id="{B33B1791-1383-2325-6CB5-F79564C71C7A}"/>
              </a:ext>
            </a:extLst>
          </p:cNvPr>
          <p:cNvGrpSpPr/>
          <p:nvPr/>
        </p:nvGrpSpPr>
        <p:grpSpPr>
          <a:xfrm>
            <a:off x="2859976" y="3682560"/>
            <a:ext cx="3150000" cy="1016280"/>
            <a:chOff x="2859976" y="3682560"/>
            <a:chExt cx="3150000" cy="1016280"/>
          </a:xfrm>
        </p:grpSpPr>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C98C093E-260D-158E-FC82-710568F8A6BF}"/>
                    </a:ext>
                  </a:extLst>
                </p14:cNvPr>
                <p14:cNvContentPartPr/>
                <p14:nvPr/>
              </p14:nvContentPartPr>
              <p14:xfrm>
                <a:off x="2859976" y="3936360"/>
                <a:ext cx="123480" cy="18000"/>
              </p14:xfrm>
            </p:contentPart>
          </mc:Choice>
          <mc:Fallback xmlns="">
            <p:pic>
              <p:nvPicPr>
                <p:cNvPr id="21" name="Ink 20">
                  <a:extLst>
                    <a:ext uri="{FF2B5EF4-FFF2-40B4-BE49-F238E27FC236}">
                      <a16:creationId xmlns:a16="http://schemas.microsoft.com/office/drawing/2014/main" id="{C98C093E-260D-158E-FC82-710568F8A6BF}"/>
                    </a:ext>
                  </a:extLst>
                </p:cNvPr>
                <p:cNvPicPr/>
                <p:nvPr/>
              </p:nvPicPr>
              <p:blipFill>
                <a:blip r:embed="rId15"/>
                <a:stretch>
                  <a:fillRect/>
                </a:stretch>
              </p:blipFill>
              <p:spPr>
                <a:xfrm>
                  <a:off x="2824336" y="3900720"/>
                  <a:ext cx="195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5C1B44E2-CD8C-8EE6-0C03-80B7D067253B}"/>
                    </a:ext>
                  </a:extLst>
                </p14:cNvPr>
                <p14:cNvContentPartPr/>
                <p14:nvPr/>
              </p14:nvContentPartPr>
              <p14:xfrm>
                <a:off x="2950336" y="4013760"/>
                <a:ext cx="13680" cy="272880"/>
              </p14:xfrm>
            </p:contentPart>
          </mc:Choice>
          <mc:Fallback xmlns="">
            <p:pic>
              <p:nvPicPr>
                <p:cNvPr id="22" name="Ink 21">
                  <a:extLst>
                    <a:ext uri="{FF2B5EF4-FFF2-40B4-BE49-F238E27FC236}">
                      <a16:creationId xmlns:a16="http://schemas.microsoft.com/office/drawing/2014/main" id="{5C1B44E2-CD8C-8EE6-0C03-80B7D067253B}"/>
                    </a:ext>
                  </a:extLst>
                </p:cNvPr>
                <p:cNvPicPr/>
                <p:nvPr/>
              </p:nvPicPr>
              <p:blipFill>
                <a:blip r:embed="rId17"/>
                <a:stretch>
                  <a:fillRect/>
                </a:stretch>
              </p:blipFill>
              <p:spPr>
                <a:xfrm>
                  <a:off x="2914336" y="3978120"/>
                  <a:ext cx="85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FA6C225B-9138-18C5-B06B-A9F3C8D0E4A0}"/>
                    </a:ext>
                  </a:extLst>
                </p14:cNvPr>
                <p14:cNvContentPartPr/>
                <p14:nvPr/>
              </p14:nvContentPartPr>
              <p14:xfrm>
                <a:off x="2917576" y="4265760"/>
                <a:ext cx="118440" cy="42840"/>
              </p14:xfrm>
            </p:contentPart>
          </mc:Choice>
          <mc:Fallback xmlns="">
            <p:pic>
              <p:nvPicPr>
                <p:cNvPr id="23" name="Ink 22">
                  <a:extLst>
                    <a:ext uri="{FF2B5EF4-FFF2-40B4-BE49-F238E27FC236}">
                      <a16:creationId xmlns:a16="http://schemas.microsoft.com/office/drawing/2014/main" id="{FA6C225B-9138-18C5-B06B-A9F3C8D0E4A0}"/>
                    </a:ext>
                  </a:extLst>
                </p:cNvPr>
                <p:cNvPicPr/>
                <p:nvPr/>
              </p:nvPicPr>
              <p:blipFill>
                <a:blip r:embed="rId19"/>
                <a:stretch>
                  <a:fillRect/>
                </a:stretch>
              </p:blipFill>
              <p:spPr>
                <a:xfrm>
                  <a:off x="2881576" y="4230120"/>
                  <a:ext cx="1900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A3ACA691-6E49-64B9-5D5E-8F95EF503645}"/>
                    </a:ext>
                  </a:extLst>
                </p14:cNvPr>
                <p14:cNvContentPartPr/>
                <p14:nvPr/>
              </p14:nvContentPartPr>
              <p14:xfrm>
                <a:off x="3105856" y="3941040"/>
                <a:ext cx="145440" cy="383040"/>
              </p14:xfrm>
            </p:contentPart>
          </mc:Choice>
          <mc:Fallback xmlns="">
            <p:pic>
              <p:nvPicPr>
                <p:cNvPr id="24" name="Ink 23">
                  <a:extLst>
                    <a:ext uri="{FF2B5EF4-FFF2-40B4-BE49-F238E27FC236}">
                      <a16:creationId xmlns:a16="http://schemas.microsoft.com/office/drawing/2014/main" id="{A3ACA691-6E49-64B9-5D5E-8F95EF503645}"/>
                    </a:ext>
                  </a:extLst>
                </p:cNvPr>
                <p:cNvPicPr/>
                <p:nvPr/>
              </p:nvPicPr>
              <p:blipFill>
                <a:blip r:embed="rId21"/>
                <a:stretch>
                  <a:fillRect/>
                </a:stretch>
              </p:blipFill>
              <p:spPr>
                <a:xfrm>
                  <a:off x="3070216" y="3905400"/>
                  <a:ext cx="2170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44B759AB-40B8-8927-9DB0-C7CAACB206BF}"/>
                    </a:ext>
                  </a:extLst>
                </p14:cNvPr>
                <p14:cNvContentPartPr/>
                <p14:nvPr/>
              </p14:nvContentPartPr>
              <p14:xfrm>
                <a:off x="3279736" y="3923760"/>
                <a:ext cx="151200" cy="336600"/>
              </p14:xfrm>
            </p:contentPart>
          </mc:Choice>
          <mc:Fallback xmlns="">
            <p:pic>
              <p:nvPicPr>
                <p:cNvPr id="25" name="Ink 24">
                  <a:extLst>
                    <a:ext uri="{FF2B5EF4-FFF2-40B4-BE49-F238E27FC236}">
                      <a16:creationId xmlns:a16="http://schemas.microsoft.com/office/drawing/2014/main" id="{44B759AB-40B8-8927-9DB0-C7CAACB206BF}"/>
                    </a:ext>
                  </a:extLst>
                </p:cNvPr>
                <p:cNvPicPr/>
                <p:nvPr/>
              </p:nvPicPr>
              <p:blipFill>
                <a:blip r:embed="rId23"/>
                <a:stretch>
                  <a:fillRect/>
                </a:stretch>
              </p:blipFill>
              <p:spPr>
                <a:xfrm>
                  <a:off x="3243736" y="3887760"/>
                  <a:ext cx="22284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E1E19A36-53C7-5832-71AD-8AE4C458F248}"/>
                    </a:ext>
                  </a:extLst>
                </p14:cNvPr>
                <p14:cNvContentPartPr/>
                <p14:nvPr/>
              </p14:nvContentPartPr>
              <p14:xfrm>
                <a:off x="3394216" y="4079280"/>
                <a:ext cx="105840" cy="10800"/>
              </p14:xfrm>
            </p:contentPart>
          </mc:Choice>
          <mc:Fallback xmlns="">
            <p:pic>
              <p:nvPicPr>
                <p:cNvPr id="26" name="Ink 25">
                  <a:extLst>
                    <a:ext uri="{FF2B5EF4-FFF2-40B4-BE49-F238E27FC236}">
                      <a16:creationId xmlns:a16="http://schemas.microsoft.com/office/drawing/2014/main" id="{E1E19A36-53C7-5832-71AD-8AE4C458F248}"/>
                    </a:ext>
                  </a:extLst>
                </p:cNvPr>
                <p:cNvPicPr/>
                <p:nvPr/>
              </p:nvPicPr>
              <p:blipFill>
                <a:blip r:embed="rId25"/>
                <a:stretch>
                  <a:fillRect/>
                </a:stretch>
              </p:blipFill>
              <p:spPr>
                <a:xfrm>
                  <a:off x="3358216" y="4043640"/>
                  <a:ext cx="177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1539265E-DB22-7FFB-E52C-4A1F139EADFF}"/>
                    </a:ext>
                  </a:extLst>
                </p14:cNvPr>
                <p14:cNvContentPartPr/>
                <p14:nvPr/>
              </p14:nvContentPartPr>
              <p14:xfrm>
                <a:off x="3764656" y="4078200"/>
                <a:ext cx="353160" cy="30600"/>
              </p14:xfrm>
            </p:contentPart>
          </mc:Choice>
          <mc:Fallback xmlns="">
            <p:pic>
              <p:nvPicPr>
                <p:cNvPr id="28" name="Ink 27">
                  <a:extLst>
                    <a:ext uri="{FF2B5EF4-FFF2-40B4-BE49-F238E27FC236}">
                      <a16:creationId xmlns:a16="http://schemas.microsoft.com/office/drawing/2014/main" id="{1539265E-DB22-7FFB-E52C-4A1F139EADFF}"/>
                    </a:ext>
                  </a:extLst>
                </p:cNvPr>
                <p:cNvPicPr/>
                <p:nvPr/>
              </p:nvPicPr>
              <p:blipFill>
                <a:blip r:embed="rId27"/>
                <a:stretch>
                  <a:fillRect/>
                </a:stretch>
              </p:blipFill>
              <p:spPr>
                <a:xfrm>
                  <a:off x="3729016" y="4042200"/>
                  <a:ext cx="424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7F5D337E-036C-EF6F-0688-3C0CFD8771D6}"/>
                    </a:ext>
                  </a:extLst>
                </p14:cNvPr>
                <p14:cNvContentPartPr/>
                <p14:nvPr/>
              </p14:nvContentPartPr>
              <p14:xfrm>
                <a:off x="4041496" y="3995040"/>
                <a:ext cx="176400" cy="186120"/>
              </p14:xfrm>
            </p:contentPart>
          </mc:Choice>
          <mc:Fallback xmlns="">
            <p:pic>
              <p:nvPicPr>
                <p:cNvPr id="29" name="Ink 28">
                  <a:extLst>
                    <a:ext uri="{FF2B5EF4-FFF2-40B4-BE49-F238E27FC236}">
                      <a16:creationId xmlns:a16="http://schemas.microsoft.com/office/drawing/2014/main" id="{7F5D337E-036C-EF6F-0688-3C0CFD8771D6}"/>
                    </a:ext>
                  </a:extLst>
                </p:cNvPr>
                <p:cNvPicPr/>
                <p:nvPr/>
              </p:nvPicPr>
              <p:blipFill>
                <a:blip r:embed="rId29"/>
                <a:stretch>
                  <a:fillRect/>
                </a:stretch>
              </p:blipFill>
              <p:spPr>
                <a:xfrm>
                  <a:off x="4005856" y="3959400"/>
                  <a:ext cx="2480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484E20C-EE19-3CF5-4B56-8E76EFB0D8AD}"/>
                    </a:ext>
                  </a:extLst>
                </p14:cNvPr>
                <p14:cNvContentPartPr/>
                <p14:nvPr/>
              </p14:nvContentPartPr>
              <p14:xfrm>
                <a:off x="4502296" y="3907200"/>
                <a:ext cx="102960" cy="761400"/>
              </p14:xfrm>
            </p:contentPart>
          </mc:Choice>
          <mc:Fallback xmlns="">
            <p:pic>
              <p:nvPicPr>
                <p:cNvPr id="30" name="Ink 29">
                  <a:extLst>
                    <a:ext uri="{FF2B5EF4-FFF2-40B4-BE49-F238E27FC236}">
                      <a16:creationId xmlns:a16="http://schemas.microsoft.com/office/drawing/2014/main" id="{A484E20C-EE19-3CF5-4B56-8E76EFB0D8AD}"/>
                    </a:ext>
                  </a:extLst>
                </p:cNvPr>
                <p:cNvPicPr/>
                <p:nvPr/>
              </p:nvPicPr>
              <p:blipFill>
                <a:blip r:embed="rId31"/>
                <a:stretch>
                  <a:fillRect/>
                </a:stretch>
              </p:blipFill>
              <p:spPr>
                <a:xfrm>
                  <a:off x="4466656" y="3871560"/>
                  <a:ext cx="17460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5CDDA67F-73AA-8512-9EF7-FAD281C1D447}"/>
                    </a:ext>
                  </a:extLst>
                </p14:cNvPr>
                <p14:cNvContentPartPr/>
                <p14:nvPr/>
              </p14:nvContentPartPr>
              <p14:xfrm>
                <a:off x="4493656" y="3682560"/>
                <a:ext cx="1516320" cy="895680"/>
              </p14:xfrm>
            </p:contentPart>
          </mc:Choice>
          <mc:Fallback xmlns="">
            <p:pic>
              <p:nvPicPr>
                <p:cNvPr id="31" name="Ink 30">
                  <a:extLst>
                    <a:ext uri="{FF2B5EF4-FFF2-40B4-BE49-F238E27FC236}">
                      <a16:creationId xmlns:a16="http://schemas.microsoft.com/office/drawing/2014/main" id="{5CDDA67F-73AA-8512-9EF7-FAD281C1D447}"/>
                    </a:ext>
                  </a:extLst>
                </p:cNvPr>
                <p:cNvPicPr/>
                <p:nvPr/>
              </p:nvPicPr>
              <p:blipFill>
                <a:blip r:embed="rId33"/>
                <a:stretch>
                  <a:fillRect/>
                </a:stretch>
              </p:blipFill>
              <p:spPr>
                <a:xfrm>
                  <a:off x="4458016" y="3646560"/>
                  <a:ext cx="1587960" cy="967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620143F9-137C-0DED-00F2-401566BCD701}"/>
                    </a:ext>
                  </a:extLst>
                </p14:cNvPr>
                <p14:cNvContentPartPr/>
                <p14:nvPr/>
              </p14:nvContentPartPr>
              <p14:xfrm>
                <a:off x="4521736" y="4518120"/>
                <a:ext cx="1473120" cy="180720"/>
              </p14:xfrm>
            </p:contentPart>
          </mc:Choice>
          <mc:Fallback xmlns="">
            <p:pic>
              <p:nvPicPr>
                <p:cNvPr id="32" name="Ink 31">
                  <a:extLst>
                    <a:ext uri="{FF2B5EF4-FFF2-40B4-BE49-F238E27FC236}">
                      <a16:creationId xmlns:a16="http://schemas.microsoft.com/office/drawing/2014/main" id="{620143F9-137C-0DED-00F2-401566BCD701}"/>
                    </a:ext>
                  </a:extLst>
                </p:cNvPr>
                <p:cNvPicPr/>
                <p:nvPr/>
              </p:nvPicPr>
              <p:blipFill>
                <a:blip r:embed="rId35"/>
                <a:stretch>
                  <a:fillRect/>
                </a:stretch>
              </p:blipFill>
              <p:spPr>
                <a:xfrm>
                  <a:off x="4486096" y="4482120"/>
                  <a:ext cx="1544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5913EDF4-9559-2B1A-CABD-FAAFBFABB31F}"/>
                    </a:ext>
                  </a:extLst>
                </p14:cNvPr>
                <p14:cNvContentPartPr/>
                <p14:nvPr/>
              </p14:nvContentPartPr>
              <p14:xfrm>
                <a:off x="4658176" y="4072080"/>
                <a:ext cx="349560" cy="147240"/>
              </p14:xfrm>
            </p:contentPart>
          </mc:Choice>
          <mc:Fallback xmlns="">
            <p:pic>
              <p:nvPicPr>
                <p:cNvPr id="34" name="Ink 33">
                  <a:extLst>
                    <a:ext uri="{FF2B5EF4-FFF2-40B4-BE49-F238E27FC236}">
                      <a16:creationId xmlns:a16="http://schemas.microsoft.com/office/drawing/2014/main" id="{5913EDF4-9559-2B1A-CABD-FAAFBFABB31F}"/>
                    </a:ext>
                  </a:extLst>
                </p:cNvPr>
                <p:cNvPicPr/>
                <p:nvPr/>
              </p:nvPicPr>
              <p:blipFill>
                <a:blip r:embed="rId37"/>
                <a:stretch>
                  <a:fillRect/>
                </a:stretch>
              </p:blipFill>
              <p:spPr>
                <a:xfrm>
                  <a:off x="4622176" y="4036080"/>
                  <a:ext cx="421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C0A0C948-4E14-643F-7E93-A94076258FC4}"/>
                    </a:ext>
                  </a:extLst>
                </p14:cNvPr>
                <p14:cNvContentPartPr/>
                <p14:nvPr/>
              </p14:nvContentPartPr>
              <p14:xfrm>
                <a:off x="5062456" y="3928800"/>
                <a:ext cx="397440" cy="263160"/>
              </p14:xfrm>
            </p:contentPart>
          </mc:Choice>
          <mc:Fallback xmlns="">
            <p:pic>
              <p:nvPicPr>
                <p:cNvPr id="35" name="Ink 34">
                  <a:extLst>
                    <a:ext uri="{FF2B5EF4-FFF2-40B4-BE49-F238E27FC236}">
                      <a16:creationId xmlns:a16="http://schemas.microsoft.com/office/drawing/2014/main" id="{C0A0C948-4E14-643F-7E93-A94076258FC4}"/>
                    </a:ext>
                  </a:extLst>
                </p:cNvPr>
                <p:cNvPicPr/>
                <p:nvPr/>
              </p:nvPicPr>
              <p:blipFill>
                <a:blip r:embed="rId39"/>
                <a:stretch>
                  <a:fillRect/>
                </a:stretch>
              </p:blipFill>
              <p:spPr>
                <a:xfrm>
                  <a:off x="5026456" y="3892800"/>
                  <a:ext cx="4690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7224F2C5-ECB5-5DDE-9D38-99667443F2A0}"/>
                    </a:ext>
                  </a:extLst>
                </p14:cNvPr>
                <p14:cNvContentPartPr/>
                <p14:nvPr/>
              </p14:nvContentPartPr>
              <p14:xfrm>
                <a:off x="5487256" y="3867240"/>
                <a:ext cx="52920" cy="326160"/>
              </p14:xfrm>
            </p:contentPart>
          </mc:Choice>
          <mc:Fallback xmlns="">
            <p:pic>
              <p:nvPicPr>
                <p:cNvPr id="36" name="Ink 35">
                  <a:extLst>
                    <a:ext uri="{FF2B5EF4-FFF2-40B4-BE49-F238E27FC236}">
                      <a16:creationId xmlns:a16="http://schemas.microsoft.com/office/drawing/2014/main" id="{7224F2C5-ECB5-5DDE-9D38-99667443F2A0}"/>
                    </a:ext>
                  </a:extLst>
                </p:cNvPr>
                <p:cNvPicPr/>
                <p:nvPr/>
              </p:nvPicPr>
              <p:blipFill>
                <a:blip r:embed="rId41"/>
                <a:stretch>
                  <a:fillRect/>
                </a:stretch>
              </p:blipFill>
              <p:spPr>
                <a:xfrm>
                  <a:off x="5451256" y="3831240"/>
                  <a:ext cx="1245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84EFC235-E260-0C81-F622-85854EB0904F}"/>
                    </a:ext>
                  </a:extLst>
                </p14:cNvPr>
                <p14:cNvContentPartPr/>
                <p14:nvPr/>
              </p14:nvContentPartPr>
              <p14:xfrm>
                <a:off x="4888936" y="4302120"/>
                <a:ext cx="111960" cy="18000"/>
              </p14:xfrm>
            </p:contentPart>
          </mc:Choice>
          <mc:Fallback xmlns="">
            <p:pic>
              <p:nvPicPr>
                <p:cNvPr id="38" name="Ink 37">
                  <a:extLst>
                    <a:ext uri="{FF2B5EF4-FFF2-40B4-BE49-F238E27FC236}">
                      <a16:creationId xmlns:a16="http://schemas.microsoft.com/office/drawing/2014/main" id="{84EFC235-E260-0C81-F622-85854EB0904F}"/>
                    </a:ext>
                  </a:extLst>
                </p:cNvPr>
                <p:cNvPicPr/>
                <p:nvPr/>
              </p:nvPicPr>
              <p:blipFill>
                <a:blip r:embed="rId43"/>
                <a:stretch>
                  <a:fillRect/>
                </a:stretch>
              </p:blipFill>
              <p:spPr>
                <a:xfrm>
                  <a:off x="4852936" y="4266480"/>
                  <a:ext cx="1836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104E2375-CB1B-9C24-AE09-CB226018926D}"/>
                    </a:ext>
                  </a:extLst>
                </p14:cNvPr>
                <p14:cNvContentPartPr/>
                <p14:nvPr/>
              </p14:nvContentPartPr>
              <p14:xfrm>
                <a:off x="4976056" y="4347480"/>
                <a:ext cx="11880" cy="173520"/>
              </p14:xfrm>
            </p:contentPart>
          </mc:Choice>
          <mc:Fallback xmlns="">
            <p:pic>
              <p:nvPicPr>
                <p:cNvPr id="39" name="Ink 38">
                  <a:extLst>
                    <a:ext uri="{FF2B5EF4-FFF2-40B4-BE49-F238E27FC236}">
                      <a16:creationId xmlns:a16="http://schemas.microsoft.com/office/drawing/2014/main" id="{104E2375-CB1B-9C24-AE09-CB226018926D}"/>
                    </a:ext>
                  </a:extLst>
                </p:cNvPr>
                <p:cNvPicPr/>
                <p:nvPr/>
              </p:nvPicPr>
              <p:blipFill>
                <a:blip r:embed="rId45"/>
                <a:stretch>
                  <a:fillRect/>
                </a:stretch>
              </p:blipFill>
              <p:spPr>
                <a:xfrm>
                  <a:off x="4940416" y="4311840"/>
                  <a:ext cx="835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4E9A5406-C879-0752-8AF3-B23805E6C4D4}"/>
                    </a:ext>
                  </a:extLst>
                </p14:cNvPr>
                <p14:cNvContentPartPr/>
                <p14:nvPr/>
              </p14:nvContentPartPr>
              <p14:xfrm>
                <a:off x="4964536" y="4300680"/>
                <a:ext cx="273600" cy="274320"/>
              </p14:xfrm>
            </p:contentPart>
          </mc:Choice>
          <mc:Fallback xmlns="">
            <p:pic>
              <p:nvPicPr>
                <p:cNvPr id="40" name="Ink 39">
                  <a:extLst>
                    <a:ext uri="{FF2B5EF4-FFF2-40B4-BE49-F238E27FC236}">
                      <a16:creationId xmlns:a16="http://schemas.microsoft.com/office/drawing/2014/main" id="{4E9A5406-C879-0752-8AF3-B23805E6C4D4}"/>
                    </a:ext>
                  </a:extLst>
                </p:cNvPr>
                <p:cNvPicPr/>
                <p:nvPr/>
              </p:nvPicPr>
              <p:blipFill>
                <a:blip r:embed="rId47"/>
                <a:stretch>
                  <a:fillRect/>
                </a:stretch>
              </p:blipFill>
              <p:spPr>
                <a:xfrm>
                  <a:off x="4928896" y="4264680"/>
                  <a:ext cx="345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8D16B39D-3762-1DB5-D479-7E62502A7147}"/>
                    </a:ext>
                  </a:extLst>
                </p14:cNvPr>
                <p14:cNvContentPartPr/>
                <p14:nvPr/>
              </p14:nvContentPartPr>
              <p14:xfrm>
                <a:off x="5175856" y="4305000"/>
                <a:ext cx="254160" cy="280800"/>
              </p14:xfrm>
            </p:contentPart>
          </mc:Choice>
          <mc:Fallback xmlns="">
            <p:pic>
              <p:nvPicPr>
                <p:cNvPr id="41" name="Ink 40">
                  <a:extLst>
                    <a:ext uri="{FF2B5EF4-FFF2-40B4-BE49-F238E27FC236}">
                      <a16:creationId xmlns:a16="http://schemas.microsoft.com/office/drawing/2014/main" id="{8D16B39D-3762-1DB5-D479-7E62502A7147}"/>
                    </a:ext>
                  </a:extLst>
                </p:cNvPr>
                <p:cNvPicPr/>
                <p:nvPr/>
              </p:nvPicPr>
              <p:blipFill>
                <a:blip r:embed="rId49"/>
                <a:stretch>
                  <a:fillRect/>
                </a:stretch>
              </p:blipFill>
              <p:spPr>
                <a:xfrm>
                  <a:off x="5140216" y="4269360"/>
                  <a:ext cx="3258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8859A049-E19E-B497-FD91-6B335909BC45}"/>
                    </a:ext>
                  </a:extLst>
                </p14:cNvPr>
                <p14:cNvContentPartPr/>
                <p14:nvPr/>
              </p14:nvContentPartPr>
              <p14:xfrm>
                <a:off x="5405536" y="4334160"/>
                <a:ext cx="106920" cy="225000"/>
              </p14:xfrm>
            </p:contentPart>
          </mc:Choice>
          <mc:Fallback xmlns="">
            <p:pic>
              <p:nvPicPr>
                <p:cNvPr id="42" name="Ink 41">
                  <a:extLst>
                    <a:ext uri="{FF2B5EF4-FFF2-40B4-BE49-F238E27FC236}">
                      <a16:creationId xmlns:a16="http://schemas.microsoft.com/office/drawing/2014/main" id="{8859A049-E19E-B497-FD91-6B335909BC45}"/>
                    </a:ext>
                  </a:extLst>
                </p:cNvPr>
                <p:cNvPicPr/>
                <p:nvPr/>
              </p:nvPicPr>
              <p:blipFill>
                <a:blip r:embed="rId51"/>
                <a:stretch>
                  <a:fillRect/>
                </a:stretch>
              </p:blipFill>
              <p:spPr>
                <a:xfrm>
                  <a:off x="5369536" y="4298520"/>
                  <a:ext cx="178560" cy="296640"/>
                </a:xfrm>
                <a:prstGeom prst="rect">
                  <a:avLst/>
                </a:prstGeom>
              </p:spPr>
            </p:pic>
          </mc:Fallback>
        </mc:AlternateContent>
      </p:grpSp>
      <p:grpSp>
        <p:nvGrpSpPr>
          <p:cNvPr id="46" name="Group 45">
            <a:extLst>
              <a:ext uri="{FF2B5EF4-FFF2-40B4-BE49-F238E27FC236}">
                <a16:creationId xmlns:a16="http://schemas.microsoft.com/office/drawing/2014/main" id="{B0EC8C8D-96E0-8F62-A99C-C9E10CD87FB8}"/>
              </a:ext>
            </a:extLst>
          </p:cNvPr>
          <p:cNvGrpSpPr/>
          <p:nvPr/>
        </p:nvGrpSpPr>
        <p:grpSpPr>
          <a:xfrm>
            <a:off x="6216256" y="3867960"/>
            <a:ext cx="537120" cy="218880"/>
            <a:chOff x="6216256" y="3867960"/>
            <a:chExt cx="537120" cy="218880"/>
          </a:xfrm>
        </p:grpSpPr>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EFB31342-FAB9-EA69-E342-AEB4212426B4}"/>
                    </a:ext>
                  </a:extLst>
                </p14:cNvPr>
                <p14:cNvContentPartPr/>
                <p14:nvPr/>
              </p14:nvContentPartPr>
              <p14:xfrm>
                <a:off x="6216256" y="4010880"/>
                <a:ext cx="478800" cy="64080"/>
              </p14:xfrm>
            </p:contentPart>
          </mc:Choice>
          <mc:Fallback xmlns="">
            <p:pic>
              <p:nvPicPr>
                <p:cNvPr id="44" name="Ink 43">
                  <a:extLst>
                    <a:ext uri="{FF2B5EF4-FFF2-40B4-BE49-F238E27FC236}">
                      <a16:creationId xmlns:a16="http://schemas.microsoft.com/office/drawing/2014/main" id="{EFB31342-FAB9-EA69-E342-AEB4212426B4}"/>
                    </a:ext>
                  </a:extLst>
                </p:cNvPr>
                <p:cNvPicPr/>
                <p:nvPr/>
              </p:nvPicPr>
              <p:blipFill>
                <a:blip r:embed="rId53"/>
                <a:stretch>
                  <a:fillRect/>
                </a:stretch>
              </p:blipFill>
              <p:spPr>
                <a:xfrm>
                  <a:off x="6180616" y="3974880"/>
                  <a:ext cx="5504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AF11D71A-134E-3953-8CF0-F22348EAD1F0}"/>
                    </a:ext>
                  </a:extLst>
                </p14:cNvPr>
                <p14:cNvContentPartPr/>
                <p14:nvPr/>
              </p14:nvContentPartPr>
              <p14:xfrm>
                <a:off x="6612256" y="3867960"/>
                <a:ext cx="141120" cy="218880"/>
              </p14:xfrm>
            </p:contentPart>
          </mc:Choice>
          <mc:Fallback xmlns="">
            <p:pic>
              <p:nvPicPr>
                <p:cNvPr id="45" name="Ink 44">
                  <a:extLst>
                    <a:ext uri="{FF2B5EF4-FFF2-40B4-BE49-F238E27FC236}">
                      <a16:creationId xmlns:a16="http://schemas.microsoft.com/office/drawing/2014/main" id="{AF11D71A-134E-3953-8CF0-F22348EAD1F0}"/>
                    </a:ext>
                  </a:extLst>
                </p:cNvPr>
                <p:cNvPicPr/>
                <p:nvPr/>
              </p:nvPicPr>
              <p:blipFill>
                <a:blip r:embed="rId55"/>
                <a:stretch>
                  <a:fillRect/>
                </a:stretch>
              </p:blipFill>
              <p:spPr>
                <a:xfrm>
                  <a:off x="6576256" y="3831960"/>
                  <a:ext cx="212760" cy="290520"/>
                </a:xfrm>
                <a:prstGeom prst="rect">
                  <a:avLst/>
                </a:prstGeom>
              </p:spPr>
            </p:pic>
          </mc:Fallback>
        </mc:AlternateContent>
      </p:grpSp>
      <p:grpSp>
        <p:nvGrpSpPr>
          <p:cNvPr id="56" name="Group 55">
            <a:extLst>
              <a:ext uri="{FF2B5EF4-FFF2-40B4-BE49-F238E27FC236}">
                <a16:creationId xmlns:a16="http://schemas.microsoft.com/office/drawing/2014/main" id="{E83136BF-C7B8-4DE1-8A4D-29DD9FAA94A9}"/>
              </a:ext>
            </a:extLst>
          </p:cNvPr>
          <p:cNvGrpSpPr/>
          <p:nvPr/>
        </p:nvGrpSpPr>
        <p:grpSpPr>
          <a:xfrm>
            <a:off x="7209496" y="3636480"/>
            <a:ext cx="1204920" cy="516240"/>
            <a:chOff x="7209496" y="3636480"/>
            <a:chExt cx="1204920" cy="516240"/>
          </a:xfrm>
        </p:grpSpPr>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F071311E-2A95-29BC-A703-F07D81EC41E9}"/>
                    </a:ext>
                  </a:extLst>
                </p14:cNvPr>
                <p14:cNvContentPartPr/>
                <p14:nvPr/>
              </p14:nvContentPartPr>
              <p14:xfrm>
                <a:off x="7209496" y="3782640"/>
                <a:ext cx="209520" cy="275760"/>
              </p14:xfrm>
            </p:contentPart>
          </mc:Choice>
          <mc:Fallback xmlns="">
            <p:pic>
              <p:nvPicPr>
                <p:cNvPr id="47" name="Ink 46">
                  <a:extLst>
                    <a:ext uri="{FF2B5EF4-FFF2-40B4-BE49-F238E27FC236}">
                      <a16:creationId xmlns:a16="http://schemas.microsoft.com/office/drawing/2014/main" id="{F071311E-2A95-29BC-A703-F07D81EC41E9}"/>
                    </a:ext>
                  </a:extLst>
                </p:cNvPr>
                <p:cNvPicPr/>
                <p:nvPr/>
              </p:nvPicPr>
              <p:blipFill>
                <a:blip r:embed="rId57"/>
                <a:stretch>
                  <a:fillRect/>
                </a:stretch>
              </p:blipFill>
              <p:spPr>
                <a:xfrm>
                  <a:off x="7173856" y="3746640"/>
                  <a:ext cx="2811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Ink 47">
                  <a:extLst>
                    <a:ext uri="{FF2B5EF4-FFF2-40B4-BE49-F238E27FC236}">
                      <a16:creationId xmlns:a16="http://schemas.microsoft.com/office/drawing/2014/main" id="{466916AC-715E-ECDC-7E1F-34C820A0528A}"/>
                    </a:ext>
                  </a:extLst>
                </p14:cNvPr>
                <p14:cNvContentPartPr/>
                <p14:nvPr/>
              </p14:nvContentPartPr>
              <p14:xfrm>
                <a:off x="7482376" y="3867960"/>
                <a:ext cx="209520" cy="146160"/>
              </p14:xfrm>
            </p:contentPart>
          </mc:Choice>
          <mc:Fallback xmlns="">
            <p:pic>
              <p:nvPicPr>
                <p:cNvPr id="48" name="Ink 47">
                  <a:extLst>
                    <a:ext uri="{FF2B5EF4-FFF2-40B4-BE49-F238E27FC236}">
                      <a16:creationId xmlns:a16="http://schemas.microsoft.com/office/drawing/2014/main" id="{466916AC-715E-ECDC-7E1F-34C820A0528A}"/>
                    </a:ext>
                  </a:extLst>
                </p:cNvPr>
                <p:cNvPicPr/>
                <p:nvPr/>
              </p:nvPicPr>
              <p:blipFill>
                <a:blip r:embed="rId59"/>
                <a:stretch>
                  <a:fillRect/>
                </a:stretch>
              </p:blipFill>
              <p:spPr>
                <a:xfrm>
                  <a:off x="7446736" y="3831960"/>
                  <a:ext cx="2811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Ink 48">
                  <a:extLst>
                    <a:ext uri="{FF2B5EF4-FFF2-40B4-BE49-F238E27FC236}">
                      <a16:creationId xmlns:a16="http://schemas.microsoft.com/office/drawing/2014/main" id="{F4100C8A-7A56-C1FF-5E3D-912ADB8AF347}"/>
                    </a:ext>
                  </a:extLst>
                </p14:cNvPr>
                <p14:cNvContentPartPr/>
                <p14:nvPr/>
              </p14:nvContentPartPr>
              <p14:xfrm>
                <a:off x="7689736" y="3773280"/>
                <a:ext cx="88920" cy="214920"/>
              </p14:xfrm>
            </p:contentPart>
          </mc:Choice>
          <mc:Fallback xmlns="">
            <p:pic>
              <p:nvPicPr>
                <p:cNvPr id="49" name="Ink 48">
                  <a:extLst>
                    <a:ext uri="{FF2B5EF4-FFF2-40B4-BE49-F238E27FC236}">
                      <a16:creationId xmlns:a16="http://schemas.microsoft.com/office/drawing/2014/main" id="{F4100C8A-7A56-C1FF-5E3D-912ADB8AF347}"/>
                    </a:ext>
                  </a:extLst>
                </p:cNvPr>
                <p:cNvPicPr/>
                <p:nvPr/>
              </p:nvPicPr>
              <p:blipFill>
                <a:blip r:embed="rId61"/>
                <a:stretch>
                  <a:fillRect/>
                </a:stretch>
              </p:blipFill>
              <p:spPr>
                <a:xfrm>
                  <a:off x="7654096" y="3737640"/>
                  <a:ext cx="1605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Ink 49">
                  <a:extLst>
                    <a:ext uri="{FF2B5EF4-FFF2-40B4-BE49-F238E27FC236}">
                      <a16:creationId xmlns:a16="http://schemas.microsoft.com/office/drawing/2014/main" id="{04FACE6F-11FD-47E9-DFCD-76CF93962B3F}"/>
                    </a:ext>
                  </a:extLst>
                </p14:cNvPr>
                <p14:cNvContentPartPr/>
                <p14:nvPr/>
              </p14:nvContentPartPr>
              <p14:xfrm>
                <a:off x="7878016" y="3799200"/>
                <a:ext cx="112680" cy="159840"/>
              </p14:xfrm>
            </p:contentPart>
          </mc:Choice>
          <mc:Fallback xmlns="">
            <p:pic>
              <p:nvPicPr>
                <p:cNvPr id="50" name="Ink 49">
                  <a:extLst>
                    <a:ext uri="{FF2B5EF4-FFF2-40B4-BE49-F238E27FC236}">
                      <a16:creationId xmlns:a16="http://schemas.microsoft.com/office/drawing/2014/main" id="{04FACE6F-11FD-47E9-DFCD-76CF93962B3F}"/>
                    </a:ext>
                  </a:extLst>
                </p:cNvPr>
                <p:cNvPicPr/>
                <p:nvPr/>
              </p:nvPicPr>
              <p:blipFill>
                <a:blip r:embed="rId63"/>
                <a:stretch>
                  <a:fillRect/>
                </a:stretch>
              </p:blipFill>
              <p:spPr>
                <a:xfrm>
                  <a:off x="7842376" y="3763560"/>
                  <a:ext cx="1843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7057FD37-4D6E-AED9-8A8E-8C047B5E5D39}"/>
                    </a:ext>
                  </a:extLst>
                </p14:cNvPr>
                <p14:cNvContentPartPr/>
                <p14:nvPr/>
              </p14:nvContentPartPr>
              <p14:xfrm>
                <a:off x="7876216" y="3823320"/>
                <a:ext cx="66240" cy="329400"/>
              </p14:xfrm>
            </p:contentPart>
          </mc:Choice>
          <mc:Fallback xmlns="">
            <p:pic>
              <p:nvPicPr>
                <p:cNvPr id="51" name="Ink 50">
                  <a:extLst>
                    <a:ext uri="{FF2B5EF4-FFF2-40B4-BE49-F238E27FC236}">
                      <a16:creationId xmlns:a16="http://schemas.microsoft.com/office/drawing/2014/main" id="{7057FD37-4D6E-AED9-8A8E-8C047B5E5D39}"/>
                    </a:ext>
                  </a:extLst>
                </p:cNvPr>
                <p:cNvPicPr/>
                <p:nvPr/>
              </p:nvPicPr>
              <p:blipFill>
                <a:blip r:embed="rId65"/>
                <a:stretch>
                  <a:fillRect/>
                </a:stretch>
              </p:blipFill>
              <p:spPr>
                <a:xfrm>
                  <a:off x="7840576" y="3787680"/>
                  <a:ext cx="1378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6D3618E6-6FB5-6D89-CD4C-E24DBF937A20}"/>
                    </a:ext>
                  </a:extLst>
                </p14:cNvPr>
                <p14:cNvContentPartPr/>
                <p14:nvPr/>
              </p14:nvContentPartPr>
              <p14:xfrm>
                <a:off x="8063416" y="3772200"/>
                <a:ext cx="344520" cy="180000"/>
              </p14:xfrm>
            </p:contentPart>
          </mc:Choice>
          <mc:Fallback xmlns="">
            <p:pic>
              <p:nvPicPr>
                <p:cNvPr id="52" name="Ink 51">
                  <a:extLst>
                    <a:ext uri="{FF2B5EF4-FFF2-40B4-BE49-F238E27FC236}">
                      <a16:creationId xmlns:a16="http://schemas.microsoft.com/office/drawing/2014/main" id="{6D3618E6-6FB5-6D89-CD4C-E24DBF937A20}"/>
                    </a:ext>
                  </a:extLst>
                </p:cNvPr>
                <p:cNvPicPr/>
                <p:nvPr/>
              </p:nvPicPr>
              <p:blipFill>
                <a:blip r:embed="rId67"/>
                <a:stretch>
                  <a:fillRect/>
                </a:stretch>
              </p:blipFill>
              <p:spPr>
                <a:xfrm>
                  <a:off x="8027776" y="3736560"/>
                  <a:ext cx="416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id="{4208019F-4BF6-D19E-2ED7-15DF686973A0}"/>
                    </a:ext>
                  </a:extLst>
                </p14:cNvPr>
                <p14:cNvContentPartPr/>
                <p14:nvPr/>
              </p14:nvContentPartPr>
              <p14:xfrm>
                <a:off x="8274736" y="3636480"/>
                <a:ext cx="139680" cy="239400"/>
              </p14:xfrm>
            </p:contentPart>
          </mc:Choice>
          <mc:Fallback xmlns="">
            <p:pic>
              <p:nvPicPr>
                <p:cNvPr id="55" name="Ink 54">
                  <a:extLst>
                    <a:ext uri="{FF2B5EF4-FFF2-40B4-BE49-F238E27FC236}">
                      <a16:creationId xmlns:a16="http://schemas.microsoft.com/office/drawing/2014/main" id="{4208019F-4BF6-D19E-2ED7-15DF686973A0}"/>
                    </a:ext>
                  </a:extLst>
                </p:cNvPr>
                <p:cNvPicPr/>
                <p:nvPr/>
              </p:nvPicPr>
              <p:blipFill>
                <a:blip r:embed="rId69"/>
                <a:stretch>
                  <a:fillRect/>
                </a:stretch>
              </p:blipFill>
              <p:spPr>
                <a:xfrm>
                  <a:off x="8239096" y="3600840"/>
                  <a:ext cx="211320" cy="311040"/>
                </a:xfrm>
                <a:prstGeom prst="rect">
                  <a:avLst/>
                </a:prstGeom>
              </p:spPr>
            </p:pic>
          </mc:Fallback>
        </mc:AlternateContent>
      </p:grpSp>
      <p:grpSp>
        <p:nvGrpSpPr>
          <p:cNvPr id="64" name="Group 63">
            <a:extLst>
              <a:ext uri="{FF2B5EF4-FFF2-40B4-BE49-F238E27FC236}">
                <a16:creationId xmlns:a16="http://schemas.microsoft.com/office/drawing/2014/main" id="{638F6B2F-8FCF-76BE-5108-7B8A0590816F}"/>
              </a:ext>
            </a:extLst>
          </p:cNvPr>
          <p:cNvGrpSpPr/>
          <p:nvPr/>
        </p:nvGrpSpPr>
        <p:grpSpPr>
          <a:xfrm>
            <a:off x="8736976" y="3583920"/>
            <a:ext cx="816840" cy="408600"/>
            <a:chOff x="8736976" y="3583920"/>
            <a:chExt cx="816840" cy="408600"/>
          </a:xfrm>
        </p:grpSpPr>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342F2B1B-61EA-E4E4-DC34-28D9105F71C4}"/>
                    </a:ext>
                  </a:extLst>
                </p14:cNvPr>
                <p14:cNvContentPartPr/>
                <p14:nvPr/>
              </p14:nvContentPartPr>
              <p14:xfrm>
                <a:off x="8736976" y="3635400"/>
                <a:ext cx="143280" cy="11880"/>
              </p14:xfrm>
            </p:contentPart>
          </mc:Choice>
          <mc:Fallback xmlns="">
            <p:pic>
              <p:nvPicPr>
                <p:cNvPr id="57" name="Ink 56">
                  <a:extLst>
                    <a:ext uri="{FF2B5EF4-FFF2-40B4-BE49-F238E27FC236}">
                      <a16:creationId xmlns:a16="http://schemas.microsoft.com/office/drawing/2014/main" id="{342F2B1B-61EA-E4E4-DC34-28D9105F71C4}"/>
                    </a:ext>
                  </a:extLst>
                </p:cNvPr>
                <p:cNvPicPr/>
                <p:nvPr/>
              </p:nvPicPr>
              <p:blipFill>
                <a:blip r:embed="rId71"/>
                <a:stretch>
                  <a:fillRect/>
                </a:stretch>
              </p:blipFill>
              <p:spPr>
                <a:xfrm>
                  <a:off x="8700976" y="3599400"/>
                  <a:ext cx="214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52B43F72-49A2-0EB6-2C0E-5CC402F36EE5}"/>
                    </a:ext>
                  </a:extLst>
                </p14:cNvPr>
                <p14:cNvContentPartPr/>
                <p14:nvPr/>
              </p14:nvContentPartPr>
              <p14:xfrm>
                <a:off x="8818696" y="3642600"/>
                <a:ext cx="141480" cy="229680"/>
              </p14:xfrm>
            </p:contentPart>
          </mc:Choice>
          <mc:Fallback xmlns="">
            <p:pic>
              <p:nvPicPr>
                <p:cNvPr id="58" name="Ink 57">
                  <a:extLst>
                    <a:ext uri="{FF2B5EF4-FFF2-40B4-BE49-F238E27FC236}">
                      <a16:creationId xmlns:a16="http://schemas.microsoft.com/office/drawing/2014/main" id="{52B43F72-49A2-0EB6-2C0E-5CC402F36EE5}"/>
                    </a:ext>
                  </a:extLst>
                </p:cNvPr>
                <p:cNvPicPr/>
                <p:nvPr/>
              </p:nvPicPr>
              <p:blipFill>
                <a:blip r:embed="rId73"/>
                <a:stretch>
                  <a:fillRect/>
                </a:stretch>
              </p:blipFill>
              <p:spPr>
                <a:xfrm>
                  <a:off x="8782696" y="3606960"/>
                  <a:ext cx="2131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FD369068-468D-6CB7-7D49-8DA22E057419}"/>
                    </a:ext>
                  </a:extLst>
                </p14:cNvPr>
                <p14:cNvContentPartPr/>
                <p14:nvPr/>
              </p14:nvContentPartPr>
              <p14:xfrm>
                <a:off x="8994376" y="3600120"/>
                <a:ext cx="97200" cy="7560"/>
              </p14:xfrm>
            </p:contentPart>
          </mc:Choice>
          <mc:Fallback xmlns="">
            <p:pic>
              <p:nvPicPr>
                <p:cNvPr id="59" name="Ink 58">
                  <a:extLst>
                    <a:ext uri="{FF2B5EF4-FFF2-40B4-BE49-F238E27FC236}">
                      <a16:creationId xmlns:a16="http://schemas.microsoft.com/office/drawing/2014/main" id="{FD369068-468D-6CB7-7D49-8DA22E057419}"/>
                    </a:ext>
                  </a:extLst>
                </p:cNvPr>
                <p:cNvPicPr/>
                <p:nvPr/>
              </p:nvPicPr>
              <p:blipFill>
                <a:blip r:embed="rId75"/>
                <a:stretch>
                  <a:fillRect/>
                </a:stretch>
              </p:blipFill>
              <p:spPr>
                <a:xfrm>
                  <a:off x="8958376" y="3564480"/>
                  <a:ext cx="168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4FF45C2A-F407-0486-0643-FDE691F32074}"/>
                    </a:ext>
                  </a:extLst>
                </p14:cNvPr>
                <p14:cNvContentPartPr/>
                <p14:nvPr/>
              </p14:nvContentPartPr>
              <p14:xfrm>
                <a:off x="9031816" y="3583920"/>
                <a:ext cx="130680" cy="232560"/>
              </p14:xfrm>
            </p:contentPart>
          </mc:Choice>
          <mc:Fallback xmlns="">
            <p:pic>
              <p:nvPicPr>
                <p:cNvPr id="60" name="Ink 59">
                  <a:extLst>
                    <a:ext uri="{FF2B5EF4-FFF2-40B4-BE49-F238E27FC236}">
                      <a16:creationId xmlns:a16="http://schemas.microsoft.com/office/drawing/2014/main" id="{4FF45C2A-F407-0486-0643-FDE691F32074}"/>
                    </a:ext>
                  </a:extLst>
                </p:cNvPr>
                <p:cNvPicPr/>
                <p:nvPr/>
              </p:nvPicPr>
              <p:blipFill>
                <a:blip r:embed="rId77"/>
                <a:stretch>
                  <a:fillRect/>
                </a:stretch>
              </p:blipFill>
              <p:spPr>
                <a:xfrm>
                  <a:off x="8996176" y="3547920"/>
                  <a:ext cx="2023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A342F492-DEF2-D61E-631C-627861D1E7A6}"/>
                    </a:ext>
                  </a:extLst>
                </p14:cNvPr>
                <p14:cNvContentPartPr/>
                <p14:nvPr/>
              </p14:nvContentPartPr>
              <p14:xfrm>
                <a:off x="9010576" y="3648000"/>
                <a:ext cx="20520" cy="344520"/>
              </p14:xfrm>
            </p:contentPart>
          </mc:Choice>
          <mc:Fallback xmlns="">
            <p:pic>
              <p:nvPicPr>
                <p:cNvPr id="61" name="Ink 60">
                  <a:extLst>
                    <a:ext uri="{FF2B5EF4-FFF2-40B4-BE49-F238E27FC236}">
                      <a16:creationId xmlns:a16="http://schemas.microsoft.com/office/drawing/2014/main" id="{A342F492-DEF2-D61E-631C-627861D1E7A6}"/>
                    </a:ext>
                  </a:extLst>
                </p:cNvPr>
                <p:cNvPicPr/>
                <p:nvPr/>
              </p:nvPicPr>
              <p:blipFill>
                <a:blip r:embed="rId79"/>
                <a:stretch>
                  <a:fillRect/>
                </a:stretch>
              </p:blipFill>
              <p:spPr>
                <a:xfrm>
                  <a:off x="8974936" y="3612360"/>
                  <a:ext cx="921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E2564C1B-E712-C328-03E1-F85E6FB40C0D}"/>
                    </a:ext>
                  </a:extLst>
                </p14:cNvPr>
                <p14:cNvContentPartPr/>
                <p14:nvPr/>
              </p14:nvContentPartPr>
              <p14:xfrm>
                <a:off x="9210376" y="3630360"/>
                <a:ext cx="228240" cy="279000"/>
              </p14:xfrm>
            </p:contentPart>
          </mc:Choice>
          <mc:Fallback xmlns="">
            <p:pic>
              <p:nvPicPr>
                <p:cNvPr id="62" name="Ink 61">
                  <a:extLst>
                    <a:ext uri="{FF2B5EF4-FFF2-40B4-BE49-F238E27FC236}">
                      <a16:creationId xmlns:a16="http://schemas.microsoft.com/office/drawing/2014/main" id="{E2564C1B-E712-C328-03E1-F85E6FB40C0D}"/>
                    </a:ext>
                  </a:extLst>
                </p:cNvPr>
                <p:cNvPicPr/>
                <p:nvPr/>
              </p:nvPicPr>
              <p:blipFill>
                <a:blip r:embed="rId81"/>
                <a:stretch>
                  <a:fillRect/>
                </a:stretch>
              </p:blipFill>
              <p:spPr>
                <a:xfrm>
                  <a:off x="9174736" y="3594720"/>
                  <a:ext cx="2998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A87FB051-30B4-6E60-3C73-90D8FC6BFF6E}"/>
                    </a:ext>
                  </a:extLst>
                </p14:cNvPr>
                <p14:cNvContentPartPr/>
                <p14:nvPr/>
              </p14:nvContentPartPr>
              <p14:xfrm>
                <a:off x="9540136" y="3844920"/>
                <a:ext cx="13680" cy="11880"/>
              </p14:xfrm>
            </p:contentPart>
          </mc:Choice>
          <mc:Fallback xmlns="">
            <p:pic>
              <p:nvPicPr>
                <p:cNvPr id="63" name="Ink 62">
                  <a:extLst>
                    <a:ext uri="{FF2B5EF4-FFF2-40B4-BE49-F238E27FC236}">
                      <a16:creationId xmlns:a16="http://schemas.microsoft.com/office/drawing/2014/main" id="{A87FB051-30B4-6E60-3C73-90D8FC6BFF6E}"/>
                    </a:ext>
                  </a:extLst>
                </p:cNvPr>
                <p:cNvPicPr/>
                <p:nvPr/>
              </p:nvPicPr>
              <p:blipFill>
                <a:blip r:embed="rId83"/>
                <a:stretch>
                  <a:fillRect/>
                </a:stretch>
              </p:blipFill>
              <p:spPr>
                <a:xfrm>
                  <a:off x="9504136" y="3808920"/>
                  <a:ext cx="85320" cy="83520"/>
                </a:xfrm>
                <a:prstGeom prst="rect">
                  <a:avLst/>
                </a:prstGeom>
              </p:spPr>
            </p:pic>
          </mc:Fallback>
        </mc:AlternateContent>
      </p:grpSp>
      <p:grpSp>
        <p:nvGrpSpPr>
          <p:cNvPr id="71" name="Group 70">
            <a:extLst>
              <a:ext uri="{FF2B5EF4-FFF2-40B4-BE49-F238E27FC236}">
                <a16:creationId xmlns:a16="http://schemas.microsoft.com/office/drawing/2014/main" id="{B711A522-31FD-F699-3220-3ED759702717}"/>
              </a:ext>
            </a:extLst>
          </p:cNvPr>
          <p:cNvGrpSpPr/>
          <p:nvPr/>
        </p:nvGrpSpPr>
        <p:grpSpPr>
          <a:xfrm>
            <a:off x="1654336" y="5671560"/>
            <a:ext cx="1063800" cy="469440"/>
            <a:chOff x="1654336" y="5671560"/>
            <a:chExt cx="1063800" cy="469440"/>
          </a:xfrm>
        </p:grpSpPr>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8FA76B6C-253E-D817-D3C0-A9FBAF860D90}"/>
                    </a:ext>
                  </a:extLst>
                </p14:cNvPr>
                <p14:cNvContentPartPr/>
                <p14:nvPr/>
              </p14:nvContentPartPr>
              <p14:xfrm>
                <a:off x="1654336" y="5671560"/>
                <a:ext cx="182160" cy="18000"/>
              </p14:xfrm>
            </p:contentPart>
          </mc:Choice>
          <mc:Fallback xmlns="">
            <p:pic>
              <p:nvPicPr>
                <p:cNvPr id="65" name="Ink 64">
                  <a:extLst>
                    <a:ext uri="{FF2B5EF4-FFF2-40B4-BE49-F238E27FC236}">
                      <a16:creationId xmlns:a16="http://schemas.microsoft.com/office/drawing/2014/main" id="{8FA76B6C-253E-D817-D3C0-A9FBAF860D90}"/>
                    </a:ext>
                  </a:extLst>
                </p:cNvPr>
                <p:cNvPicPr/>
                <p:nvPr/>
              </p:nvPicPr>
              <p:blipFill>
                <a:blip r:embed="rId85"/>
                <a:stretch>
                  <a:fillRect/>
                </a:stretch>
              </p:blipFill>
              <p:spPr>
                <a:xfrm>
                  <a:off x="1618336" y="5635560"/>
                  <a:ext cx="253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6D356DB1-DB8F-F99A-85E4-D54A58E01D08}"/>
                    </a:ext>
                  </a:extLst>
                </p14:cNvPr>
                <p14:cNvContentPartPr/>
                <p14:nvPr/>
              </p14:nvContentPartPr>
              <p14:xfrm>
                <a:off x="1760176" y="5750040"/>
                <a:ext cx="185760" cy="272880"/>
              </p14:xfrm>
            </p:contentPart>
          </mc:Choice>
          <mc:Fallback xmlns="">
            <p:pic>
              <p:nvPicPr>
                <p:cNvPr id="66" name="Ink 65">
                  <a:extLst>
                    <a:ext uri="{FF2B5EF4-FFF2-40B4-BE49-F238E27FC236}">
                      <a16:creationId xmlns:a16="http://schemas.microsoft.com/office/drawing/2014/main" id="{6D356DB1-DB8F-F99A-85E4-D54A58E01D08}"/>
                    </a:ext>
                  </a:extLst>
                </p:cNvPr>
                <p:cNvPicPr/>
                <p:nvPr/>
              </p:nvPicPr>
              <p:blipFill>
                <a:blip r:embed="rId87"/>
                <a:stretch>
                  <a:fillRect/>
                </a:stretch>
              </p:blipFill>
              <p:spPr>
                <a:xfrm>
                  <a:off x="1724536" y="5714400"/>
                  <a:ext cx="2574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23FD5F7C-BC2B-E5A4-775D-35C4AF6FBA74}"/>
                    </a:ext>
                  </a:extLst>
                </p14:cNvPr>
                <p14:cNvContentPartPr/>
                <p14:nvPr/>
              </p14:nvContentPartPr>
              <p14:xfrm>
                <a:off x="1991296" y="5839320"/>
                <a:ext cx="126360" cy="102960"/>
              </p14:xfrm>
            </p:contentPart>
          </mc:Choice>
          <mc:Fallback xmlns="">
            <p:pic>
              <p:nvPicPr>
                <p:cNvPr id="67" name="Ink 66">
                  <a:extLst>
                    <a:ext uri="{FF2B5EF4-FFF2-40B4-BE49-F238E27FC236}">
                      <a16:creationId xmlns:a16="http://schemas.microsoft.com/office/drawing/2014/main" id="{23FD5F7C-BC2B-E5A4-775D-35C4AF6FBA74}"/>
                    </a:ext>
                  </a:extLst>
                </p:cNvPr>
                <p:cNvPicPr/>
                <p:nvPr/>
              </p:nvPicPr>
              <p:blipFill>
                <a:blip r:embed="rId89"/>
                <a:stretch>
                  <a:fillRect/>
                </a:stretch>
              </p:blipFill>
              <p:spPr>
                <a:xfrm>
                  <a:off x="1955296" y="5803320"/>
                  <a:ext cx="198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Ink 67">
                  <a:extLst>
                    <a:ext uri="{FF2B5EF4-FFF2-40B4-BE49-F238E27FC236}">
                      <a16:creationId xmlns:a16="http://schemas.microsoft.com/office/drawing/2014/main" id="{73D87365-20E1-90D7-E8EB-CD18F42EF98F}"/>
                    </a:ext>
                  </a:extLst>
                </p14:cNvPr>
                <p14:cNvContentPartPr/>
                <p14:nvPr/>
              </p14:nvContentPartPr>
              <p14:xfrm>
                <a:off x="2224216" y="5757600"/>
                <a:ext cx="65160" cy="176760"/>
              </p14:xfrm>
            </p:contentPart>
          </mc:Choice>
          <mc:Fallback xmlns="">
            <p:pic>
              <p:nvPicPr>
                <p:cNvPr id="68" name="Ink 67">
                  <a:extLst>
                    <a:ext uri="{FF2B5EF4-FFF2-40B4-BE49-F238E27FC236}">
                      <a16:creationId xmlns:a16="http://schemas.microsoft.com/office/drawing/2014/main" id="{73D87365-20E1-90D7-E8EB-CD18F42EF98F}"/>
                    </a:ext>
                  </a:extLst>
                </p:cNvPr>
                <p:cNvPicPr/>
                <p:nvPr/>
              </p:nvPicPr>
              <p:blipFill>
                <a:blip r:embed="rId91"/>
                <a:stretch>
                  <a:fillRect/>
                </a:stretch>
              </p:blipFill>
              <p:spPr>
                <a:xfrm>
                  <a:off x="2188216" y="5721600"/>
                  <a:ext cx="136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9" name="Ink 68">
                  <a:extLst>
                    <a:ext uri="{FF2B5EF4-FFF2-40B4-BE49-F238E27FC236}">
                      <a16:creationId xmlns:a16="http://schemas.microsoft.com/office/drawing/2014/main" id="{DED0B42F-5313-05C4-3B76-E5EE6E91ADA3}"/>
                    </a:ext>
                  </a:extLst>
                </p14:cNvPr>
                <p14:cNvContentPartPr/>
                <p14:nvPr/>
              </p14:nvContentPartPr>
              <p14:xfrm>
                <a:off x="2214496" y="5798640"/>
                <a:ext cx="313200" cy="342360"/>
              </p14:xfrm>
            </p:contentPart>
          </mc:Choice>
          <mc:Fallback xmlns="">
            <p:pic>
              <p:nvPicPr>
                <p:cNvPr id="69" name="Ink 68">
                  <a:extLst>
                    <a:ext uri="{FF2B5EF4-FFF2-40B4-BE49-F238E27FC236}">
                      <a16:creationId xmlns:a16="http://schemas.microsoft.com/office/drawing/2014/main" id="{DED0B42F-5313-05C4-3B76-E5EE6E91ADA3}"/>
                    </a:ext>
                  </a:extLst>
                </p:cNvPr>
                <p:cNvPicPr/>
                <p:nvPr/>
              </p:nvPicPr>
              <p:blipFill>
                <a:blip r:embed="rId93"/>
                <a:stretch>
                  <a:fillRect/>
                </a:stretch>
              </p:blipFill>
              <p:spPr>
                <a:xfrm>
                  <a:off x="2178496" y="5762640"/>
                  <a:ext cx="38484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CF936FD2-4066-9112-7E67-6163377EBDA2}"/>
                    </a:ext>
                  </a:extLst>
                </p14:cNvPr>
                <p14:cNvContentPartPr/>
                <p14:nvPr/>
              </p14:nvContentPartPr>
              <p14:xfrm>
                <a:off x="2514376" y="5675520"/>
                <a:ext cx="203760" cy="271800"/>
              </p14:xfrm>
            </p:contentPart>
          </mc:Choice>
          <mc:Fallback xmlns="">
            <p:pic>
              <p:nvPicPr>
                <p:cNvPr id="70" name="Ink 69">
                  <a:extLst>
                    <a:ext uri="{FF2B5EF4-FFF2-40B4-BE49-F238E27FC236}">
                      <a16:creationId xmlns:a16="http://schemas.microsoft.com/office/drawing/2014/main" id="{CF936FD2-4066-9112-7E67-6163377EBDA2}"/>
                    </a:ext>
                  </a:extLst>
                </p:cNvPr>
                <p:cNvPicPr/>
                <p:nvPr/>
              </p:nvPicPr>
              <p:blipFill>
                <a:blip r:embed="rId95"/>
                <a:stretch>
                  <a:fillRect/>
                </a:stretch>
              </p:blipFill>
              <p:spPr>
                <a:xfrm>
                  <a:off x="2478376" y="5639880"/>
                  <a:ext cx="275400" cy="343440"/>
                </a:xfrm>
                <a:prstGeom prst="rect">
                  <a:avLst/>
                </a:prstGeom>
              </p:spPr>
            </p:pic>
          </mc:Fallback>
        </mc:AlternateContent>
      </p:grpSp>
      <p:grpSp>
        <p:nvGrpSpPr>
          <p:cNvPr id="76" name="Group 75">
            <a:extLst>
              <a:ext uri="{FF2B5EF4-FFF2-40B4-BE49-F238E27FC236}">
                <a16:creationId xmlns:a16="http://schemas.microsoft.com/office/drawing/2014/main" id="{8A16EDA0-ACBE-95CA-ABBF-56106C8231B5}"/>
              </a:ext>
            </a:extLst>
          </p:cNvPr>
          <p:cNvGrpSpPr/>
          <p:nvPr/>
        </p:nvGrpSpPr>
        <p:grpSpPr>
          <a:xfrm>
            <a:off x="3213496" y="5315880"/>
            <a:ext cx="693000" cy="530280"/>
            <a:chOff x="3213496" y="5315880"/>
            <a:chExt cx="693000" cy="530280"/>
          </a:xfrm>
        </p:grpSpPr>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5B600A8D-4874-0510-37A2-9E36163406C4}"/>
                    </a:ext>
                  </a:extLst>
                </p14:cNvPr>
                <p14:cNvContentPartPr/>
                <p14:nvPr/>
              </p14:nvContentPartPr>
              <p14:xfrm>
                <a:off x="3213496" y="5526840"/>
                <a:ext cx="232200" cy="319320"/>
              </p14:xfrm>
            </p:contentPart>
          </mc:Choice>
          <mc:Fallback xmlns="">
            <p:pic>
              <p:nvPicPr>
                <p:cNvPr id="72" name="Ink 71">
                  <a:extLst>
                    <a:ext uri="{FF2B5EF4-FFF2-40B4-BE49-F238E27FC236}">
                      <a16:creationId xmlns:a16="http://schemas.microsoft.com/office/drawing/2014/main" id="{5B600A8D-4874-0510-37A2-9E36163406C4}"/>
                    </a:ext>
                  </a:extLst>
                </p:cNvPr>
                <p:cNvPicPr/>
                <p:nvPr/>
              </p:nvPicPr>
              <p:blipFill>
                <a:blip r:embed="rId97"/>
                <a:stretch>
                  <a:fillRect/>
                </a:stretch>
              </p:blipFill>
              <p:spPr>
                <a:xfrm>
                  <a:off x="3177496" y="5491200"/>
                  <a:ext cx="3038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A3088EDB-9603-292F-B656-6CEBDA738490}"/>
                    </a:ext>
                  </a:extLst>
                </p14:cNvPr>
                <p14:cNvContentPartPr/>
                <p14:nvPr/>
              </p14:nvContentPartPr>
              <p14:xfrm>
                <a:off x="3465136" y="5520000"/>
                <a:ext cx="155880" cy="74880"/>
              </p14:xfrm>
            </p:contentPart>
          </mc:Choice>
          <mc:Fallback xmlns="">
            <p:pic>
              <p:nvPicPr>
                <p:cNvPr id="73" name="Ink 72">
                  <a:extLst>
                    <a:ext uri="{FF2B5EF4-FFF2-40B4-BE49-F238E27FC236}">
                      <a16:creationId xmlns:a16="http://schemas.microsoft.com/office/drawing/2014/main" id="{A3088EDB-9603-292F-B656-6CEBDA738490}"/>
                    </a:ext>
                  </a:extLst>
                </p:cNvPr>
                <p:cNvPicPr/>
                <p:nvPr/>
              </p:nvPicPr>
              <p:blipFill>
                <a:blip r:embed="rId99"/>
                <a:stretch>
                  <a:fillRect/>
                </a:stretch>
              </p:blipFill>
              <p:spPr>
                <a:xfrm>
                  <a:off x="3429136" y="5484360"/>
                  <a:ext cx="227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383EE3FF-CFDB-85ED-D497-1E0C244CE768}"/>
                    </a:ext>
                  </a:extLst>
                </p14:cNvPr>
                <p14:cNvContentPartPr/>
                <p14:nvPr/>
              </p14:nvContentPartPr>
              <p14:xfrm>
                <a:off x="3523456" y="5450520"/>
                <a:ext cx="340920" cy="269640"/>
              </p14:xfrm>
            </p:contentPart>
          </mc:Choice>
          <mc:Fallback xmlns="">
            <p:pic>
              <p:nvPicPr>
                <p:cNvPr id="74" name="Ink 73">
                  <a:extLst>
                    <a:ext uri="{FF2B5EF4-FFF2-40B4-BE49-F238E27FC236}">
                      <a16:creationId xmlns:a16="http://schemas.microsoft.com/office/drawing/2014/main" id="{383EE3FF-CFDB-85ED-D497-1E0C244CE768}"/>
                    </a:ext>
                  </a:extLst>
                </p:cNvPr>
                <p:cNvPicPr/>
                <p:nvPr/>
              </p:nvPicPr>
              <p:blipFill>
                <a:blip r:embed="rId101"/>
                <a:stretch>
                  <a:fillRect/>
                </a:stretch>
              </p:blipFill>
              <p:spPr>
                <a:xfrm>
                  <a:off x="3487816" y="5414880"/>
                  <a:ext cx="4125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Ink 74">
                  <a:extLst>
                    <a:ext uri="{FF2B5EF4-FFF2-40B4-BE49-F238E27FC236}">
                      <a16:creationId xmlns:a16="http://schemas.microsoft.com/office/drawing/2014/main" id="{BAC45C33-F895-F581-FABB-0703D54C73EC}"/>
                    </a:ext>
                  </a:extLst>
                </p14:cNvPr>
                <p14:cNvContentPartPr/>
                <p14:nvPr/>
              </p14:nvContentPartPr>
              <p14:xfrm>
                <a:off x="3835216" y="5315880"/>
                <a:ext cx="71280" cy="401400"/>
              </p14:xfrm>
            </p:contentPart>
          </mc:Choice>
          <mc:Fallback xmlns="">
            <p:pic>
              <p:nvPicPr>
                <p:cNvPr id="75" name="Ink 74">
                  <a:extLst>
                    <a:ext uri="{FF2B5EF4-FFF2-40B4-BE49-F238E27FC236}">
                      <a16:creationId xmlns:a16="http://schemas.microsoft.com/office/drawing/2014/main" id="{BAC45C33-F895-F581-FABB-0703D54C73EC}"/>
                    </a:ext>
                  </a:extLst>
                </p:cNvPr>
                <p:cNvPicPr/>
                <p:nvPr/>
              </p:nvPicPr>
              <p:blipFill>
                <a:blip r:embed="rId103"/>
                <a:stretch>
                  <a:fillRect/>
                </a:stretch>
              </p:blipFill>
              <p:spPr>
                <a:xfrm>
                  <a:off x="3799216" y="5280240"/>
                  <a:ext cx="142920" cy="473040"/>
                </a:xfrm>
                <a:prstGeom prst="rect">
                  <a:avLst/>
                </a:prstGeom>
              </p:spPr>
            </p:pic>
          </mc:Fallback>
        </mc:AlternateContent>
      </p:grpSp>
      <p:grpSp>
        <p:nvGrpSpPr>
          <p:cNvPr id="108" name="Group 107">
            <a:extLst>
              <a:ext uri="{FF2B5EF4-FFF2-40B4-BE49-F238E27FC236}">
                <a16:creationId xmlns:a16="http://schemas.microsoft.com/office/drawing/2014/main" id="{14FDE2DF-D689-227C-2668-7E9B1A5480BA}"/>
              </a:ext>
            </a:extLst>
          </p:cNvPr>
          <p:cNvGrpSpPr/>
          <p:nvPr/>
        </p:nvGrpSpPr>
        <p:grpSpPr>
          <a:xfrm>
            <a:off x="4242376" y="5116800"/>
            <a:ext cx="4743720" cy="991080"/>
            <a:chOff x="4242376" y="5116800"/>
            <a:chExt cx="4743720" cy="991080"/>
          </a:xfrm>
        </p:grpSpPr>
        <mc:AlternateContent xmlns:mc="http://schemas.openxmlformats.org/markup-compatibility/2006" xmlns:p14="http://schemas.microsoft.com/office/powerpoint/2010/main">
          <mc:Choice Requires="p14">
            <p:contentPart p14:bwMode="auto" r:id="rId104">
              <p14:nvContentPartPr>
                <p14:cNvPr id="77" name="Ink 76">
                  <a:extLst>
                    <a:ext uri="{FF2B5EF4-FFF2-40B4-BE49-F238E27FC236}">
                      <a16:creationId xmlns:a16="http://schemas.microsoft.com/office/drawing/2014/main" id="{3A7EEAD2-1988-3245-3CEA-DCE5F23EE7E3}"/>
                    </a:ext>
                  </a:extLst>
                </p14:cNvPr>
                <p14:cNvContentPartPr/>
                <p14:nvPr/>
              </p14:nvContentPartPr>
              <p14:xfrm>
                <a:off x="4242376" y="5533320"/>
                <a:ext cx="489960" cy="99000"/>
              </p14:xfrm>
            </p:contentPart>
          </mc:Choice>
          <mc:Fallback xmlns="">
            <p:pic>
              <p:nvPicPr>
                <p:cNvPr id="77" name="Ink 76">
                  <a:extLst>
                    <a:ext uri="{FF2B5EF4-FFF2-40B4-BE49-F238E27FC236}">
                      <a16:creationId xmlns:a16="http://schemas.microsoft.com/office/drawing/2014/main" id="{3A7EEAD2-1988-3245-3CEA-DCE5F23EE7E3}"/>
                    </a:ext>
                  </a:extLst>
                </p:cNvPr>
                <p:cNvPicPr/>
                <p:nvPr/>
              </p:nvPicPr>
              <p:blipFill>
                <a:blip r:embed="rId105"/>
                <a:stretch>
                  <a:fillRect/>
                </a:stretch>
              </p:blipFill>
              <p:spPr>
                <a:xfrm>
                  <a:off x="4206376" y="5497680"/>
                  <a:ext cx="561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8" name="Ink 77">
                  <a:extLst>
                    <a:ext uri="{FF2B5EF4-FFF2-40B4-BE49-F238E27FC236}">
                      <a16:creationId xmlns:a16="http://schemas.microsoft.com/office/drawing/2014/main" id="{0DFD68C4-7130-A70F-3308-E8350440BBFC}"/>
                    </a:ext>
                  </a:extLst>
                </p14:cNvPr>
                <p14:cNvContentPartPr/>
                <p14:nvPr/>
              </p14:nvContentPartPr>
              <p14:xfrm>
                <a:off x="4681576" y="5382120"/>
                <a:ext cx="151200" cy="275400"/>
              </p14:xfrm>
            </p:contentPart>
          </mc:Choice>
          <mc:Fallback xmlns="">
            <p:pic>
              <p:nvPicPr>
                <p:cNvPr id="78" name="Ink 77">
                  <a:extLst>
                    <a:ext uri="{FF2B5EF4-FFF2-40B4-BE49-F238E27FC236}">
                      <a16:creationId xmlns:a16="http://schemas.microsoft.com/office/drawing/2014/main" id="{0DFD68C4-7130-A70F-3308-E8350440BBFC}"/>
                    </a:ext>
                  </a:extLst>
                </p:cNvPr>
                <p:cNvPicPr/>
                <p:nvPr/>
              </p:nvPicPr>
              <p:blipFill>
                <a:blip r:embed="rId107"/>
                <a:stretch>
                  <a:fillRect/>
                </a:stretch>
              </p:blipFill>
              <p:spPr>
                <a:xfrm>
                  <a:off x="4645576" y="5346120"/>
                  <a:ext cx="222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Ink 79">
                  <a:extLst>
                    <a:ext uri="{FF2B5EF4-FFF2-40B4-BE49-F238E27FC236}">
                      <a16:creationId xmlns:a16="http://schemas.microsoft.com/office/drawing/2014/main" id="{917CDDD4-414A-F88D-9244-BAFE1458D5A8}"/>
                    </a:ext>
                  </a:extLst>
                </p14:cNvPr>
                <p14:cNvContentPartPr/>
                <p14:nvPr/>
              </p14:nvContentPartPr>
              <p14:xfrm>
                <a:off x="4995496" y="5202840"/>
                <a:ext cx="39600" cy="839520"/>
              </p14:xfrm>
            </p:contentPart>
          </mc:Choice>
          <mc:Fallback xmlns="">
            <p:pic>
              <p:nvPicPr>
                <p:cNvPr id="80" name="Ink 79">
                  <a:extLst>
                    <a:ext uri="{FF2B5EF4-FFF2-40B4-BE49-F238E27FC236}">
                      <a16:creationId xmlns:a16="http://schemas.microsoft.com/office/drawing/2014/main" id="{917CDDD4-414A-F88D-9244-BAFE1458D5A8}"/>
                    </a:ext>
                  </a:extLst>
                </p:cNvPr>
                <p:cNvPicPr/>
                <p:nvPr/>
              </p:nvPicPr>
              <p:blipFill>
                <a:blip r:embed="rId109"/>
                <a:stretch>
                  <a:fillRect/>
                </a:stretch>
              </p:blipFill>
              <p:spPr>
                <a:xfrm>
                  <a:off x="4959496" y="5166840"/>
                  <a:ext cx="111240" cy="911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Ink 80">
                  <a:extLst>
                    <a:ext uri="{FF2B5EF4-FFF2-40B4-BE49-F238E27FC236}">
                      <a16:creationId xmlns:a16="http://schemas.microsoft.com/office/drawing/2014/main" id="{0FF9C1A5-0759-9109-1FC4-F661810232D5}"/>
                    </a:ext>
                  </a:extLst>
                </p14:cNvPr>
                <p14:cNvContentPartPr/>
                <p14:nvPr/>
              </p14:nvContentPartPr>
              <p14:xfrm>
                <a:off x="5007376" y="5166840"/>
                <a:ext cx="1471680" cy="718200"/>
              </p14:xfrm>
            </p:contentPart>
          </mc:Choice>
          <mc:Fallback xmlns="">
            <p:pic>
              <p:nvPicPr>
                <p:cNvPr id="81" name="Ink 80">
                  <a:extLst>
                    <a:ext uri="{FF2B5EF4-FFF2-40B4-BE49-F238E27FC236}">
                      <a16:creationId xmlns:a16="http://schemas.microsoft.com/office/drawing/2014/main" id="{0FF9C1A5-0759-9109-1FC4-F661810232D5}"/>
                    </a:ext>
                  </a:extLst>
                </p:cNvPr>
                <p:cNvPicPr/>
                <p:nvPr/>
              </p:nvPicPr>
              <p:blipFill>
                <a:blip r:embed="rId111"/>
                <a:stretch>
                  <a:fillRect/>
                </a:stretch>
              </p:blipFill>
              <p:spPr>
                <a:xfrm>
                  <a:off x="4971736" y="5130840"/>
                  <a:ext cx="1543320" cy="789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Ink 81">
                  <a:extLst>
                    <a:ext uri="{FF2B5EF4-FFF2-40B4-BE49-F238E27FC236}">
                      <a16:creationId xmlns:a16="http://schemas.microsoft.com/office/drawing/2014/main" id="{F666CF62-61BD-F404-8671-B530747D4F55}"/>
                    </a:ext>
                  </a:extLst>
                </p14:cNvPr>
                <p14:cNvContentPartPr/>
                <p14:nvPr/>
              </p14:nvContentPartPr>
              <p14:xfrm>
                <a:off x="5094856" y="6035880"/>
                <a:ext cx="1286640" cy="47160"/>
              </p14:xfrm>
            </p:contentPart>
          </mc:Choice>
          <mc:Fallback xmlns="">
            <p:pic>
              <p:nvPicPr>
                <p:cNvPr id="82" name="Ink 81">
                  <a:extLst>
                    <a:ext uri="{FF2B5EF4-FFF2-40B4-BE49-F238E27FC236}">
                      <a16:creationId xmlns:a16="http://schemas.microsoft.com/office/drawing/2014/main" id="{F666CF62-61BD-F404-8671-B530747D4F55}"/>
                    </a:ext>
                  </a:extLst>
                </p:cNvPr>
                <p:cNvPicPr/>
                <p:nvPr/>
              </p:nvPicPr>
              <p:blipFill>
                <a:blip r:embed="rId113"/>
                <a:stretch>
                  <a:fillRect/>
                </a:stretch>
              </p:blipFill>
              <p:spPr>
                <a:xfrm>
                  <a:off x="5059216" y="6000240"/>
                  <a:ext cx="1358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9C18BFCE-BD6F-7177-8A7E-8D3DF2A8478F}"/>
                    </a:ext>
                  </a:extLst>
                </p14:cNvPr>
                <p14:cNvContentPartPr/>
                <p14:nvPr/>
              </p14:nvContentPartPr>
              <p14:xfrm>
                <a:off x="5187736" y="5464560"/>
                <a:ext cx="357120" cy="220680"/>
              </p14:xfrm>
            </p:contentPart>
          </mc:Choice>
          <mc:Fallback xmlns="">
            <p:pic>
              <p:nvPicPr>
                <p:cNvPr id="84" name="Ink 83">
                  <a:extLst>
                    <a:ext uri="{FF2B5EF4-FFF2-40B4-BE49-F238E27FC236}">
                      <a16:creationId xmlns:a16="http://schemas.microsoft.com/office/drawing/2014/main" id="{9C18BFCE-BD6F-7177-8A7E-8D3DF2A8478F}"/>
                    </a:ext>
                  </a:extLst>
                </p:cNvPr>
                <p:cNvPicPr/>
                <p:nvPr/>
              </p:nvPicPr>
              <p:blipFill>
                <a:blip r:embed="rId115"/>
                <a:stretch>
                  <a:fillRect/>
                </a:stretch>
              </p:blipFill>
              <p:spPr>
                <a:xfrm>
                  <a:off x="5151736" y="5428920"/>
                  <a:ext cx="4287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k 84">
                  <a:extLst>
                    <a:ext uri="{FF2B5EF4-FFF2-40B4-BE49-F238E27FC236}">
                      <a16:creationId xmlns:a16="http://schemas.microsoft.com/office/drawing/2014/main" id="{54EC4224-35D3-454C-04DC-60C2981C02DF}"/>
                    </a:ext>
                  </a:extLst>
                </p14:cNvPr>
                <p14:cNvContentPartPr/>
                <p14:nvPr/>
              </p14:nvContentPartPr>
              <p14:xfrm>
                <a:off x="5635936" y="5379960"/>
                <a:ext cx="358200" cy="224640"/>
              </p14:xfrm>
            </p:contentPart>
          </mc:Choice>
          <mc:Fallback xmlns="">
            <p:pic>
              <p:nvPicPr>
                <p:cNvPr id="85" name="Ink 84">
                  <a:extLst>
                    <a:ext uri="{FF2B5EF4-FFF2-40B4-BE49-F238E27FC236}">
                      <a16:creationId xmlns:a16="http://schemas.microsoft.com/office/drawing/2014/main" id="{54EC4224-35D3-454C-04DC-60C2981C02DF}"/>
                    </a:ext>
                  </a:extLst>
                </p:cNvPr>
                <p:cNvPicPr/>
                <p:nvPr/>
              </p:nvPicPr>
              <p:blipFill>
                <a:blip r:embed="rId117"/>
                <a:stretch>
                  <a:fillRect/>
                </a:stretch>
              </p:blipFill>
              <p:spPr>
                <a:xfrm>
                  <a:off x="5599936" y="5344320"/>
                  <a:ext cx="429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BCF1649E-BDAC-9C99-A097-5AB585E8C6C2}"/>
                    </a:ext>
                  </a:extLst>
                </p14:cNvPr>
                <p14:cNvContentPartPr/>
                <p14:nvPr/>
              </p14:nvContentPartPr>
              <p14:xfrm>
                <a:off x="6009976" y="5275200"/>
                <a:ext cx="36720" cy="350640"/>
              </p14:xfrm>
            </p:contentPart>
          </mc:Choice>
          <mc:Fallback xmlns="">
            <p:pic>
              <p:nvPicPr>
                <p:cNvPr id="86" name="Ink 85">
                  <a:extLst>
                    <a:ext uri="{FF2B5EF4-FFF2-40B4-BE49-F238E27FC236}">
                      <a16:creationId xmlns:a16="http://schemas.microsoft.com/office/drawing/2014/main" id="{BCF1649E-BDAC-9C99-A097-5AB585E8C6C2}"/>
                    </a:ext>
                  </a:extLst>
                </p:cNvPr>
                <p:cNvPicPr/>
                <p:nvPr/>
              </p:nvPicPr>
              <p:blipFill>
                <a:blip r:embed="rId119"/>
                <a:stretch>
                  <a:fillRect/>
                </a:stretch>
              </p:blipFill>
              <p:spPr>
                <a:xfrm>
                  <a:off x="5973976" y="5239560"/>
                  <a:ext cx="10836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28490317-9339-DCA4-EE6D-2853E2A200ED}"/>
                    </a:ext>
                  </a:extLst>
                </p14:cNvPr>
                <p14:cNvContentPartPr/>
                <p14:nvPr/>
              </p14:nvContentPartPr>
              <p14:xfrm>
                <a:off x="5272696" y="5792520"/>
                <a:ext cx="145080" cy="194400"/>
              </p14:xfrm>
            </p:contentPart>
          </mc:Choice>
          <mc:Fallback xmlns="">
            <p:pic>
              <p:nvPicPr>
                <p:cNvPr id="88" name="Ink 87">
                  <a:extLst>
                    <a:ext uri="{FF2B5EF4-FFF2-40B4-BE49-F238E27FC236}">
                      <a16:creationId xmlns:a16="http://schemas.microsoft.com/office/drawing/2014/main" id="{28490317-9339-DCA4-EE6D-2853E2A200ED}"/>
                    </a:ext>
                  </a:extLst>
                </p:cNvPr>
                <p:cNvPicPr/>
                <p:nvPr/>
              </p:nvPicPr>
              <p:blipFill>
                <a:blip r:embed="rId121"/>
                <a:stretch>
                  <a:fillRect/>
                </a:stretch>
              </p:blipFill>
              <p:spPr>
                <a:xfrm>
                  <a:off x="5237056" y="5756520"/>
                  <a:ext cx="216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5A78B0EC-E4B3-F247-D1C8-774106B7D396}"/>
                    </a:ext>
                  </a:extLst>
                </p14:cNvPr>
                <p14:cNvContentPartPr/>
                <p14:nvPr/>
              </p14:nvContentPartPr>
              <p14:xfrm>
                <a:off x="5467816" y="5821680"/>
                <a:ext cx="124560" cy="36720"/>
              </p14:xfrm>
            </p:contentPart>
          </mc:Choice>
          <mc:Fallback xmlns="">
            <p:pic>
              <p:nvPicPr>
                <p:cNvPr id="89" name="Ink 88">
                  <a:extLst>
                    <a:ext uri="{FF2B5EF4-FFF2-40B4-BE49-F238E27FC236}">
                      <a16:creationId xmlns:a16="http://schemas.microsoft.com/office/drawing/2014/main" id="{5A78B0EC-E4B3-F247-D1C8-774106B7D396}"/>
                    </a:ext>
                  </a:extLst>
                </p:cNvPr>
                <p:cNvPicPr/>
                <p:nvPr/>
              </p:nvPicPr>
              <p:blipFill>
                <a:blip r:embed="rId123"/>
                <a:stretch>
                  <a:fillRect/>
                </a:stretch>
              </p:blipFill>
              <p:spPr>
                <a:xfrm>
                  <a:off x="5432176" y="5785680"/>
                  <a:ext cx="1962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0" name="Ink 89">
                  <a:extLst>
                    <a:ext uri="{FF2B5EF4-FFF2-40B4-BE49-F238E27FC236}">
                      <a16:creationId xmlns:a16="http://schemas.microsoft.com/office/drawing/2014/main" id="{13598624-7844-E16B-80DA-90F62D364E91}"/>
                    </a:ext>
                  </a:extLst>
                </p14:cNvPr>
                <p14:cNvContentPartPr/>
                <p14:nvPr/>
              </p14:nvContentPartPr>
              <p14:xfrm>
                <a:off x="5539816" y="5744640"/>
                <a:ext cx="329760" cy="209520"/>
              </p14:xfrm>
            </p:contentPart>
          </mc:Choice>
          <mc:Fallback xmlns="">
            <p:pic>
              <p:nvPicPr>
                <p:cNvPr id="90" name="Ink 89">
                  <a:extLst>
                    <a:ext uri="{FF2B5EF4-FFF2-40B4-BE49-F238E27FC236}">
                      <a16:creationId xmlns:a16="http://schemas.microsoft.com/office/drawing/2014/main" id="{13598624-7844-E16B-80DA-90F62D364E91}"/>
                    </a:ext>
                  </a:extLst>
                </p:cNvPr>
                <p:cNvPicPr/>
                <p:nvPr/>
              </p:nvPicPr>
              <p:blipFill>
                <a:blip r:embed="rId125"/>
                <a:stretch>
                  <a:fillRect/>
                </a:stretch>
              </p:blipFill>
              <p:spPr>
                <a:xfrm>
                  <a:off x="5504176" y="5709000"/>
                  <a:ext cx="4014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Ink 90">
                  <a:extLst>
                    <a:ext uri="{FF2B5EF4-FFF2-40B4-BE49-F238E27FC236}">
                      <a16:creationId xmlns:a16="http://schemas.microsoft.com/office/drawing/2014/main" id="{F90C340D-D596-F0CC-334A-A0C09DD3C805}"/>
                    </a:ext>
                  </a:extLst>
                </p14:cNvPr>
                <p14:cNvContentPartPr/>
                <p14:nvPr/>
              </p14:nvContentPartPr>
              <p14:xfrm>
                <a:off x="5958856" y="5772720"/>
                <a:ext cx="18360" cy="34920"/>
              </p14:xfrm>
            </p:contentPart>
          </mc:Choice>
          <mc:Fallback xmlns="">
            <p:pic>
              <p:nvPicPr>
                <p:cNvPr id="91" name="Ink 90">
                  <a:extLst>
                    <a:ext uri="{FF2B5EF4-FFF2-40B4-BE49-F238E27FC236}">
                      <a16:creationId xmlns:a16="http://schemas.microsoft.com/office/drawing/2014/main" id="{F90C340D-D596-F0CC-334A-A0C09DD3C805}"/>
                    </a:ext>
                  </a:extLst>
                </p:cNvPr>
                <p:cNvPicPr/>
                <p:nvPr/>
              </p:nvPicPr>
              <p:blipFill>
                <a:blip r:embed="rId127"/>
                <a:stretch>
                  <a:fillRect/>
                </a:stretch>
              </p:blipFill>
              <p:spPr>
                <a:xfrm>
                  <a:off x="5923216" y="5736720"/>
                  <a:ext cx="900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3A9822B7-99DB-534C-404B-F6B9000C4E2A}"/>
                    </a:ext>
                  </a:extLst>
                </p14:cNvPr>
                <p14:cNvContentPartPr/>
                <p14:nvPr/>
              </p14:nvContentPartPr>
              <p14:xfrm>
                <a:off x="5956696" y="5657880"/>
                <a:ext cx="47160" cy="310320"/>
              </p14:xfrm>
            </p:contentPart>
          </mc:Choice>
          <mc:Fallback xmlns="">
            <p:pic>
              <p:nvPicPr>
                <p:cNvPr id="92" name="Ink 91">
                  <a:extLst>
                    <a:ext uri="{FF2B5EF4-FFF2-40B4-BE49-F238E27FC236}">
                      <a16:creationId xmlns:a16="http://schemas.microsoft.com/office/drawing/2014/main" id="{3A9822B7-99DB-534C-404B-F6B9000C4E2A}"/>
                    </a:ext>
                  </a:extLst>
                </p:cNvPr>
                <p:cNvPicPr/>
                <p:nvPr/>
              </p:nvPicPr>
              <p:blipFill>
                <a:blip r:embed="rId129"/>
                <a:stretch>
                  <a:fillRect/>
                </a:stretch>
              </p:blipFill>
              <p:spPr>
                <a:xfrm>
                  <a:off x="5920696" y="5621880"/>
                  <a:ext cx="1188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Ink 93">
                  <a:extLst>
                    <a:ext uri="{FF2B5EF4-FFF2-40B4-BE49-F238E27FC236}">
                      <a16:creationId xmlns:a16="http://schemas.microsoft.com/office/drawing/2014/main" id="{65832951-9B36-F913-289F-04D979D166F1}"/>
                    </a:ext>
                  </a:extLst>
                </p14:cNvPr>
                <p14:cNvContentPartPr/>
                <p14:nvPr/>
              </p14:nvContentPartPr>
              <p14:xfrm>
                <a:off x="6664816" y="5482560"/>
                <a:ext cx="470160" cy="18360"/>
              </p14:xfrm>
            </p:contentPart>
          </mc:Choice>
          <mc:Fallback xmlns="">
            <p:pic>
              <p:nvPicPr>
                <p:cNvPr id="94" name="Ink 93">
                  <a:extLst>
                    <a:ext uri="{FF2B5EF4-FFF2-40B4-BE49-F238E27FC236}">
                      <a16:creationId xmlns:a16="http://schemas.microsoft.com/office/drawing/2014/main" id="{65832951-9B36-F913-289F-04D979D166F1}"/>
                    </a:ext>
                  </a:extLst>
                </p:cNvPr>
                <p:cNvPicPr/>
                <p:nvPr/>
              </p:nvPicPr>
              <p:blipFill>
                <a:blip r:embed="rId131"/>
                <a:stretch>
                  <a:fillRect/>
                </a:stretch>
              </p:blipFill>
              <p:spPr>
                <a:xfrm>
                  <a:off x="6629176" y="5446560"/>
                  <a:ext cx="5418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Ink 94">
                  <a:extLst>
                    <a:ext uri="{FF2B5EF4-FFF2-40B4-BE49-F238E27FC236}">
                      <a16:creationId xmlns:a16="http://schemas.microsoft.com/office/drawing/2014/main" id="{E4FFA124-8C13-033F-BBBB-244B3AF70C25}"/>
                    </a:ext>
                  </a:extLst>
                </p14:cNvPr>
                <p14:cNvContentPartPr/>
                <p14:nvPr/>
              </p14:nvContentPartPr>
              <p14:xfrm>
                <a:off x="7000336" y="5334960"/>
                <a:ext cx="217080" cy="255600"/>
              </p14:xfrm>
            </p:contentPart>
          </mc:Choice>
          <mc:Fallback xmlns="">
            <p:pic>
              <p:nvPicPr>
                <p:cNvPr id="95" name="Ink 94">
                  <a:extLst>
                    <a:ext uri="{FF2B5EF4-FFF2-40B4-BE49-F238E27FC236}">
                      <a16:creationId xmlns:a16="http://schemas.microsoft.com/office/drawing/2014/main" id="{E4FFA124-8C13-033F-BBBB-244B3AF70C25}"/>
                    </a:ext>
                  </a:extLst>
                </p:cNvPr>
                <p:cNvPicPr/>
                <p:nvPr/>
              </p:nvPicPr>
              <p:blipFill>
                <a:blip r:embed="rId133"/>
                <a:stretch>
                  <a:fillRect/>
                </a:stretch>
              </p:blipFill>
              <p:spPr>
                <a:xfrm>
                  <a:off x="6964696" y="5299320"/>
                  <a:ext cx="2887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82F79A65-728A-CA20-B5C2-9D6FC4F26C07}"/>
                    </a:ext>
                  </a:extLst>
                </p14:cNvPr>
                <p14:cNvContentPartPr/>
                <p14:nvPr/>
              </p14:nvContentPartPr>
              <p14:xfrm>
                <a:off x="7523056" y="5142720"/>
                <a:ext cx="292680" cy="371160"/>
              </p14:xfrm>
            </p:contentPart>
          </mc:Choice>
          <mc:Fallback xmlns="">
            <p:pic>
              <p:nvPicPr>
                <p:cNvPr id="96" name="Ink 95">
                  <a:extLst>
                    <a:ext uri="{FF2B5EF4-FFF2-40B4-BE49-F238E27FC236}">
                      <a16:creationId xmlns:a16="http://schemas.microsoft.com/office/drawing/2014/main" id="{82F79A65-728A-CA20-B5C2-9D6FC4F26C07}"/>
                    </a:ext>
                  </a:extLst>
                </p:cNvPr>
                <p:cNvPicPr/>
                <p:nvPr/>
              </p:nvPicPr>
              <p:blipFill>
                <a:blip r:embed="rId135"/>
                <a:stretch>
                  <a:fillRect/>
                </a:stretch>
              </p:blipFill>
              <p:spPr>
                <a:xfrm>
                  <a:off x="7487056" y="5107080"/>
                  <a:ext cx="3643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Ink 96">
                  <a:extLst>
                    <a:ext uri="{FF2B5EF4-FFF2-40B4-BE49-F238E27FC236}">
                      <a16:creationId xmlns:a16="http://schemas.microsoft.com/office/drawing/2014/main" id="{5CA91871-C246-2616-8A9B-205FE1FB5CDD}"/>
                    </a:ext>
                  </a:extLst>
                </p14:cNvPr>
                <p14:cNvContentPartPr/>
                <p14:nvPr/>
              </p14:nvContentPartPr>
              <p14:xfrm>
                <a:off x="7883056" y="5289960"/>
                <a:ext cx="248760" cy="126000"/>
              </p14:xfrm>
            </p:contentPart>
          </mc:Choice>
          <mc:Fallback xmlns="">
            <p:pic>
              <p:nvPicPr>
                <p:cNvPr id="97" name="Ink 96">
                  <a:extLst>
                    <a:ext uri="{FF2B5EF4-FFF2-40B4-BE49-F238E27FC236}">
                      <a16:creationId xmlns:a16="http://schemas.microsoft.com/office/drawing/2014/main" id="{5CA91871-C246-2616-8A9B-205FE1FB5CDD}"/>
                    </a:ext>
                  </a:extLst>
                </p:cNvPr>
                <p:cNvPicPr/>
                <p:nvPr/>
              </p:nvPicPr>
              <p:blipFill>
                <a:blip r:embed="rId137"/>
                <a:stretch>
                  <a:fillRect/>
                </a:stretch>
              </p:blipFill>
              <p:spPr>
                <a:xfrm>
                  <a:off x="7847056" y="5253960"/>
                  <a:ext cx="320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 name="Ink 97">
                  <a:extLst>
                    <a:ext uri="{FF2B5EF4-FFF2-40B4-BE49-F238E27FC236}">
                      <a16:creationId xmlns:a16="http://schemas.microsoft.com/office/drawing/2014/main" id="{DB7016FC-2436-17EB-199D-BE4B90A02869}"/>
                    </a:ext>
                  </a:extLst>
                </p14:cNvPr>
                <p14:cNvContentPartPr/>
                <p14:nvPr/>
              </p14:nvContentPartPr>
              <p14:xfrm>
                <a:off x="8165296" y="5192400"/>
                <a:ext cx="116640" cy="223200"/>
              </p14:xfrm>
            </p:contentPart>
          </mc:Choice>
          <mc:Fallback xmlns="">
            <p:pic>
              <p:nvPicPr>
                <p:cNvPr id="98" name="Ink 97">
                  <a:extLst>
                    <a:ext uri="{FF2B5EF4-FFF2-40B4-BE49-F238E27FC236}">
                      <a16:creationId xmlns:a16="http://schemas.microsoft.com/office/drawing/2014/main" id="{DB7016FC-2436-17EB-199D-BE4B90A02869}"/>
                    </a:ext>
                  </a:extLst>
                </p:cNvPr>
                <p:cNvPicPr/>
                <p:nvPr/>
              </p:nvPicPr>
              <p:blipFill>
                <a:blip r:embed="rId139"/>
                <a:stretch>
                  <a:fillRect/>
                </a:stretch>
              </p:blipFill>
              <p:spPr>
                <a:xfrm>
                  <a:off x="8129296" y="5156400"/>
                  <a:ext cx="188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9" name="Ink 98">
                  <a:extLst>
                    <a:ext uri="{FF2B5EF4-FFF2-40B4-BE49-F238E27FC236}">
                      <a16:creationId xmlns:a16="http://schemas.microsoft.com/office/drawing/2014/main" id="{9DA5B8EF-F18D-2B12-37E2-213F7D53DEEE}"/>
                    </a:ext>
                  </a:extLst>
                </p14:cNvPr>
                <p14:cNvContentPartPr/>
                <p14:nvPr/>
              </p14:nvContentPartPr>
              <p14:xfrm>
                <a:off x="8434216" y="5217240"/>
                <a:ext cx="122040" cy="219240"/>
              </p14:xfrm>
            </p:contentPart>
          </mc:Choice>
          <mc:Fallback xmlns="">
            <p:pic>
              <p:nvPicPr>
                <p:cNvPr id="99" name="Ink 98">
                  <a:extLst>
                    <a:ext uri="{FF2B5EF4-FFF2-40B4-BE49-F238E27FC236}">
                      <a16:creationId xmlns:a16="http://schemas.microsoft.com/office/drawing/2014/main" id="{9DA5B8EF-F18D-2B12-37E2-213F7D53DEEE}"/>
                    </a:ext>
                  </a:extLst>
                </p:cNvPr>
                <p:cNvPicPr/>
                <p:nvPr/>
              </p:nvPicPr>
              <p:blipFill>
                <a:blip r:embed="rId141"/>
                <a:stretch>
                  <a:fillRect/>
                </a:stretch>
              </p:blipFill>
              <p:spPr>
                <a:xfrm>
                  <a:off x="8398216" y="5181240"/>
                  <a:ext cx="193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Ink 99">
                  <a:extLst>
                    <a:ext uri="{FF2B5EF4-FFF2-40B4-BE49-F238E27FC236}">
                      <a16:creationId xmlns:a16="http://schemas.microsoft.com/office/drawing/2014/main" id="{4527C278-7F44-3DC0-DC65-1794BE620A56}"/>
                    </a:ext>
                  </a:extLst>
                </p14:cNvPr>
                <p14:cNvContentPartPr/>
                <p14:nvPr/>
              </p14:nvContentPartPr>
              <p14:xfrm>
                <a:off x="8461576" y="5286720"/>
                <a:ext cx="23040" cy="363960"/>
              </p14:xfrm>
            </p:contentPart>
          </mc:Choice>
          <mc:Fallback xmlns="">
            <p:pic>
              <p:nvPicPr>
                <p:cNvPr id="100" name="Ink 99">
                  <a:extLst>
                    <a:ext uri="{FF2B5EF4-FFF2-40B4-BE49-F238E27FC236}">
                      <a16:creationId xmlns:a16="http://schemas.microsoft.com/office/drawing/2014/main" id="{4527C278-7F44-3DC0-DC65-1794BE620A56}"/>
                    </a:ext>
                  </a:extLst>
                </p:cNvPr>
                <p:cNvPicPr/>
                <p:nvPr/>
              </p:nvPicPr>
              <p:blipFill>
                <a:blip r:embed="rId143"/>
                <a:stretch>
                  <a:fillRect/>
                </a:stretch>
              </p:blipFill>
              <p:spPr>
                <a:xfrm>
                  <a:off x="8425936" y="5251080"/>
                  <a:ext cx="946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1" name="Ink 100">
                  <a:extLst>
                    <a:ext uri="{FF2B5EF4-FFF2-40B4-BE49-F238E27FC236}">
                      <a16:creationId xmlns:a16="http://schemas.microsoft.com/office/drawing/2014/main" id="{CF7E2937-EF10-2599-60EB-E16C97189349}"/>
                    </a:ext>
                  </a:extLst>
                </p14:cNvPr>
                <p14:cNvContentPartPr/>
                <p14:nvPr/>
              </p14:nvContentPartPr>
              <p14:xfrm>
                <a:off x="8690896" y="5242080"/>
                <a:ext cx="295200" cy="106920"/>
              </p14:xfrm>
            </p:contentPart>
          </mc:Choice>
          <mc:Fallback xmlns="">
            <p:pic>
              <p:nvPicPr>
                <p:cNvPr id="101" name="Ink 100">
                  <a:extLst>
                    <a:ext uri="{FF2B5EF4-FFF2-40B4-BE49-F238E27FC236}">
                      <a16:creationId xmlns:a16="http://schemas.microsoft.com/office/drawing/2014/main" id="{CF7E2937-EF10-2599-60EB-E16C97189349}"/>
                    </a:ext>
                  </a:extLst>
                </p:cNvPr>
                <p:cNvPicPr/>
                <p:nvPr/>
              </p:nvPicPr>
              <p:blipFill>
                <a:blip r:embed="rId145"/>
                <a:stretch>
                  <a:fillRect/>
                </a:stretch>
              </p:blipFill>
              <p:spPr>
                <a:xfrm>
                  <a:off x="8655256" y="5206080"/>
                  <a:ext cx="3668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Ink 101">
                  <a:extLst>
                    <a:ext uri="{FF2B5EF4-FFF2-40B4-BE49-F238E27FC236}">
                      <a16:creationId xmlns:a16="http://schemas.microsoft.com/office/drawing/2014/main" id="{FDFC6C6F-0F94-76F0-44BD-A56A4B1508AB}"/>
                    </a:ext>
                  </a:extLst>
                </p14:cNvPr>
                <p14:cNvContentPartPr/>
                <p14:nvPr/>
              </p14:nvContentPartPr>
              <p14:xfrm>
                <a:off x="8952976" y="5116800"/>
                <a:ext cx="25200" cy="329040"/>
              </p14:xfrm>
            </p:contentPart>
          </mc:Choice>
          <mc:Fallback xmlns="">
            <p:pic>
              <p:nvPicPr>
                <p:cNvPr id="102" name="Ink 101">
                  <a:extLst>
                    <a:ext uri="{FF2B5EF4-FFF2-40B4-BE49-F238E27FC236}">
                      <a16:creationId xmlns:a16="http://schemas.microsoft.com/office/drawing/2014/main" id="{FDFC6C6F-0F94-76F0-44BD-A56A4B1508AB}"/>
                    </a:ext>
                  </a:extLst>
                </p:cNvPr>
                <p:cNvPicPr/>
                <p:nvPr/>
              </p:nvPicPr>
              <p:blipFill>
                <a:blip r:embed="rId147"/>
                <a:stretch>
                  <a:fillRect/>
                </a:stretch>
              </p:blipFill>
              <p:spPr>
                <a:xfrm>
                  <a:off x="8917336" y="5080800"/>
                  <a:ext cx="968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3" name="Ink 102">
                  <a:extLst>
                    <a:ext uri="{FF2B5EF4-FFF2-40B4-BE49-F238E27FC236}">
                      <a16:creationId xmlns:a16="http://schemas.microsoft.com/office/drawing/2014/main" id="{36CD1EF7-81D7-6A7E-1E93-0F57652B2962}"/>
                    </a:ext>
                  </a:extLst>
                </p14:cNvPr>
                <p14:cNvContentPartPr/>
                <p14:nvPr/>
              </p14:nvContentPartPr>
              <p14:xfrm>
                <a:off x="7915456" y="5834640"/>
                <a:ext cx="220320" cy="273240"/>
              </p14:xfrm>
            </p:contentPart>
          </mc:Choice>
          <mc:Fallback xmlns="">
            <p:pic>
              <p:nvPicPr>
                <p:cNvPr id="103" name="Ink 102">
                  <a:extLst>
                    <a:ext uri="{FF2B5EF4-FFF2-40B4-BE49-F238E27FC236}">
                      <a16:creationId xmlns:a16="http://schemas.microsoft.com/office/drawing/2014/main" id="{36CD1EF7-81D7-6A7E-1E93-0F57652B2962}"/>
                    </a:ext>
                  </a:extLst>
                </p:cNvPr>
                <p:cNvPicPr/>
                <p:nvPr/>
              </p:nvPicPr>
              <p:blipFill>
                <a:blip r:embed="rId149"/>
                <a:stretch>
                  <a:fillRect/>
                </a:stretch>
              </p:blipFill>
              <p:spPr>
                <a:xfrm>
                  <a:off x="7879816" y="5799000"/>
                  <a:ext cx="2919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Ink 103">
                  <a:extLst>
                    <a:ext uri="{FF2B5EF4-FFF2-40B4-BE49-F238E27FC236}">
                      <a16:creationId xmlns:a16="http://schemas.microsoft.com/office/drawing/2014/main" id="{F403C464-CC4D-DFDA-1EF7-6E6B78EC42C0}"/>
                    </a:ext>
                  </a:extLst>
                </p14:cNvPr>
                <p14:cNvContentPartPr/>
                <p14:nvPr/>
              </p14:nvContentPartPr>
              <p14:xfrm>
                <a:off x="8110576" y="5879640"/>
                <a:ext cx="218520" cy="26280"/>
              </p14:xfrm>
            </p:contentPart>
          </mc:Choice>
          <mc:Fallback xmlns="">
            <p:pic>
              <p:nvPicPr>
                <p:cNvPr id="104" name="Ink 103">
                  <a:extLst>
                    <a:ext uri="{FF2B5EF4-FFF2-40B4-BE49-F238E27FC236}">
                      <a16:creationId xmlns:a16="http://schemas.microsoft.com/office/drawing/2014/main" id="{F403C464-CC4D-DFDA-1EF7-6E6B78EC42C0}"/>
                    </a:ext>
                  </a:extLst>
                </p:cNvPr>
                <p:cNvPicPr/>
                <p:nvPr/>
              </p:nvPicPr>
              <p:blipFill>
                <a:blip r:embed="rId151"/>
                <a:stretch>
                  <a:fillRect/>
                </a:stretch>
              </p:blipFill>
              <p:spPr>
                <a:xfrm>
                  <a:off x="8074936" y="5844000"/>
                  <a:ext cx="290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Ink 104">
                  <a:extLst>
                    <a:ext uri="{FF2B5EF4-FFF2-40B4-BE49-F238E27FC236}">
                      <a16:creationId xmlns:a16="http://schemas.microsoft.com/office/drawing/2014/main" id="{87A06ACD-3AA9-8240-34B5-BB778B499E74}"/>
                    </a:ext>
                  </a:extLst>
                </p14:cNvPr>
                <p14:cNvContentPartPr/>
                <p14:nvPr/>
              </p14:nvContentPartPr>
              <p14:xfrm>
                <a:off x="8256376" y="5772720"/>
                <a:ext cx="310680" cy="257400"/>
              </p14:xfrm>
            </p:contentPart>
          </mc:Choice>
          <mc:Fallback xmlns="">
            <p:pic>
              <p:nvPicPr>
                <p:cNvPr id="105" name="Ink 104">
                  <a:extLst>
                    <a:ext uri="{FF2B5EF4-FFF2-40B4-BE49-F238E27FC236}">
                      <a16:creationId xmlns:a16="http://schemas.microsoft.com/office/drawing/2014/main" id="{87A06ACD-3AA9-8240-34B5-BB778B499E74}"/>
                    </a:ext>
                  </a:extLst>
                </p:cNvPr>
                <p:cNvPicPr/>
                <p:nvPr/>
              </p:nvPicPr>
              <p:blipFill>
                <a:blip r:embed="rId153"/>
                <a:stretch>
                  <a:fillRect/>
                </a:stretch>
              </p:blipFill>
              <p:spPr>
                <a:xfrm>
                  <a:off x="8220736" y="5736720"/>
                  <a:ext cx="38232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 name="Ink 105">
                  <a:extLst>
                    <a:ext uri="{FF2B5EF4-FFF2-40B4-BE49-F238E27FC236}">
                      <a16:creationId xmlns:a16="http://schemas.microsoft.com/office/drawing/2014/main" id="{BC171445-569E-7864-E935-C58DD07E4B4A}"/>
                    </a:ext>
                  </a:extLst>
                </p14:cNvPr>
                <p14:cNvContentPartPr/>
                <p14:nvPr/>
              </p14:nvContentPartPr>
              <p14:xfrm>
                <a:off x="8713936" y="5840400"/>
                <a:ext cx="21600" cy="245160"/>
              </p14:xfrm>
            </p:contentPart>
          </mc:Choice>
          <mc:Fallback xmlns="">
            <p:pic>
              <p:nvPicPr>
                <p:cNvPr id="106" name="Ink 105">
                  <a:extLst>
                    <a:ext uri="{FF2B5EF4-FFF2-40B4-BE49-F238E27FC236}">
                      <a16:creationId xmlns:a16="http://schemas.microsoft.com/office/drawing/2014/main" id="{BC171445-569E-7864-E935-C58DD07E4B4A}"/>
                    </a:ext>
                  </a:extLst>
                </p:cNvPr>
                <p:cNvPicPr/>
                <p:nvPr/>
              </p:nvPicPr>
              <p:blipFill>
                <a:blip r:embed="rId155"/>
                <a:stretch>
                  <a:fillRect/>
                </a:stretch>
              </p:blipFill>
              <p:spPr>
                <a:xfrm>
                  <a:off x="8677936" y="5804400"/>
                  <a:ext cx="93240" cy="316800"/>
                </a:xfrm>
                <a:prstGeom prst="rect">
                  <a:avLst/>
                </a:prstGeom>
              </p:spPr>
            </p:pic>
          </mc:Fallback>
        </mc:AlternateContent>
      </p:grpSp>
      <p:grpSp>
        <p:nvGrpSpPr>
          <p:cNvPr id="125" name="Group 124">
            <a:extLst>
              <a:ext uri="{FF2B5EF4-FFF2-40B4-BE49-F238E27FC236}">
                <a16:creationId xmlns:a16="http://schemas.microsoft.com/office/drawing/2014/main" id="{5B8A65A7-DAFF-0AF9-BDC1-8A02F2B350A1}"/>
              </a:ext>
            </a:extLst>
          </p:cNvPr>
          <p:cNvGrpSpPr/>
          <p:nvPr/>
        </p:nvGrpSpPr>
        <p:grpSpPr>
          <a:xfrm>
            <a:off x="1984816" y="4499040"/>
            <a:ext cx="1219680" cy="912240"/>
            <a:chOff x="1984816" y="4499040"/>
            <a:chExt cx="1219680" cy="912240"/>
          </a:xfrm>
        </p:grpSpPr>
        <mc:AlternateContent xmlns:mc="http://schemas.openxmlformats.org/markup-compatibility/2006" xmlns:p14="http://schemas.microsoft.com/office/powerpoint/2010/main">
          <mc:Choice Requires="p14">
            <p:contentPart p14:bwMode="auto" r:id="rId156">
              <p14:nvContentPartPr>
                <p14:cNvPr id="109" name="Ink 108">
                  <a:extLst>
                    <a:ext uri="{FF2B5EF4-FFF2-40B4-BE49-F238E27FC236}">
                      <a16:creationId xmlns:a16="http://schemas.microsoft.com/office/drawing/2014/main" id="{2C9FBE34-EAC9-EDB0-4265-4D3F74BF1473}"/>
                    </a:ext>
                  </a:extLst>
                </p14:cNvPr>
                <p14:cNvContentPartPr/>
                <p14:nvPr/>
              </p14:nvContentPartPr>
              <p14:xfrm>
                <a:off x="2501416" y="4538280"/>
                <a:ext cx="18000" cy="236520"/>
              </p14:xfrm>
            </p:contentPart>
          </mc:Choice>
          <mc:Fallback xmlns="">
            <p:pic>
              <p:nvPicPr>
                <p:cNvPr id="109" name="Ink 108">
                  <a:extLst>
                    <a:ext uri="{FF2B5EF4-FFF2-40B4-BE49-F238E27FC236}">
                      <a16:creationId xmlns:a16="http://schemas.microsoft.com/office/drawing/2014/main" id="{2C9FBE34-EAC9-EDB0-4265-4D3F74BF1473}"/>
                    </a:ext>
                  </a:extLst>
                </p:cNvPr>
                <p:cNvPicPr/>
                <p:nvPr/>
              </p:nvPicPr>
              <p:blipFill>
                <a:blip r:embed="rId157"/>
                <a:stretch>
                  <a:fillRect/>
                </a:stretch>
              </p:blipFill>
              <p:spPr>
                <a:xfrm>
                  <a:off x="2465416" y="4502640"/>
                  <a:ext cx="89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0" name="Ink 109">
                  <a:extLst>
                    <a:ext uri="{FF2B5EF4-FFF2-40B4-BE49-F238E27FC236}">
                      <a16:creationId xmlns:a16="http://schemas.microsoft.com/office/drawing/2014/main" id="{829D203A-AFDD-4881-7E7F-71A90E5974B9}"/>
                    </a:ext>
                  </a:extLst>
                </p14:cNvPr>
                <p14:cNvContentPartPr/>
                <p14:nvPr/>
              </p14:nvContentPartPr>
              <p14:xfrm>
                <a:off x="2421856" y="4499040"/>
                <a:ext cx="89640" cy="146880"/>
              </p14:xfrm>
            </p:contentPart>
          </mc:Choice>
          <mc:Fallback xmlns="">
            <p:pic>
              <p:nvPicPr>
                <p:cNvPr id="110" name="Ink 109">
                  <a:extLst>
                    <a:ext uri="{FF2B5EF4-FFF2-40B4-BE49-F238E27FC236}">
                      <a16:creationId xmlns:a16="http://schemas.microsoft.com/office/drawing/2014/main" id="{829D203A-AFDD-4881-7E7F-71A90E5974B9}"/>
                    </a:ext>
                  </a:extLst>
                </p:cNvPr>
                <p:cNvPicPr/>
                <p:nvPr/>
              </p:nvPicPr>
              <p:blipFill>
                <a:blip r:embed="rId159"/>
                <a:stretch>
                  <a:fillRect/>
                </a:stretch>
              </p:blipFill>
              <p:spPr>
                <a:xfrm>
                  <a:off x="2386216" y="4463040"/>
                  <a:ext cx="1612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1" name="Ink 110">
                  <a:extLst>
                    <a:ext uri="{FF2B5EF4-FFF2-40B4-BE49-F238E27FC236}">
                      <a16:creationId xmlns:a16="http://schemas.microsoft.com/office/drawing/2014/main" id="{D2ED6F07-BCF8-71C2-14EA-0072B0C50F04}"/>
                    </a:ext>
                  </a:extLst>
                </p14:cNvPr>
                <p14:cNvContentPartPr/>
                <p14:nvPr/>
              </p14:nvContentPartPr>
              <p14:xfrm>
                <a:off x="2519056" y="4524960"/>
                <a:ext cx="111960" cy="58320"/>
              </p14:xfrm>
            </p:contentPart>
          </mc:Choice>
          <mc:Fallback xmlns="">
            <p:pic>
              <p:nvPicPr>
                <p:cNvPr id="111" name="Ink 110">
                  <a:extLst>
                    <a:ext uri="{FF2B5EF4-FFF2-40B4-BE49-F238E27FC236}">
                      <a16:creationId xmlns:a16="http://schemas.microsoft.com/office/drawing/2014/main" id="{D2ED6F07-BCF8-71C2-14EA-0072B0C50F04}"/>
                    </a:ext>
                  </a:extLst>
                </p:cNvPr>
                <p:cNvPicPr/>
                <p:nvPr/>
              </p:nvPicPr>
              <p:blipFill>
                <a:blip r:embed="rId161"/>
                <a:stretch>
                  <a:fillRect/>
                </a:stretch>
              </p:blipFill>
              <p:spPr>
                <a:xfrm>
                  <a:off x="2483416" y="4489320"/>
                  <a:ext cx="1836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3" name="Ink 112">
                  <a:extLst>
                    <a:ext uri="{FF2B5EF4-FFF2-40B4-BE49-F238E27FC236}">
                      <a16:creationId xmlns:a16="http://schemas.microsoft.com/office/drawing/2014/main" id="{7AE6FE94-E585-19D2-A900-E25353E03D9E}"/>
                    </a:ext>
                  </a:extLst>
                </p14:cNvPr>
                <p14:cNvContentPartPr/>
                <p14:nvPr/>
              </p14:nvContentPartPr>
              <p14:xfrm>
                <a:off x="2038816" y="4901160"/>
                <a:ext cx="23400" cy="187920"/>
              </p14:xfrm>
            </p:contentPart>
          </mc:Choice>
          <mc:Fallback xmlns="">
            <p:pic>
              <p:nvPicPr>
                <p:cNvPr id="113" name="Ink 112">
                  <a:extLst>
                    <a:ext uri="{FF2B5EF4-FFF2-40B4-BE49-F238E27FC236}">
                      <a16:creationId xmlns:a16="http://schemas.microsoft.com/office/drawing/2014/main" id="{7AE6FE94-E585-19D2-A900-E25353E03D9E}"/>
                    </a:ext>
                  </a:extLst>
                </p:cNvPr>
                <p:cNvPicPr/>
                <p:nvPr/>
              </p:nvPicPr>
              <p:blipFill>
                <a:blip r:embed="rId163"/>
                <a:stretch>
                  <a:fillRect/>
                </a:stretch>
              </p:blipFill>
              <p:spPr>
                <a:xfrm>
                  <a:off x="2002816" y="4865160"/>
                  <a:ext cx="950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4" name="Ink 113">
                  <a:extLst>
                    <a:ext uri="{FF2B5EF4-FFF2-40B4-BE49-F238E27FC236}">
                      <a16:creationId xmlns:a16="http://schemas.microsoft.com/office/drawing/2014/main" id="{B45F1590-8A39-2262-7F3B-CEE8DFE92C0E}"/>
                    </a:ext>
                  </a:extLst>
                </p14:cNvPr>
                <p14:cNvContentPartPr/>
                <p14:nvPr/>
              </p14:nvContentPartPr>
              <p14:xfrm>
                <a:off x="1984816" y="4865880"/>
                <a:ext cx="228960" cy="241560"/>
              </p14:xfrm>
            </p:contentPart>
          </mc:Choice>
          <mc:Fallback xmlns="">
            <p:pic>
              <p:nvPicPr>
                <p:cNvPr id="114" name="Ink 113">
                  <a:extLst>
                    <a:ext uri="{FF2B5EF4-FFF2-40B4-BE49-F238E27FC236}">
                      <a16:creationId xmlns:a16="http://schemas.microsoft.com/office/drawing/2014/main" id="{B45F1590-8A39-2262-7F3B-CEE8DFE92C0E}"/>
                    </a:ext>
                  </a:extLst>
                </p:cNvPr>
                <p:cNvPicPr/>
                <p:nvPr/>
              </p:nvPicPr>
              <p:blipFill>
                <a:blip r:embed="rId165"/>
                <a:stretch>
                  <a:fillRect/>
                </a:stretch>
              </p:blipFill>
              <p:spPr>
                <a:xfrm>
                  <a:off x="1949176" y="4830240"/>
                  <a:ext cx="3006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5" name="Ink 114">
                  <a:extLst>
                    <a:ext uri="{FF2B5EF4-FFF2-40B4-BE49-F238E27FC236}">
                      <a16:creationId xmlns:a16="http://schemas.microsoft.com/office/drawing/2014/main" id="{D05A8C3D-ADC2-E34C-6D9C-53B56F050436}"/>
                    </a:ext>
                  </a:extLst>
                </p14:cNvPr>
                <p14:cNvContentPartPr/>
                <p14:nvPr/>
              </p14:nvContentPartPr>
              <p14:xfrm>
                <a:off x="2463256" y="4845360"/>
                <a:ext cx="196920" cy="105840"/>
              </p14:xfrm>
            </p:contentPart>
          </mc:Choice>
          <mc:Fallback xmlns="">
            <p:pic>
              <p:nvPicPr>
                <p:cNvPr id="115" name="Ink 114">
                  <a:extLst>
                    <a:ext uri="{FF2B5EF4-FFF2-40B4-BE49-F238E27FC236}">
                      <a16:creationId xmlns:a16="http://schemas.microsoft.com/office/drawing/2014/main" id="{D05A8C3D-ADC2-E34C-6D9C-53B56F050436}"/>
                    </a:ext>
                  </a:extLst>
                </p:cNvPr>
                <p:cNvPicPr/>
                <p:nvPr/>
              </p:nvPicPr>
              <p:blipFill>
                <a:blip r:embed="rId167"/>
                <a:stretch>
                  <a:fillRect/>
                </a:stretch>
              </p:blipFill>
              <p:spPr>
                <a:xfrm>
                  <a:off x="2427616" y="4809720"/>
                  <a:ext cx="268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6" name="Ink 115">
                  <a:extLst>
                    <a:ext uri="{FF2B5EF4-FFF2-40B4-BE49-F238E27FC236}">
                      <a16:creationId xmlns:a16="http://schemas.microsoft.com/office/drawing/2014/main" id="{1061F163-7690-C1EF-8663-E8486E055D40}"/>
                    </a:ext>
                  </a:extLst>
                </p14:cNvPr>
                <p14:cNvContentPartPr/>
                <p14:nvPr/>
              </p14:nvContentPartPr>
              <p14:xfrm>
                <a:off x="2550016" y="4822320"/>
                <a:ext cx="75960" cy="290520"/>
              </p14:xfrm>
            </p:contentPart>
          </mc:Choice>
          <mc:Fallback xmlns="">
            <p:pic>
              <p:nvPicPr>
                <p:cNvPr id="116" name="Ink 115">
                  <a:extLst>
                    <a:ext uri="{FF2B5EF4-FFF2-40B4-BE49-F238E27FC236}">
                      <a16:creationId xmlns:a16="http://schemas.microsoft.com/office/drawing/2014/main" id="{1061F163-7690-C1EF-8663-E8486E055D40}"/>
                    </a:ext>
                  </a:extLst>
                </p:cNvPr>
                <p:cNvPicPr/>
                <p:nvPr/>
              </p:nvPicPr>
              <p:blipFill>
                <a:blip r:embed="rId169"/>
                <a:stretch>
                  <a:fillRect/>
                </a:stretch>
              </p:blipFill>
              <p:spPr>
                <a:xfrm>
                  <a:off x="2514016" y="4786680"/>
                  <a:ext cx="1476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7" name="Ink 116">
                  <a:extLst>
                    <a:ext uri="{FF2B5EF4-FFF2-40B4-BE49-F238E27FC236}">
                      <a16:creationId xmlns:a16="http://schemas.microsoft.com/office/drawing/2014/main" id="{96C5E1E6-CFB4-F5C0-6784-DC1309052CFC}"/>
                    </a:ext>
                  </a:extLst>
                </p14:cNvPr>
                <p14:cNvContentPartPr/>
                <p14:nvPr/>
              </p14:nvContentPartPr>
              <p14:xfrm>
                <a:off x="2735776" y="4850400"/>
                <a:ext cx="295200" cy="176760"/>
              </p14:xfrm>
            </p:contentPart>
          </mc:Choice>
          <mc:Fallback xmlns="">
            <p:pic>
              <p:nvPicPr>
                <p:cNvPr id="117" name="Ink 116">
                  <a:extLst>
                    <a:ext uri="{FF2B5EF4-FFF2-40B4-BE49-F238E27FC236}">
                      <a16:creationId xmlns:a16="http://schemas.microsoft.com/office/drawing/2014/main" id="{96C5E1E6-CFB4-F5C0-6784-DC1309052CFC}"/>
                    </a:ext>
                  </a:extLst>
                </p:cNvPr>
                <p:cNvPicPr/>
                <p:nvPr/>
              </p:nvPicPr>
              <p:blipFill>
                <a:blip r:embed="rId171"/>
                <a:stretch>
                  <a:fillRect/>
                </a:stretch>
              </p:blipFill>
              <p:spPr>
                <a:xfrm>
                  <a:off x="2700136" y="4814400"/>
                  <a:ext cx="366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Ink 117">
                  <a:extLst>
                    <a:ext uri="{FF2B5EF4-FFF2-40B4-BE49-F238E27FC236}">
                      <a16:creationId xmlns:a16="http://schemas.microsoft.com/office/drawing/2014/main" id="{52A58603-536F-D812-D6FE-301FA7626DFC}"/>
                    </a:ext>
                  </a:extLst>
                </p14:cNvPr>
                <p14:cNvContentPartPr/>
                <p14:nvPr/>
              </p14:nvContentPartPr>
              <p14:xfrm>
                <a:off x="3006136" y="4756800"/>
                <a:ext cx="198360" cy="245160"/>
              </p14:xfrm>
            </p:contentPart>
          </mc:Choice>
          <mc:Fallback xmlns="">
            <p:pic>
              <p:nvPicPr>
                <p:cNvPr id="118" name="Ink 117">
                  <a:extLst>
                    <a:ext uri="{FF2B5EF4-FFF2-40B4-BE49-F238E27FC236}">
                      <a16:creationId xmlns:a16="http://schemas.microsoft.com/office/drawing/2014/main" id="{52A58603-536F-D812-D6FE-301FA7626DFC}"/>
                    </a:ext>
                  </a:extLst>
                </p:cNvPr>
                <p:cNvPicPr/>
                <p:nvPr/>
              </p:nvPicPr>
              <p:blipFill>
                <a:blip r:embed="rId173"/>
                <a:stretch>
                  <a:fillRect/>
                </a:stretch>
              </p:blipFill>
              <p:spPr>
                <a:xfrm>
                  <a:off x="2970136" y="4721160"/>
                  <a:ext cx="2700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0" name="Ink 119">
                  <a:extLst>
                    <a:ext uri="{FF2B5EF4-FFF2-40B4-BE49-F238E27FC236}">
                      <a16:creationId xmlns:a16="http://schemas.microsoft.com/office/drawing/2014/main" id="{87974F1A-F6BC-D9B3-CB01-A5AA9022F823}"/>
                    </a:ext>
                  </a:extLst>
                </p14:cNvPr>
                <p14:cNvContentPartPr/>
                <p14:nvPr/>
              </p14:nvContentPartPr>
              <p14:xfrm>
                <a:off x="2217376" y="4899360"/>
                <a:ext cx="95400" cy="48960"/>
              </p14:xfrm>
            </p:contentPart>
          </mc:Choice>
          <mc:Fallback xmlns="">
            <p:pic>
              <p:nvPicPr>
                <p:cNvPr id="120" name="Ink 119">
                  <a:extLst>
                    <a:ext uri="{FF2B5EF4-FFF2-40B4-BE49-F238E27FC236}">
                      <a16:creationId xmlns:a16="http://schemas.microsoft.com/office/drawing/2014/main" id="{87974F1A-F6BC-D9B3-CB01-A5AA9022F823}"/>
                    </a:ext>
                  </a:extLst>
                </p:cNvPr>
                <p:cNvPicPr/>
                <p:nvPr/>
              </p:nvPicPr>
              <p:blipFill>
                <a:blip r:embed="rId175"/>
                <a:stretch>
                  <a:fillRect/>
                </a:stretch>
              </p:blipFill>
              <p:spPr>
                <a:xfrm>
                  <a:off x="2181736" y="4863360"/>
                  <a:ext cx="167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1" name="Ink 120">
                  <a:extLst>
                    <a:ext uri="{FF2B5EF4-FFF2-40B4-BE49-F238E27FC236}">
                      <a16:creationId xmlns:a16="http://schemas.microsoft.com/office/drawing/2014/main" id="{4EA3FB4B-7B69-AE58-696F-7F1A7A5575B2}"/>
                    </a:ext>
                  </a:extLst>
                </p14:cNvPr>
                <p14:cNvContentPartPr/>
                <p14:nvPr/>
              </p14:nvContentPartPr>
              <p14:xfrm>
                <a:off x="2251216" y="4812240"/>
                <a:ext cx="112680" cy="249480"/>
              </p14:xfrm>
            </p:contentPart>
          </mc:Choice>
          <mc:Fallback xmlns="">
            <p:pic>
              <p:nvPicPr>
                <p:cNvPr id="121" name="Ink 120">
                  <a:extLst>
                    <a:ext uri="{FF2B5EF4-FFF2-40B4-BE49-F238E27FC236}">
                      <a16:creationId xmlns:a16="http://schemas.microsoft.com/office/drawing/2014/main" id="{4EA3FB4B-7B69-AE58-696F-7F1A7A5575B2}"/>
                    </a:ext>
                  </a:extLst>
                </p:cNvPr>
                <p:cNvPicPr/>
                <p:nvPr/>
              </p:nvPicPr>
              <p:blipFill>
                <a:blip r:embed="rId177"/>
                <a:stretch>
                  <a:fillRect/>
                </a:stretch>
              </p:blipFill>
              <p:spPr>
                <a:xfrm>
                  <a:off x="2215216" y="4776600"/>
                  <a:ext cx="1843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2" name="Ink 121">
                  <a:extLst>
                    <a:ext uri="{FF2B5EF4-FFF2-40B4-BE49-F238E27FC236}">
                      <a16:creationId xmlns:a16="http://schemas.microsoft.com/office/drawing/2014/main" id="{9403F6A4-F27C-E6D1-86CA-060329EB9E6E}"/>
                    </a:ext>
                  </a:extLst>
                </p14:cNvPr>
                <p14:cNvContentPartPr/>
                <p14:nvPr/>
              </p14:nvContentPartPr>
              <p14:xfrm>
                <a:off x="2388376" y="4904040"/>
                <a:ext cx="113760" cy="23400"/>
              </p14:xfrm>
            </p:contentPart>
          </mc:Choice>
          <mc:Fallback xmlns="">
            <p:pic>
              <p:nvPicPr>
                <p:cNvPr id="122" name="Ink 121">
                  <a:extLst>
                    <a:ext uri="{FF2B5EF4-FFF2-40B4-BE49-F238E27FC236}">
                      <a16:creationId xmlns:a16="http://schemas.microsoft.com/office/drawing/2014/main" id="{9403F6A4-F27C-E6D1-86CA-060329EB9E6E}"/>
                    </a:ext>
                  </a:extLst>
                </p:cNvPr>
                <p:cNvPicPr/>
                <p:nvPr/>
              </p:nvPicPr>
              <p:blipFill>
                <a:blip r:embed="rId179"/>
                <a:stretch>
                  <a:fillRect/>
                </a:stretch>
              </p:blipFill>
              <p:spPr>
                <a:xfrm>
                  <a:off x="2352376" y="4868400"/>
                  <a:ext cx="1854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3" name="Ink 122">
                  <a:extLst>
                    <a:ext uri="{FF2B5EF4-FFF2-40B4-BE49-F238E27FC236}">
                      <a16:creationId xmlns:a16="http://schemas.microsoft.com/office/drawing/2014/main" id="{563EC305-9DA7-FD7B-21F7-9B7B7CDFBD71}"/>
                    </a:ext>
                  </a:extLst>
                </p14:cNvPr>
                <p14:cNvContentPartPr/>
                <p14:nvPr/>
              </p14:nvContentPartPr>
              <p14:xfrm>
                <a:off x="2523736" y="5149560"/>
                <a:ext cx="55080" cy="261720"/>
              </p14:xfrm>
            </p:contentPart>
          </mc:Choice>
          <mc:Fallback xmlns="">
            <p:pic>
              <p:nvPicPr>
                <p:cNvPr id="123" name="Ink 122">
                  <a:extLst>
                    <a:ext uri="{FF2B5EF4-FFF2-40B4-BE49-F238E27FC236}">
                      <a16:creationId xmlns:a16="http://schemas.microsoft.com/office/drawing/2014/main" id="{563EC305-9DA7-FD7B-21F7-9B7B7CDFBD71}"/>
                    </a:ext>
                  </a:extLst>
                </p:cNvPr>
                <p:cNvPicPr/>
                <p:nvPr/>
              </p:nvPicPr>
              <p:blipFill>
                <a:blip r:embed="rId181"/>
                <a:stretch>
                  <a:fillRect/>
                </a:stretch>
              </p:blipFill>
              <p:spPr>
                <a:xfrm>
                  <a:off x="2488096" y="5113920"/>
                  <a:ext cx="1267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4" name="Ink 123">
                  <a:extLst>
                    <a:ext uri="{FF2B5EF4-FFF2-40B4-BE49-F238E27FC236}">
                      <a16:creationId xmlns:a16="http://schemas.microsoft.com/office/drawing/2014/main" id="{43C4605B-4B62-303D-0167-B87B1A122E96}"/>
                    </a:ext>
                  </a:extLst>
                </p14:cNvPr>
                <p14:cNvContentPartPr/>
                <p14:nvPr/>
              </p14:nvContentPartPr>
              <p14:xfrm>
                <a:off x="2511136" y="5243160"/>
                <a:ext cx="172440" cy="144000"/>
              </p14:xfrm>
            </p:contentPart>
          </mc:Choice>
          <mc:Fallback xmlns="">
            <p:pic>
              <p:nvPicPr>
                <p:cNvPr id="124" name="Ink 123">
                  <a:extLst>
                    <a:ext uri="{FF2B5EF4-FFF2-40B4-BE49-F238E27FC236}">
                      <a16:creationId xmlns:a16="http://schemas.microsoft.com/office/drawing/2014/main" id="{43C4605B-4B62-303D-0167-B87B1A122E96}"/>
                    </a:ext>
                  </a:extLst>
                </p:cNvPr>
                <p:cNvPicPr/>
                <p:nvPr/>
              </p:nvPicPr>
              <p:blipFill>
                <a:blip r:embed="rId183"/>
                <a:stretch>
                  <a:fillRect/>
                </a:stretch>
              </p:blipFill>
              <p:spPr>
                <a:xfrm>
                  <a:off x="2475496" y="5207520"/>
                  <a:ext cx="244080" cy="215640"/>
                </a:xfrm>
                <a:prstGeom prst="rect">
                  <a:avLst/>
                </a:prstGeom>
              </p:spPr>
            </p:pic>
          </mc:Fallback>
        </mc:AlternateContent>
      </p:grpSp>
      <p:grpSp>
        <p:nvGrpSpPr>
          <p:cNvPr id="151" name="Group 150">
            <a:extLst>
              <a:ext uri="{FF2B5EF4-FFF2-40B4-BE49-F238E27FC236}">
                <a16:creationId xmlns:a16="http://schemas.microsoft.com/office/drawing/2014/main" id="{10A780DC-AE59-88BC-3D5F-1C0B86D6DB10}"/>
              </a:ext>
            </a:extLst>
          </p:cNvPr>
          <p:cNvGrpSpPr/>
          <p:nvPr/>
        </p:nvGrpSpPr>
        <p:grpSpPr>
          <a:xfrm>
            <a:off x="7535656" y="4082160"/>
            <a:ext cx="1533960" cy="964080"/>
            <a:chOff x="7535656" y="4082160"/>
            <a:chExt cx="1533960" cy="964080"/>
          </a:xfrm>
        </p:grpSpPr>
        <mc:AlternateContent xmlns:mc="http://schemas.openxmlformats.org/markup-compatibility/2006" xmlns:p14="http://schemas.microsoft.com/office/powerpoint/2010/main">
          <mc:Choice Requires="p14">
            <p:contentPart p14:bwMode="auto" r:id="rId184">
              <p14:nvContentPartPr>
                <p14:cNvPr id="127" name="Ink 126">
                  <a:extLst>
                    <a:ext uri="{FF2B5EF4-FFF2-40B4-BE49-F238E27FC236}">
                      <a16:creationId xmlns:a16="http://schemas.microsoft.com/office/drawing/2014/main" id="{4F6AB5F5-734F-6368-D001-496CE6030578}"/>
                    </a:ext>
                  </a:extLst>
                </p14:cNvPr>
                <p14:cNvContentPartPr/>
                <p14:nvPr/>
              </p14:nvContentPartPr>
              <p14:xfrm>
                <a:off x="7935616" y="4111680"/>
                <a:ext cx="97200" cy="155520"/>
              </p14:xfrm>
            </p:contentPart>
          </mc:Choice>
          <mc:Fallback xmlns="">
            <p:pic>
              <p:nvPicPr>
                <p:cNvPr id="127" name="Ink 126">
                  <a:extLst>
                    <a:ext uri="{FF2B5EF4-FFF2-40B4-BE49-F238E27FC236}">
                      <a16:creationId xmlns:a16="http://schemas.microsoft.com/office/drawing/2014/main" id="{4F6AB5F5-734F-6368-D001-496CE6030578}"/>
                    </a:ext>
                  </a:extLst>
                </p:cNvPr>
                <p:cNvPicPr/>
                <p:nvPr/>
              </p:nvPicPr>
              <p:blipFill>
                <a:blip r:embed="rId185"/>
                <a:stretch>
                  <a:fillRect/>
                </a:stretch>
              </p:blipFill>
              <p:spPr>
                <a:xfrm>
                  <a:off x="7899616" y="4076040"/>
                  <a:ext cx="168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8" name="Ink 127">
                  <a:extLst>
                    <a:ext uri="{FF2B5EF4-FFF2-40B4-BE49-F238E27FC236}">
                      <a16:creationId xmlns:a16="http://schemas.microsoft.com/office/drawing/2014/main" id="{62747271-2B23-287A-4003-842EE501CBF5}"/>
                    </a:ext>
                  </a:extLst>
                </p14:cNvPr>
                <p14:cNvContentPartPr/>
                <p14:nvPr/>
              </p14:nvContentPartPr>
              <p14:xfrm>
                <a:off x="8053696" y="4126080"/>
                <a:ext cx="83880" cy="58320"/>
              </p14:xfrm>
            </p:contentPart>
          </mc:Choice>
          <mc:Fallback xmlns="">
            <p:pic>
              <p:nvPicPr>
                <p:cNvPr id="128" name="Ink 127">
                  <a:extLst>
                    <a:ext uri="{FF2B5EF4-FFF2-40B4-BE49-F238E27FC236}">
                      <a16:creationId xmlns:a16="http://schemas.microsoft.com/office/drawing/2014/main" id="{62747271-2B23-287A-4003-842EE501CBF5}"/>
                    </a:ext>
                  </a:extLst>
                </p:cNvPr>
                <p:cNvPicPr/>
                <p:nvPr/>
              </p:nvPicPr>
              <p:blipFill>
                <a:blip r:embed="rId187"/>
                <a:stretch>
                  <a:fillRect/>
                </a:stretch>
              </p:blipFill>
              <p:spPr>
                <a:xfrm>
                  <a:off x="8018056" y="4090080"/>
                  <a:ext cx="1555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8" name="Ink 137">
                  <a:extLst>
                    <a:ext uri="{FF2B5EF4-FFF2-40B4-BE49-F238E27FC236}">
                      <a16:creationId xmlns:a16="http://schemas.microsoft.com/office/drawing/2014/main" id="{BEBB18FF-EF7C-8FC9-881C-FE0BF14A41D9}"/>
                    </a:ext>
                  </a:extLst>
                </p14:cNvPr>
                <p14:cNvContentPartPr/>
                <p14:nvPr/>
              </p14:nvContentPartPr>
              <p14:xfrm>
                <a:off x="8005816" y="4082160"/>
                <a:ext cx="15840" cy="371520"/>
              </p14:xfrm>
            </p:contentPart>
          </mc:Choice>
          <mc:Fallback xmlns="">
            <p:pic>
              <p:nvPicPr>
                <p:cNvPr id="138" name="Ink 137">
                  <a:extLst>
                    <a:ext uri="{FF2B5EF4-FFF2-40B4-BE49-F238E27FC236}">
                      <a16:creationId xmlns:a16="http://schemas.microsoft.com/office/drawing/2014/main" id="{BEBB18FF-EF7C-8FC9-881C-FE0BF14A41D9}"/>
                    </a:ext>
                  </a:extLst>
                </p:cNvPr>
                <p:cNvPicPr/>
                <p:nvPr/>
              </p:nvPicPr>
              <p:blipFill>
                <a:blip r:embed="rId189"/>
                <a:stretch>
                  <a:fillRect/>
                </a:stretch>
              </p:blipFill>
              <p:spPr>
                <a:xfrm>
                  <a:off x="7970176" y="4046520"/>
                  <a:ext cx="874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0" name="Ink 139">
                  <a:extLst>
                    <a:ext uri="{FF2B5EF4-FFF2-40B4-BE49-F238E27FC236}">
                      <a16:creationId xmlns:a16="http://schemas.microsoft.com/office/drawing/2014/main" id="{FA076541-1C6B-2D78-948D-B2ED3F602435}"/>
                    </a:ext>
                  </a:extLst>
                </p14:cNvPr>
                <p14:cNvContentPartPr/>
                <p14:nvPr/>
              </p14:nvContentPartPr>
              <p14:xfrm>
                <a:off x="7535656" y="4421280"/>
                <a:ext cx="302040" cy="341280"/>
              </p14:xfrm>
            </p:contentPart>
          </mc:Choice>
          <mc:Fallback xmlns="">
            <p:pic>
              <p:nvPicPr>
                <p:cNvPr id="140" name="Ink 139">
                  <a:extLst>
                    <a:ext uri="{FF2B5EF4-FFF2-40B4-BE49-F238E27FC236}">
                      <a16:creationId xmlns:a16="http://schemas.microsoft.com/office/drawing/2014/main" id="{FA076541-1C6B-2D78-948D-B2ED3F602435}"/>
                    </a:ext>
                  </a:extLst>
                </p:cNvPr>
                <p:cNvPicPr/>
                <p:nvPr/>
              </p:nvPicPr>
              <p:blipFill>
                <a:blip r:embed="rId191"/>
                <a:stretch>
                  <a:fillRect/>
                </a:stretch>
              </p:blipFill>
              <p:spPr>
                <a:xfrm>
                  <a:off x="7500016" y="4385640"/>
                  <a:ext cx="3736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2" name="Ink 141">
                  <a:extLst>
                    <a:ext uri="{FF2B5EF4-FFF2-40B4-BE49-F238E27FC236}">
                      <a16:creationId xmlns:a16="http://schemas.microsoft.com/office/drawing/2014/main" id="{4D6A27D1-637F-C9D8-2F9B-161746251A61}"/>
                    </a:ext>
                  </a:extLst>
                </p14:cNvPr>
                <p14:cNvContentPartPr/>
                <p14:nvPr/>
              </p14:nvContentPartPr>
              <p14:xfrm>
                <a:off x="7956856" y="4560240"/>
                <a:ext cx="178920" cy="51120"/>
              </p14:xfrm>
            </p:contentPart>
          </mc:Choice>
          <mc:Fallback xmlns="">
            <p:pic>
              <p:nvPicPr>
                <p:cNvPr id="142" name="Ink 141">
                  <a:extLst>
                    <a:ext uri="{FF2B5EF4-FFF2-40B4-BE49-F238E27FC236}">
                      <a16:creationId xmlns:a16="http://schemas.microsoft.com/office/drawing/2014/main" id="{4D6A27D1-637F-C9D8-2F9B-161746251A61}"/>
                    </a:ext>
                  </a:extLst>
                </p:cNvPr>
                <p:cNvPicPr/>
                <p:nvPr/>
              </p:nvPicPr>
              <p:blipFill>
                <a:blip r:embed="rId193"/>
                <a:stretch>
                  <a:fillRect/>
                </a:stretch>
              </p:blipFill>
              <p:spPr>
                <a:xfrm>
                  <a:off x="7921216" y="4524240"/>
                  <a:ext cx="250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3" name="Ink 142">
                  <a:extLst>
                    <a:ext uri="{FF2B5EF4-FFF2-40B4-BE49-F238E27FC236}">
                      <a16:creationId xmlns:a16="http://schemas.microsoft.com/office/drawing/2014/main" id="{9358279E-FE16-17E9-13AD-E9F3F9B026EF}"/>
                    </a:ext>
                  </a:extLst>
                </p14:cNvPr>
                <p14:cNvContentPartPr/>
                <p14:nvPr/>
              </p14:nvContentPartPr>
              <p14:xfrm>
                <a:off x="8045056" y="4475280"/>
                <a:ext cx="20520" cy="231840"/>
              </p14:xfrm>
            </p:contentPart>
          </mc:Choice>
          <mc:Fallback xmlns="">
            <p:pic>
              <p:nvPicPr>
                <p:cNvPr id="143" name="Ink 142">
                  <a:extLst>
                    <a:ext uri="{FF2B5EF4-FFF2-40B4-BE49-F238E27FC236}">
                      <a16:creationId xmlns:a16="http://schemas.microsoft.com/office/drawing/2014/main" id="{9358279E-FE16-17E9-13AD-E9F3F9B026EF}"/>
                    </a:ext>
                  </a:extLst>
                </p:cNvPr>
                <p:cNvPicPr/>
                <p:nvPr/>
              </p:nvPicPr>
              <p:blipFill>
                <a:blip r:embed="rId195"/>
                <a:stretch>
                  <a:fillRect/>
                </a:stretch>
              </p:blipFill>
              <p:spPr>
                <a:xfrm>
                  <a:off x="8009056" y="4439640"/>
                  <a:ext cx="921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4" name="Ink 143">
                  <a:extLst>
                    <a:ext uri="{FF2B5EF4-FFF2-40B4-BE49-F238E27FC236}">
                      <a16:creationId xmlns:a16="http://schemas.microsoft.com/office/drawing/2014/main" id="{02D63E17-117B-A211-540B-03D97E09C775}"/>
                    </a:ext>
                  </a:extLst>
                </p14:cNvPr>
                <p14:cNvContentPartPr/>
                <p14:nvPr/>
              </p14:nvContentPartPr>
              <p14:xfrm>
                <a:off x="8202736" y="4581840"/>
                <a:ext cx="162720" cy="6480"/>
              </p14:xfrm>
            </p:contentPart>
          </mc:Choice>
          <mc:Fallback xmlns="">
            <p:pic>
              <p:nvPicPr>
                <p:cNvPr id="144" name="Ink 143">
                  <a:extLst>
                    <a:ext uri="{FF2B5EF4-FFF2-40B4-BE49-F238E27FC236}">
                      <a16:creationId xmlns:a16="http://schemas.microsoft.com/office/drawing/2014/main" id="{02D63E17-117B-A211-540B-03D97E09C775}"/>
                    </a:ext>
                  </a:extLst>
                </p:cNvPr>
                <p:cNvPicPr/>
                <p:nvPr/>
              </p:nvPicPr>
              <p:blipFill>
                <a:blip r:embed="rId197"/>
                <a:stretch>
                  <a:fillRect/>
                </a:stretch>
              </p:blipFill>
              <p:spPr>
                <a:xfrm>
                  <a:off x="8167096" y="4546200"/>
                  <a:ext cx="2343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5" name="Ink 144">
                  <a:extLst>
                    <a:ext uri="{FF2B5EF4-FFF2-40B4-BE49-F238E27FC236}">
                      <a16:creationId xmlns:a16="http://schemas.microsoft.com/office/drawing/2014/main" id="{4A82AFF2-4528-7678-AAF6-495224EF7C5F}"/>
                    </a:ext>
                  </a:extLst>
                </p14:cNvPr>
                <p14:cNvContentPartPr/>
                <p14:nvPr/>
              </p14:nvContentPartPr>
              <p14:xfrm>
                <a:off x="8463376" y="4481400"/>
                <a:ext cx="125280" cy="39600"/>
              </p14:xfrm>
            </p:contentPart>
          </mc:Choice>
          <mc:Fallback xmlns="">
            <p:pic>
              <p:nvPicPr>
                <p:cNvPr id="145" name="Ink 144">
                  <a:extLst>
                    <a:ext uri="{FF2B5EF4-FFF2-40B4-BE49-F238E27FC236}">
                      <a16:creationId xmlns:a16="http://schemas.microsoft.com/office/drawing/2014/main" id="{4A82AFF2-4528-7678-AAF6-495224EF7C5F}"/>
                    </a:ext>
                  </a:extLst>
                </p:cNvPr>
                <p:cNvPicPr/>
                <p:nvPr/>
              </p:nvPicPr>
              <p:blipFill>
                <a:blip r:embed="rId199"/>
                <a:stretch>
                  <a:fillRect/>
                </a:stretch>
              </p:blipFill>
              <p:spPr>
                <a:xfrm>
                  <a:off x="8427376" y="4445760"/>
                  <a:ext cx="1969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6" name="Ink 145">
                  <a:extLst>
                    <a:ext uri="{FF2B5EF4-FFF2-40B4-BE49-F238E27FC236}">
                      <a16:creationId xmlns:a16="http://schemas.microsoft.com/office/drawing/2014/main" id="{861A4AA5-A842-927A-44E6-EF6693A1D8DB}"/>
                    </a:ext>
                  </a:extLst>
                </p14:cNvPr>
                <p14:cNvContentPartPr/>
                <p14:nvPr/>
              </p14:nvContentPartPr>
              <p14:xfrm>
                <a:off x="8525656" y="4380960"/>
                <a:ext cx="28080" cy="277200"/>
              </p14:xfrm>
            </p:contentPart>
          </mc:Choice>
          <mc:Fallback xmlns="">
            <p:pic>
              <p:nvPicPr>
                <p:cNvPr id="146" name="Ink 145">
                  <a:extLst>
                    <a:ext uri="{FF2B5EF4-FFF2-40B4-BE49-F238E27FC236}">
                      <a16:creationId xmlns:a16="http://schemas.microsoft.com/office/drawing/2014/main" id="{861A4AA5-A842-927A-44E6-EF6693A1D8DB}"/>
                    </a:ext>
                  </a:extLst>
                </p:cNvPr>
                <p:cNvPicPr/>
                <p:nvPr/>
              </p:nvPicPr>
              <p:blipFill>
                <a:blip r:embed="rId201"/>
                <a:stretch>
                  <a:fillRect/>
                </a:stretch>
              </p:blipFill>
              <p:spPr>
                <a:xfrm>
                  <a:off x="8489656" y="4344960"/>
                  <a:ext cx="997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7" name="Ink 146">
                  <a:extLst>
                    <a:ext uri="{FF2B5EF4-FFF2-40B4-BE49-F238E27FC236}">
                      <a16:creationId xmlns:a16="http://schemas.microsoft.com/office/drawing/2014/main" id="{FCF5F6AB-80D8-652E-356A-E5DFDE7605DA}"/>
                    </a:ext>
                  </a:extLst>
                </p14:cNvPr>
                <p14:cNvContentPartPr/>
                <p14:nvPr/>
              </p14:nvContentPartPr>
              <p14:xfrm>
                <a:off x="8694496" y="4485000"/>
                <a:ext cx="250920" cy="226080"/>
              </p14:xfrm>
            </p:contentPart>
          </mc:Choice>
          <mc:Fallback xmlns="">
            <p:pic>
              <p:nvPicPr>
                <p:cNvPr id="147" name="Ink 146">
                  <a:extLst>
                    <a:ext uri="{FF2B5EF4-FFF2-40B4-BE49-F238E27FC236}">
                      <a16:creationId xmlns:a16="http://schemas.microsoft.com/office/drawing/2014/main" id="{FCF5F6AB-80D8-652E-356A-E5DFDE7605DA}"/>
                    </a:ext>
                  </a:extLst>
                </p:cNvPr>
                <p:cNvPicPr/>
                <p:nvPr/>
              </p:nvPicPr>
              <p:blipFill>
                <a:blip r:embed="rId203"/>
                <a:stretch>
                  <a:fillRect/>
                </a:stretch>
              </p:blipFill>
              <p:spPr>
                <a:xfrm>
                  <a:off x="8658856" y="4449000"/>
                  <a:ext cx="3225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8" name="Ink 147">
                  <a:extLst>
                    <a:ext uri="{FF2B5EF4-FFF2-40B4-BE49-F238E27FC236}">
                      <a16:creationId xmlns:a16="http://schemas.microsoft.com/office/drawing/2014/main" id="{0E040B9A-2CC5-881D-C435-457B69FA6BEB}"/>
                    </a:ext>
                  </a:extLst>
                </p14:cNvPr>
                <p14:cNvContentPartPr/>
                <p14:nvPr/>
              </p14:nvContentPartPr>
              <p14:xfrm>
                <a:off x="8959816" y="4369440"/>
                <a:ext cx="109800" cy="265680"/>
              </p14:xfrm>
            </p:contentPart>
          </mc:Choice>
          <mc:Fallback xmlns="">
            <p:pic>
              <p:nvPicPr>
                <p:cNvPr id="148" name="Ink 147">
                  <a:extLst>
                    <a:ext uri="{FF2B5EF4-FFF2-40B4-BE49-F238E27FC236}">
                      <a16:creationId xmlns:a16="http://schemas.microsoft.com/office/drawing/2014/main" id="{0E040B9A-2CC5-881D-C435-457B69FA6BEB}"/>
                    </a:ext>
                  </a:extLst>
                </p:cNvPr>
                <p:cNvPicPr/>
                <p:nvPr/>
              </p:nvPicPr>
              <p:blipFill>
                <a:blip r:embed="rId205"/>
                <a:stretch>
                  <a:fillRect/>
                </a:stretch>
              </p:blipFill>
              <p:spPr>
                <a:xfrm>
                  <a:off x="8923816" y="4333440"/>
                  <a:ext cx="1814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9" name="Ink 148">
                  <a:extLst>
                    <a:ext uri="{FF2B5EF4-FFF2-40B4-BE49-F238E27FC236}">
                      <a16:creationId xmlns:a16="http://schemas.microsoft.com/office/drawing/2014/main" id="{AE973B78-C739-71D1-5DA8-5DA61C08531A}"/>
                    </a:ext>
                  </a:extLst>
                </p14:cNvPr>
                <p14:cNvContentPartPr/>
                <p14:nvPr/>
              </p14:nvContentPartPr>
              <p14:xfrm>
                <a:off x="8038576" y="4771560"/>
                <a:ext cx="28440" cy="212760"/>
              </p14:xfrm>
            </p:contentPart>
          </mc:Choice>
          <mc:Fallback xmlns="">
            <p:pic>
              <p:nvPicPr>
                <p:cNvPr id="149" name="Ink 148">
                  <a:extLst>
                    <a:ext uri="{FF2B5EF4-FFF2-40B4-BE49-F238E27FC236}">
                      <a16:creationId xmlns:a16="http://schemas.microsoft.com/office/drawing/2014/main" id="{AE973B78-C739-71D1-5DA8-5DA61C08531A}"/>
                    </a:ext>
                  </a:extLst>
                </p:cNvPr>
                <p:cNvPicPr/>
                <p:nvPr/>
              </p:nvPicPr>
              <p:blipFill>
                <a:blip r:embed="rId207"/>
                <a:stretch>
                  <a:fillRect/>
                </a:stretch>
              </p:blipFill>
              <p:spPr>
                <a:xfrm>
                  <a:off x="8002576" y="4735560"/>
                  <a:ext cx="1000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0" name="Ink 149">
                  <a:extLst>
                    <a:ext uri="{FF2B5EF4-FFF2-40B4-BE49-F238E27FC236}">
                      <a16:creationId xmlns:a16="http://schemas.microsoft.com/office/drawing/2014/main" id="{6CAE5AE0-E572-D7E7-CECE-E8143695920F}"/>
                    </a:ext>
                  </a:extLst>
                </p14:cNvPr>
                <p14:cNvContentPartPr/>
                <p14:nvPr/>
              </p14:nvContentPartPr>
              <p14:xfrm>
                <a:off x="7978096" y="4867320"/>
                <a:ext cx="211680" cy="178920"/>
              </p14:xfrm>
            </p:contentPart>
          </mc:Choice>
          <mc:Fallback xmlns="">
            <p:pic>
              <p:nvPicPr>
                <p:cNvPr id="150" name="Ink 149">
                  <a:extLst>
                    <a:ext uri="{FF2B5EF4-FFF2-40B4-BE49-F238E27FC236}">
                      <a16:creationId xmlns:a16="http://schemas.microsoft.com/office/drawing/2014/main" id="{6CAE5AE0-E572-D7E7-CECE-E8143695920F}"/>
                    </a:ext>
                  </a:extLst>
                </p:cNvPr>
                <p:cNvPicPr/>
                <p:nvPr/>
              </p:nvPicPr>
              <p:blipFill>
                <a:blip r:embed="rId209"/>
                <a:stretch>
                  <a:fillRect/>
                </a:stretch>
              </p:blipFill>
              <p:spPr>
                <a:xfrm>
                  <a:off x="7942456" y="4831320"/>
                  <a:ext cx="283320" cy="250560"/>
                </a:xfrm>
                <a:prstGeom prst="rect">
                  <a:avLst/>
                </a:prstGeom>
              </p:spPr>
            </p:pic>
          </mc:Fallback>
        </mc:AlternateContent>
      </p:grpSp>
    </p:spTree>
    <p:extLst>
      <p:ext uri="{BB962C8B-B14F-4D97-AF65-F5344CB8AC3E}">
        <p14:creationId xmlns:p14="http://schemas.microsoft.com/office/powerpoint/2010/main" val="9652137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F48D-3534-8747-D782-E7FC787A089C}"/>
              </a:ext>
            </a:extLst>
          </p:cNvPr>
          <p:cNvSpPr>
            <a:spLocks noGrp="1"/>
          </p:cNvSpPr>
          <p:nvPr>
            <p:ph type="title"/>
          </p:nvPr>
        </p:nvSpPr>
        <p:spPr/>
        <p:txBody>
          <a:bodyPr/>
          <a:lstStyle/>
          <a:p>
            <a:r>
              <a:rPr lang="en-US" dirty="0"/>
              <a:t>Plan for next week</a:t>
            </a:r>
          </a:p>
        </p:txBody>
      </p:sp>
      <p:sp>
        <p:nvSpPr>
          <p:cNvPr id="3" name="Content Placeholder 2">
            <a:extLst>
              <a:ext uri="{FF2B5EF4-FFF2-40B4-BE49-F238E27FC236}">
                <a16:creationId xmlns:a16="http://schemas.microsoft.com/office/drawing/2014/main" id="{6B09DA48-052F-AB8D-FBEF-12A6FC17E42D}"/>
              </a:ext>
            </a:extLst>
          </p:cNvPr>
          <p:cNvSpPr>
            <a:spLocks noGrp="1"/>
          </p:cNvSpPr>
          <p:nvPr>
            <p:ph idx="1"/>
          </p:nvPr>
        </p:nvSpPr>
        <p:spPr/>
        <p:txBody>
          <a:bodyPr/>
          <a:lstStyle/>
          <a:p>
            <a:r>
              <a:rPr lang="en-US" dirty="0"/>
              <a:t>Matrices from all LR pairs and significant pairs</a:t>
            </a:r>
          </a:p>
          <a:p>
            <a:endParaRPr lang="en-US" dirty="0"/>
          </a:p>
          <a:p>
            <a:endParaRPr lang="en-US" dirty="0"/>
          </a:p>
          <a:p>
            <a:endParaRPr lang="en-US" dirty="0"/>
          </a:p>
          <a:p>
            <a:endParaRPr lang="en-US" dirty="0"/>
          </a:p>
          <a:p>
            <a:r>
              <a:rPr lang="en-US" dirty="0"/>
              <a:t>P-value vs. generated size</a:t>
            </a:r>
          </a:p>
          <a:p>
            <a:r>
              <a:rPr lang="en-US" dirty="0"/>
              <a:t>Use adjacency spectrum distance</a:t>
            </a:r>
          </a:p>
        </p:txBody>
      </p:sp>
      <p:grpSp>
        <p:nvGrpSpPr>
          <p:cNvPr id="4" name="Group 3">
            <a:extLst>
              <a:ext uri="{FF2B5EF4-FFF2-40B4-BE49-F238E27FC236}">
                <a16:creationId xmlns:a16="http://schemas.microsoft.com/office/drawing/2014/main" id="{6D057288-7D44-9314-0CC1-043936756E4A}"/>
              </a:ext>
            </a:extLst>
          </p:cNvPr>
          <p:cNvGrpSpPr/>
          <p:nvPr/>
        </p:nvGrpSpPr>
        <p:grpSpPr>
          <a:xfrm>
            <a:off x="1580880" y="2537520"/>
            <a:ext cx="996480" cy="590760"/>
            <a:chOff x="1494856" y="4086480"/>
            <a:chExt cx="996480" cy="59076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B455E11-8291-2052-888D-5D39F5BBA780}"/>
                    </a:ext>
                  </a:extLst>
                </p14:cNvPr>
                <p14:cNvContentPartPr/>
                <p14:nvPr/>
              </p14:nvContentPartPr>
              <p14:xfrm>
                <a:off x="1494856" y="4086480"/>
                <a:ext cx="153000" cy="6480"/>
              </p14:xfrm>
            </p:contentPart>
          </mc:Choice>
          <mc:Fallback xmlns="">
            <p:pic>
              <p:nvPicPr>
                <p:cNvPr id="5" name="Ink 4">
                  <a:extLst>
                    <a:ext uri="{FF2B5EF4-FFF2-40B4-BE49-F238E27FC236}">
                      <a16:creationId xmlns:a16="http://schemas.microsoft.com/office/drawing/2014/main" id="{EB455E11-8291-2052-888D-5D39F5BBA780}"/>
                    </a:ext>
                  </a:extLst>
                </p:cNvPr>
                <p:cNvPicPr/>
                <p:nvPr/>
              </p:nvPicPr>
              <p:blipFill>
                <a:blip r:embed="rId3"/>
                <a:stretch>
                  <a:fillRect/>
                </a:stretch>
              </p:blipFill>
              <p:spPr>
                <a:xfrm>
                  <a:off x="1459216" y="4050840"/>
                  <a:ext cx="224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29F9D65-3658-D44B-7ABA-5A5D4FFFBF5E}"/>
                    </a:ext>
                  </a:extLst>
                </p14:cNvPr>
                <p14:cNvContentPartPr/>
                <p14:nvPr/>
              </p14:nvContentPartPr>
              <p14:xfrm>
                <a:off x="1539136" y="4107000"/>
                <a:ext cx="429840" cy="378360"/>
              </p14:xfrm>
            </p:contentPart>
          </mc:Choice>
          <mc:Fallback xmlns="">
            <p:pic>
              <p:nvPicPr>
                <p:cNvPr id="6" name="Ink 5">
                  <a:extLst>
                    <a:ext uri="{FF2B5EF4-FFF2-40B4-BE49-F238E27FC236}">
                      <a16:creationId xmlns:a16="http://schemas.microsoft.com/office/drawing/2014/main" id="{629F9D65-3658-D44B-7ABA-5A5D4FFFBF5E}"/>
                    </a:ext>
                  </a:extLst>
                </p:cNvPr>
                <p:cNvPicPr/>
                <p:nvPr/>
              </p:nvPicPr>
              <p:blipFill>
                <a:blip r:embed="rId5"/>
                <a:stretch>
                  <a:fillRect/>
                </a:stretch>
              </p:blipFill>
              <p:spPr>
                <a:xfrm>
                  <a:off x="1503496" y="4071360"/>
                  <a:ext cx="5014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469F24-1B42-6239-6591-32CB8066E05D}"/>
                    </a:ext>
                  </a:extLst>
                </p14:cNvPr>
                <p14:cNvContentPartPr/>
                <p14:nvPr/>
              </p14:nvContentPartPr>
              <p14:xfrm>
                <a:off x="2022616" y="4208520"/>
                <a:ext cx="152640" cy="245520"/>
              </p14:xfrm>
            </p:contentPart>
          </mc:Choice>
          <mc:Fallback xmlns="">
            <p:pic>
              <p:nvPicPr>
                <p:cNvPr id="7" name="Ink 6">
                  <a:extLst>
                    <a:ext uri="{FF2B5EF4-FFF2-40B4-BE49-F238E27FC236}">
                      <a16:creationId xmlns:a16="http://schemas.microsoft.com/office/drawing/2014/main" id="{6C469F24-1B42-6239-6591-32CB8066E05D}"/>
                    </a:ext>
                  </a:extLst>
                </p:cNvPr>
                <p:cNvPicPr/>
                <p:nvPr/>
              </p:nvPicPr>
              <p:blipFill>
                <a:blip r:embed="rId7"/>
                <a:stretch>
                  <a:fillRect/>
                </a:stretch>
              </p:blipFill>
              <p:spPr>
                <a:xfrm>
                  <a:off x="1986616" y="4172880"/>
                  <a:ext cx="2242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E17A094-47BD-6B49-C320-EA444DE2A491}"/>
                    </a:ext>
                  </a:extLst>
                </p14:cNvPr>
                <p14:cNvContentPartPr/>
                <p14:nvPr/>
              </p14:nvContentPartPr>
              <p14:xfrm>
                <a:off x="2027296" y="4316520"/>
                <a:ext cx="36720" cy="360720"/>
              </p14:xfrm>
            </p:contentPart>
          </mc:Choice>
          <mc:Fallback xmlns="">
            <p:pic>
              <p:nvPicPr>
                <p:cNvPr id="8" name="Ink 7">
                  <a:extLst>
                    <a:ext uri="{FF2B5EF4-FFF2-40B4-BE49-F238E27FC236}">
                      <a16:creationId xmlns:a16="http://schemas.microsoft.com/office/drawing/2014/main" id="{9E17A094-47BD-6B49-C320-EA444DE2A491}"/>
                    </a:ext>
                  </a:extLst>
                </p:cNvPr>
                <p:cNvPicPr/>
                <p:nvPr/>
              </p:nvPicPr>
              <p:blipFill>
                <a:blip r:embed="rId9"/>
                <a:stretch>
                  <a:fillRect/>
                </a:stretch>
              </p:blipFill>
              <p:spPr>
                <a:xfrm>
                  <a:off x="1991656" y="4280880"/>
                  <a:ext cx="1083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9C5536F-05FE-0795-B662-8AC512450955}"/>
                    </a:ext>
                  </a:extLst>
                </p14:cNvPr>
                <p14:cNvContentPartPr/>
                <p14:nvPr/>
              </p14:nvContentPartPr>
              <p14:xfrm>
                <a:off x="2203336" y="4303560"/>
                <a:ext cx="155160" cy="87840"/>
              </p14:xfrm>
            </p:contentPart>
          </mc:Choice>
          <mc:Fallback xmlns="">
            <p:pic>
              <p:nvPicPr>
                <p:cNvPr id="9" name="Ink 8">
                  <a:extLst>
                    <a:ext uri="{FF2B5EF4-FFF2-40B4-BE49-F238E27FC236}">
                      <a16:creationId xmlns:a16="http://schemas.microsoft.com/office/drawing/2014/main" id="{F9C5536F-05FE-0795-B662-8AC512450955}"/>
                    </a:ext>
                  </a:extLst>
                </p:cNvPr>
                <p:cNvPicPr/>
                <p:nvPr/>
              </p:nvPicPr>
              <p:blipFill>
                <a:blip r:embed="rId11"/>
                <a:stretch>
                  <a:fillRect/>
                </a:stretch>
              </p:blipFill>
              <p:spPr>
                <a:xfrm>
                  <a:off x="2167696" y="4267920"/>
                  <a:ext cx="2268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DC3013B-4E96-D748-572E-99576DD9DD46}"/>
                    </a:ext>
                  </a:extLst>
                </p14:cNvPr>
                <p14:cNvContentPartPr/>
                <p14:nvPr/>
              </p14:nvContentPartPr>
              <p14:xfrm>
                <a:off x="2346976" y="4146600"/>
                <a:ext cx="144360" cy="295920"/>
              </p14:xfrm>
            </p:contentPart>
          </mc:Choice>
          <mc:Fallback xmlns="">
            <p:pic>
              <p:nvPicPr>
                <p:cNvPr id="10" name="Ink 9">
                  <a:extLst>
                    <a:ext uri="{FF2B5EF4-FFF2-40B4-BE49-F238E27FC236}">
                      <a16:creationId xmlns:a16="http://schemas.microsoft.com/office/drawing/2014/main" id="{EDC3013B-4E96-D748-572E-99576DD9DD46}"/>
                    </a:ext>
                  </a:extLst>
                </p:cNvPr>
                <p:cNvPicPr/>
                <p:nvPr/>
              </p:nvPicPr>
              <p:blipFill>
                <a:blip r:embed="rId13"/>
                <a:stretch>
                  <a:fillRect/>
                </a:stretch>
              </p:blipFill>
              <p:spPr>
                <a:xfrm>
                  <a:off x="2311336" y="4110600"/>
                  <a:ext cx="216000" cy="367560"/>
                </a:xfrm>
                <a:prstGeom prst="rect">
                  <a:avLst/>
                </a:prstGeom>
              </p:spPr>
            </p:pic>
          </mc:Fallback>
        </mc:AlternateContent>
      </p:grpSp>
      <p:grpSp>
        <p:nvGrpSpPr>
          <p:cNvPr id="11" name="Group 10">
            <a:extLst>
              <a:ext uri="{FF2B5EF4-FFF2-40B4-BE49-F238E27FC236}">
                <a16:creationId xmlns:a16="http://schemas.microsoft.com/office/drawing/2014/main" id="{8D435BA0-DBCB-585A-2633-39D1C4CBC727}"/>
              </a:ext>
            </a:extLst>
          </p:cNvPr>
          <p:cNvGrpSpPr/>
          <p:nvPr/>
        </p:nvGrpSpPr>
        <p:grpSpPr>
          <a:xfrm>
            <a:off x="2946000" y="2133600"/>
            <a:ext cx="3150000" cy="1016280"/>
            <a:chOff x="2859976" y="3682560"/>
            <a:chExt cx="3150000" cy="1016280"/>
          </a:xfrm>
        </p:grpSpPr>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AE16ED2-7F27-7068-1187-F660BA7BA2A0}"/>
                    </a:ext>
                  </a:extLst>
                </p14:cNvPr>
                <p14:cNvContentPartPr/>
                <p14:nvPr/>
              </p14:nvContentPartPr>
              <p14:xfrm>
                <a:off x="2859976" y="3936360"/>
                <a:ext cx="123480" cy="18000"/>
              </p14:xfrm>
            </p:contentPart>
          </mc:Choice>
          <mc:Fallback xmlns="">
            <p:pic>
              <p:nvPicPr>
                <p:cNvPr id="12" name="Ink 11">
                  <a:extLst>
                    <a:ext uri="{FF2B5EF4-FFF2-40B4-BE49-F238E27FC236}">
                      <a16:creationId xmlns:a16="http://schemas.microsoft.com/office/drawing/2014/main" id="{3AE16ED2-7F27-7068-1187-F660BA7BA2A0}"/>
                    </a:ext>
                  </a:extLst>
                </p:cNvPr>
                <p:cNvPicPr/>
                <p:nvPr/>
              </p:nvPicPr>
              <p:blipFill>
                <a:blip r:embed="rId15"/>
                <a:stretch>
                  <a:fillRect/>
                </a:stretch>
              </p:blipFill>
              <p:spPr>
                <a:xfrm>
                  <a:off x="2824336" y="3900720"/>
                  <a:ext cx="195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F13A9244-54CF-E1F6-4D8A-66378020FDE5}"/>
                    </a:ext>
                  </a:extLst>
                </p14:cNvPr>
                <p14:cNvContentPartPr/>
                <p14:nvPr/>
              </p14:nvContentPartPr>
              <p14:xfrm>
                <a:off x="2950336" y="4013760"/>
                <a:ext cx="13680" cy="272880"/>
              </p14:xfrm>
            </p:contentPart>
          </mc:Choice>
          <mc:Fallback xmlns="">
            <p:pic>
              <p:nvPicPr>
                <p:cNvPr id="13" name="Ink 12">
                  <a:extLst>
                    <a:ext uri="{FF2B5EF4-FFF2-40B4-BE49-F238E27FC236}">
                      <a16:creationId xmlns:a16="http://schemas.microsoft.com/office/drawing/2014/main" id="{F13A9244-54CF-E1F6-4D8A-66378020FDE5}"/>
                    </a:ext>
                  </a:extLst>
                </p:cNvPr>
                <p:cNvPicPr/>
                <p:nvPr/>
              </p:nvPicPr>
              <p:blipFill>
                <a:blip r:embed="rId17"/>
                <a:stretch>
                  <a:fillRect/>
                </a:stretch>
              </p:blipFill>
              <p:spPr>
                <a:xfrm>
                  <a:off x="2914336" y="3978120"/>
                  <a:ext cx="85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1E26290-C615-7E30-9035-D91C83605167}"/>
                    </a:ext>
                  </a:extLst>
                </p14:cNvPr>
                <p14:cNvContentPartPr/>
                <p14:nvPr/>
              </p14:nvContentPartPr>
              <p14:xfrm>
                <a:off x="2917576" y="4265760"/>
                <a:ext cx="118440" cy="42840"/>
              </p14:xfrm>
            </p:contentPart>
          </mc:Choice>
          <mc:Fallback xmlns="">
            <p:pic>
              <p:nvPicPr>
                <p:cNvPr id="14" name="Ink 13">
                  <a:extLst>
                    <a:ext uri="{FF2B5EF4-FFF2-40B4-BE49-F238E27FC236}">
                      <a16:creationId xmlns:a16="http://schemas.microsoft.com/office/drawing/2014/main" id="{01E26290-C615-7E30-9035-D91C83605167}"/>
                    </a:ext>
                  </a:extLst>
                </p:cNvPr>
                <p:cNvPicPr/>
                <p:nvPr/>
              </p:nvPicPr>
              <p:blipFill>
                <a:blip r:embed="rId19"/>
                <a:stretch>
                  <a:fillRect/>
                </a:stretch>
              </p:blipFill>
              <p:spPr>
                <a:xfrm>
                  <a:off x="2881576" y="4230120"/>
                  <a:ext cx="1900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DD934B4-A26D-0D7D-69B2-D5A2EA648C50}"/>
                    </a:ext>
                  </a:extLst>
                </p14:cNvPr>
                <p14:cNvContentPartPr/>
                <p14:nvPr/>
              </p14:nvContentPartPr>
              <p14:xfrm>
                <a:off x="3105856" y="3941040"/>
                <a:ext cx="145440" cy="383040"/>
              </p14:xfrm>
            </p:contentPart>
          </mc:Choice>
          <mc:Fallback xmlns="">
            <p:pic>
              <p:nvPicPr>
                <p:cNvPr id="15" name="Ink 14">
                  <a:extLst>
                    <a:ext uri="{FF2B5EF4-FFF2-40B4-BE49-F238E27FC236}">
                      <a16:creationId xmlns:a16="http://schemas.microsoft.com/office/drawing/2014/main" id="{FDD934B4-A26D-0D7D-69B2-D5A2EA648C50}"/>
                    </a:ext>
                  </a:extLst>
                </p:cNvPr>
                <p:cNvPicPr/>
                <p:nvPr/>
              </p:nvPicPr>
              <p:blipFill>
                <a:blip r:embed="rId21"/>
                <a:stretch>
                  <a:fillRect/>
                </a:stretch>
              </p:blipFill>
              <p:spPr>
                <a:xfrm>
                  <a:off x="3070216" y="3905400"/>
                  <a:ext cx="2170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DBE08C4-B788-54C2-ECE5-B6CBC448E58B}"/>
                    </a:ext>
                  </a:extLst>
                </p14:cNvPr>
                <p14:cNvContentPartPr/>
                <p14:nvPr/>
              </p14:nvContentPartPr>
              <p14:xfrm>
                <a:off x="3279736" y="3923760"/>
                <a:ext cx="151200" cy="336600"/>
              </p14:xfrm>
            </p:contentPart>
          </mc:Choice>
          <mc:Fallback xmlns="">
            <p:pic>
              <p:nvPicPr>
                <p:cNvPr id="16" name="Ink 15">
                  <a:extLst>
                    <a:ext uri="{FF2B5EF4-FFF2-40B4-BE49-F238E27FC236}">
                      <a16:creationId xmlns:a16="http://schemas.microsoft.com/office/drawing/2014/main" id="{ADBE08C4-B788-54C2-ECE5-B6CBC448E58B}"/>
                    </a:ext>
                  </a:extLst>
                </p:cNvPr>
                <p:cNvPicPr/>
                <p:nvPr/>
              </p:nvPicPr>
              <p:blipFill>
                <a:blip r:embed="rId23"/>
                <a:stretch>
                  <a:fillRect/>
                </a:stretch>
              </p:blipFill>
              <p:spPr>
                <a:xfrm>
                  <a:off x="3243736" y="3887760"/>
                  <a:ext cx="22284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9563465C-00F9-3BB1-E5DB-882120C20D94}"/>
                    </a:ext>
                  </a:extLst>
                </p14:cNvPr>
                <p14:cNvContentPartPr/>
                <p14:nvPr/>
              </p14:nvContentPartPr>
              <p14:xfrm>
                <a:off x="3394216" y="4079280"/>
                <a:ext cx="105840" cy="10800"/>
              </p14:xfrm>
            </p:contentPart>
          </mc:Choice>
          <mc:Fallback xmlns="">
            <p:pic>
              <p:nvPicPr>
                <p:cNvPr id="17" name="Ink 16">
                  <a:extLst>
                    <a:ext uri="{FF2B5EF4-FFF2-40B4-BE49-F238E27FC236}">
                      <a16:creationId xmlns:a16="http://schemas.microsoft.com/office/drawing/2014/main" id="{9563465C-00F9-3BB1-E5DB-882120C20D94}"/>
                    </a:ext>
                  </a:extLst>
                </p:cNvPr>
                <p:cNvPicPr/>
                <p:nvPr/>
              </p:nvPicPr>
              <p:blipFill>
                <a:blip r:embed="rId25"/>
                <a:stretch>
                  <a:fillRect/>
                </a:stretch>
              </p:blipFill>
              <p:spPr>
                <a:xfrm>
                  <a:off x="3358216" y="4043640"/>
                  <a:ext cx="177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48B8133-532D-256F-0BC9-7A3D93B8C298}"/>
                    </a:ext>
                  </a:extLst>
                </p14:cNvPr>
                <p14:cNvContentPartPr/>
                <p14:nvPr/>
              </p14:nvContentPartPr>
              <p14:xfrm>
                <a:off x="3764656" y="4078200"/>
                <a:ext cx="353160" cy="30600"/>
              </p14:xfrm>
            </p:contentPart>
          </mc:Choice>
          <mc:Fallback xmlns="">
            <p:pic>
              <p:nvPicPr>
                <p:cNvPr id="18" name="Ink 17">
                  <a:extLst>
                    <a:ext uri="{FF2B5EF4-FFF2-40B4-BE49-F238E27FC236}">
                      <a16:creationId xmlns:a16="http://schemas.microsoft.com/office/drawing/2014/main" id="{448B8133-532D-256F-0BC9-7A3D93B8C298}"/>
                    </a:ext>
                  </a:extLst>
                </p:cNvPr>
                <p:cNvPicPr/>
                <p:nvPr/>
              </p:nvPicPr>
              <p:blipFill>
                <a:blip r:embed="rId27"/>
                <a:stretch>
                  <a:fillRect/>
                </a:stretch>
              </p:blipFill>
              <p:spPr>
                <a:xfrm>
                  <a:off x="3729016" y="4042200"/>
                  <a:ext cx="424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076714F-58CA-6B86-AABF-6A30BDAEA02D}"/>
                    </a:ext>
                  </a:extLst>
                </p14:cNvPr>
                <p14:cNvContentPartPr/>
                <p14:nvPr/>
              </p14:nvContentPartPr>
              <p14:xfrm>
                <a:off x="4041496" y="3995040"/>
                <a:ext cx="176400" cy="186120"/>
              </p14:xfrm>
            </p:contentPart>
          </mc:Choice>
          <mc:Fallback xmlns="">
            <p:pic>
              <p:nvPicPr>
                <p:cNvPr id="19" name="Ink 18">
                  <a:extLst>
                    <a:ext uri="{FF2B5EF4-FFF2-40B4-BE49-F238E27FC236}">
                      <a16:creationId xmlns:a16="http://schemas.microsoft.com/office/drawing/2014/main" id="{7076714F-58CA-6B86-AABF-6A30BDAEA02D}"/>
                    </a:ext>
                  </a:extLst>
                </p:cNvPr>
                <p:cNvPicPr/>
                <p:nvPr/>
              </p:nvPicPr>
              <p:blipFill>
                <a:blip r:embed="rId29"/>
                <a:stretch>
                  <a:fillRect/>
                </a:stretch>
              </p:blipFill>
              <p:spPr>
                <a:xfrm>
                  <a:off x="4005856" y="3959400"/>
                  <a:ext cx="2480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DA6DC781-D185-4744-B13C-3201448C978A}"/>
                    </a:ext>
                  </a:extLst>
                </p14:cNvPr>
                <p14:cNvContentPartPr/>
                <p14:nvPr/>
              </p14:nvContentPartPr>
              <p14:xfrm>
                <a:off x="4502296" y="3907200"/>
                <a:ext cx="102960" cy="761400"/>
              </p14:xfrm>
            </p:contentPart>
          </mc:Choice>
          <mc:Fallback xmlns="">
            <p:pic>
              <p:nvPicPr>
                <p:cNvPr id="20" name="Ink 19">
                  <a:extLst>
                    <a:ext uri="{FF2B5EF4-FFF2-40B4-BE49-F238E27FC236}">
                      <a16:creationId xmlns:a16="http://schemas.microsoft.com/office/drawing/2014/main" id="{DA6DC781-D185-4744-B13C-3201448C978A}"/>
                    </a:ext>
                  </a:extLst>
                </p:cNvPr>
                <p:cNvPicPr/>
                <p:nvPr/>
              </p:nvPicPr>
              <p:blipFill>
                <a:blip r:embed="rId31"/>
                <a:stretch>
                  <a:fillRect/>
                </a:stretch>
              </p:blipFill>
              <p:spPr>
                <a:xfrm>
                  <a:off x="4466656" y="3871560"/>
                  <a:ext cx="17460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6AF186D7-B41D-DA0B-2BE2-1D62A8A7637B}"/>
                    </a:ext>
                  </a:extLst>
                </p14:cNvPr>
                <p14:cNvContentPartPr/>
                <p14:nvPr/>
              </p14:nvContentPartPr>
              <p14:xfrm>
                <a:off x="4493656" y="3682560"/>
                <a:ext cx="1516320" cy="895680"/>
              </p14:xfrm>
            </p:contentPart>
          </mc:Choice>
          <mc:Fallback xmlns="">
            <p:pic>
              <p:nvPicPr>
                <p:cNvPr id="21" name="Ink 20">
                  <a:extLst>
                    <a:ext uri="{FF2B5EF4-FFF2-40B4-BE49-F238E27FC236}">
                      <a16:creationId xmlns:a16="http://schemas.microsoft.com/office/drawing/2014/main" id="{6AF186D7-B41D-DA0B-2BE2-1D62A8A7637B}"/>
                    </a:ext>
                  </a:extLst>
                </p:cNvPr>
                <p:cNvPicPr/>
                <p:nvPr/>
              </p:nvPicPr>
              <p:blipFill>
                <a:blip r:embed="rId33"/>
                <a:stretch>
                  <a:fillRect/>
                </a:stretch>
              </p:blipFill>
              <p:spPr>
                <a:xfrm>
                  <a:off x="4458016" y="3646560"/>
                  <a:ext cx="1587960" cy="967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344582BF-2EBB-F19D-334C-73D8581D5B53}"/>
                    </a:ext>
                  </a:extLst>
                </p14:cNvPr>
                <p14:cNvContentPartPr/>
                <p14:nvPr/>
              </p14:nvContentPartPr>
              <p14:xfrm>
                <a:off x="4521736" y="4518120"/>
                <a:ext cx="1473120" cy="180720"/>
              </p14:xfrm>
            </p:contentPart>
          </mc:Choice>
          <mc:Fallback xmlns="">
            <p:pic>
              <p:nvPicPr>
                <p:cNvPr id="22" name="Ink 21">
                  <a:extLst>
                    <a:ext uri="{FF2B5EF4-FFF2-40B4-BE49-F238E27FC236}">
                      <a16:creationId xmlns:a16="http://schemas.microsoft.com/office/drawing/2014/main" id="{344582BF-2EBB-F19D-334C-73D8581D5B53}"/>
                    </a:ext>
                  </a:extLst>
                </p:cNvPr>
                <p:cNvPicPr/>
                <p:nvPr/>
              </p:nvPicPr>
              <p:blipFill>
                <a:blip r:embed="rId35"/>
                <a:stretch>
                  <a:fillRect/>
                </a:stretch>
              </p:blipFill>
              <p:spPr>
                <a:xfrm>
                  <a:off x="4486096" y="4482120"/>
                  <a:ext cx="1544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4DC53587-B851-DE68-2088-F1693F2ACD8F}"/>
                    </a:ext>
                  </a:extLst>
                </p14:cNvPr>
                <p14:cNvContentPartPr/>
                <p14:nvPr/>
              </p14:nvContentPartPr>
              <p14:xfrm>
                <a:off x="4658176" y="4072080"/>
                <a:ext cx="349560" cy="147240"/>
              </p14:xfrm>
            </p:contentPart>
          </mc:Choice>
          <mc:Fallback xmlns="">
            <p:pic>
              <p:nvPicPr>
                <p:cNvPr id="23" name="Ink 22">
                  <a:extLst>
                    <a:ext uri="{FF2B5EF4-FFF2-40B4-BE49-F238E27FC236}">
                      <a16:creationId xmlns:a16="http://schemas.microsoft.com/office/drawing/2014/main" id="{4DC53587-B851-DE68-2088-F1693F2ACD8F}"/>
                    </a:ext>
                  </a:extLst>
                </p:cNvPr>
                <p:cNvPicPr/>
                <p:nvPr/>
              </p:nvPicPr>
              <p:blipFill>
                <a:blip r:embed="rId37"/>
                <a:stretch>
                  <a:fillRect/>
                </a:stretch>
              </p:blipFill>
              <p:spPr>
                <a:xfrm>
                  <a:off x="4622176" y="4036080"/>
                  <a:ext cx="421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226BA97C-254E-DF4E-4EB7-813BD535A0F9}"/>
                    </a:ext>
                  </a:extLst>
                </p14:cNvPr>
                <p14:cNvContentPartPr/>
                <p14:nvPr/>
              </p14:nvContentPartPr>
              <p14:xfrm>
                <a:off x="5062456" y="3928800"/>
                <a:ext cx="397440" cy="263160"/>
              </p14:xfrm>
            </p:contentPart>
          </mc:Choice>
          <mc:Fallback xmlns="">
            <p:pic>
              <p:nvPicPr>
                <p:cNvPr id="24" name="Ink 23">
                  <a:extLst>
                    <a:ext uri="{FF2B5EF4-FFF2-40B4-BE49-F238E27FC236}">
                      <a16:creationId xmlns:a16="http://schemas.microsoft.com/office/drawing/2014/main" id="{226BA97C-254E-DF4E-4EB7-813BD535A0F9}"/>
                    </a:ext>
                  </a:extLst>
                </p:cNvPr>
                <p:cNvPicPr/>
                <p:nvPr/>
              </p:nvPicPr>
              <p:blipFill>
                <a:blip r:embed="rId39"/>
                <a:stretch>
                  <a:fillRect/>
                </a:stretch>
              </p:blipFill>
              <p:spPr>
                <a:xfrm>
                  <a:off x="5026456" y="3892800"/>
                  <a:ext cx="4690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04920660-0881-C5B8-D0CF-C57F77AFCF89}"/>
                    </a:ext>
                  </a:extLst>
                </p14:cNvPr>
                <p14:cNvContentPartPr/>
                <p14:nvPr/>
              </p14:nvContentPartPr>
              <p14:xfrm>
                <a:off x="5487256" y="3867240"/>
                <a:ext cx="52920" cy="326160"/>
              </p14:xfrm>
            </p:contentPart>
          </mc:Choice>
          <mc:Fallback xmlns="">
            <p:pic>
              <p:nvPicPr>
                <p:cNvPr id="25" name="Ink 24">
                  <a:extLst>
                    <a:ext uri="{FF2B5EF4-FFF2-40B4-BE49-F238E27FC236}">
                      <a16:creationId xmlns:a16="http://schemas.microsoft.com/office/drawing/2014/main" id="{04920660-0881-C5B8-D0CF-C57F77AFCF89}"/>
                    </a:ext>
                  </a:extLst>
                </p:cNvPr>
                <p:cNvPicPr/>
                <p:nvPr/>
              </p:nvPicPr>
              <p:blipFill>
                <a:blip r:embed="rId41"/>
                <a:stretch>
                  <a:fillRect/>
                </a:stretch>
              </p:blipFill>
              <p:spPr>
                <a:xfrm>
                  <a:off x="5451256" y="3831240"/>
                  <a:ext cx="1245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855B991-4F22-0DB8-ACB5-724BD2071BFF}"/>
                    </a:ext>
                  </a:extLst>
                </p14:cNvPr>
                <p14:cNvContentPartPr/>
                <p14:nvPr/>
              </p14:nvContentPartPr>
              <p14:xfrm>
                <a:off x="4888936" y="4302120"/>
                <a:ext cx="111960" cy="18000"/>
              </p14:xfrm>
            </p:contentPart>
          </mc:Choice>
          <mc:Fallback xmlns="">
            <p:pic>
              <p:nvPicPr>
                <p:cNvPr id="26" name="Ink 25">
                  <a:extLst>
                    <a:ext uri="{FF2B5EF4-FFF2-40B4-BE49-F238E27FC236}">
                      <a16:creationId xmlns:a16="http://schemas.microsoft.com/office/drawing/2014/main" id="{F855B991-4F22-0DB8-ACB5-724BD2071BFF}"/>
                    </a:ext>
                  </a:extLst>
                </p:cNvPr>
                <p:cNvPicPr/>
                <p:nvPr/>
              </p:nvPicPr>
              <p:blipFill>
                <a:blip r:embed="rId43"/>
                <a:stretch>
                  <a:fillRect/>
                </a:stretch>
              </p:blipFill>
              <p:spPr>
                <a:xfrm>
                  <a:off x="4852936" y="4266480"/>
                  <a:ext cx="1836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E4B0FBC3-87A7-F114-98BF-3030CDEB104D}"/>
                    </a:ext>
                  </a:extLst>
                </p14:cNvPr>
                <p14:cNvContentPartPr/>
                <p14:nvPr/>
              </p14:nvContentPartPr>
              <p14:xfrm>
                <a:off x="4976056" y="4347480"/>
                <a:ext cx="11880" cy="173520"/>
              </p14:xfrm>
            </p:contentPart>
          </mc:Choice>
          <mc:Fallback xmlns="">
            <p:pic>
              <p:nvPicPr>
                <p:cNvPr id="27" name="Ink 26">
                  <a:extLst>
                    <a:ext uri="{FF2B5EF4-FFF2-40B4-BE49-F238E27FC236}">
                      <a16:creationId xmlns:a16="http://schemas.microsoft.com/office/drawing/2014/main" id="{E4B0FBC3-87A7-F114-98BF-3030CDEB104D}"/>
                    </a:ext>
                  </a:extLst>
                </p:cNvPr>
                <p:cNvPicPr/>
                <p:nvPr/>
              </p:nvPicPr>
              <p:blipFill>
                <a:blip r:embed="rId45"/>
                <a:stretch>
                  <a:fillRect/>
                </a:stretch>
              </p:blipFill>
              <p:spPr>
                <a:xfrm>
                  <a:off x="4940416" y="4311840"/>
                  <a:ext cx="835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38560931-CD14-35BA-0F10-26626343D558}"/>
                    </a:ext>
                  </a:extLst>
                </p14:cNvPr>
                <p14:cNvContentPartPr/>
                <p14:nvPr/>
              </p14:nvContentPartPr>
              <p14:xfrm>
                <a:off x="4964536" y="4300680"/>
                <a:ext cx="273600" cy="274320"/>
              </p14:xfrm>
            </p:contentPart>
          </mc:Choice>
          <mc:Fallback xmlns="">
            <p:pic>
              <p:nvPicPr>
                <p:cNvPr id="28" name="Ink 27">
                  <a:extLst>
                    <a:ext uri="{FF2B5EF4-FFF2-40B4-BE49-F238E27FC236}">
                      <a16:creationId xmlns:a16="http://schemas.microsoft.com/office/drawing/2014/main" id="{38560931-CD14-35BA-0F10-26626343D558}"/>
                    </a:ext>
                  </a:extLst>
                </p:cNvPr>
                <p:cNvPicPr/>
                <p:nvPr/>
              </p:nvPicPr>
              <p:blipFill>
                <a:blip r:embed="rId47"/>
                <a:stretch>
                  <a:fillRect/>
                </a:stretch>
              </p:blipFill>
              <p:spPr>
                <a:xfrm>
                  <a:off x="4928896" y="4264680"/>
                  <a:ext cx="345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F5ABDA8C-4944-F95C-F837-5705C38BC378}"/>
                    </a:ext>
                  </a:extLst>
                </p14:cNvPr>
                <p14:cNvContentPartPr/>
                <p14:nvPr/>
              </p14:nvContentPartPr>
              <p14:xfrm>
                <a:off x="5175856" y="4305000"/>
                <a:ext cx="254160" cy="280800"/>
              </p14:xfrm>
            </p:contentPart>
          </mc:Choice>
          <mc:Fallback xmlns="">
            <p:pic>
              <p:nvPicPr>
                <p:cNvPr id="29" name="Ink 28">
                  <a:extLst>
                    <a:ext uri="{FF2B5EF4-FFF2-40B4-BE49-F238E27FC236}">
                      <a16:creationId xmlns:a16="http://schemas.microsoft.com/office/drawing/2014/main" id="{F5ABDA8C-4944-F95C-F837-5705C38BC378}"/>
                    </a:ext>
                  </a:extLst>
                </p:cNvPr>
                <p:cNvPicPr/>
                <p:nvPr/>
              </p:nvPicPr>
              <p:blipFill>
                <a:blip r:embed="rId49"/>
                <a:stretch>
                  <a:fillRect/>
                </a:stretch>
              </p:blipFill>
              <p:spPr>
                <a:xfrm>
                  <a:off x="5140216" y="4269360"/>
                  <a:ext cx="3258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0CA0DE3E-791B-1F92-0D85-AB8AAC43C135}"/>
                    </a:ext>
                  </a:extLst>
                </p14:cNvPr>
                <p14:cNvContentPartPr/>
                <p14:nvPr/>
              </p14:nvContentPartPr>
              <p14:xfrm>
                <a:off x="5405536" y="4334160"/>
                <a:ext cx="106920" cy="225000"/>
              </p14:xfrm>
            </p:contentPart>
          </mc:Choice>
          <mc:Fallback xmlns="">
            <p:pic>
              <p:nvPicPr>
                <p:cNvPr id="30" name="Ink 29">
                  <a:extLst>
                    <a:ext uri="{FF2B5EF4-FFF2-40B4-BE49-F238E27FC236}">
                      <a16:creationId xmlns:a16="http://schemas.microsoft.com/office/drawing/2014/main" id="{0CA0DE3E-791B-1F92-0D85-AB8AAC43C135}"/>
                    </a:ext>
                  </a:extLst>
                </p:cNvPr>
                <p:cNvPicPr/>
                <p:nvPr/>
              </p:nvPicPr>
              <p:blipFill>
                <a:blip r:embed="rId51"/>
                <a:stretch>
                  <a:fillRect/>
                </a:stretch>
              </p:blipFill>
              <p:spPr>
                <a:xfrm>
                  <a:off x="5369536" y="4298520"/>
                  <a:ext cx="178560" cy="296640"/>
                </a:xfrm>
                <a:prstGeom prst="rect">
                  <a:avLst/>
                </a:prstGeom>
              </p:spPr>
            </p:pic>
          </mc:Fallback>
        </mc:AlternateContent>
      </p:grpSp>
      <p:grpSp>
        <p:nvGrpSpPr>
          <p:cNvPr id="31" name="Group 30">
            <a:extLst>
              <a:ext uri="{FF2B5EF4-FFF2-40B4-BE49-F238E27FC236}">
                <a16:creationId xmlns:a16="http://schemas.microsoft.com/office/drawing/2014/main" id="{76EE75BB-5231-8AF5-6B5E-4FA301CB7508}"/>
              </a:ext>
            </a:extLst>
          </p:cNvPr>
          <p:cNvGrpSpPr/>
          <p:nvPr/>
        </p:nvGrpSpPr>
        <p:grpSpPr>
          <a:xfrm>
            <a:off x="6302280" y="2319000"/>
            <a:ext cx="537120" cy="218880"/>
            <a:chOff x="6216256" y="3867960"/>
            <a:chExt cx="537120" cy="218880"/>
          </a:xfrm>
        </p:grpSpPr>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50C0B617-644C-3C23-6C5A-19C4478BAB01}"/>
                    </a:ext>
                  </a:extLst>
                </p14:cNvPr>
                <p14:cNvContentPartPr/>
                <p14:nvPr/>
              </p14:nvContentPartPr>
              <p14:xfrm>
                <a:off x="6216256" y="4010880"/>
                <a:ext cx="478800" cy="64080"/>
              </p14:xfrm>
            </p:contentPart>
          </mc:Choice>
          <mc:Fallback xmlns="">
            <p:pic>
              <p:nvPicPr>
                <p:cNvPr id="32" name="Ink 31">
                  <a:extLst>
                    <a:ext uri="{FF2B5EF4-FFF2-40B4-BE49-F238E27FC236}">
                      <a16:creationId xmlns:a16="http://schemas.microsoft.com/office/drawing/2014/main" id="{50C0B617-644C-3C23-6C5A-19C4478BAB01}"/>
                    </a:ext>
                  </a:extLst>
                </p:cNvPr>
                <p:cNvPicPr/>
                <p:nvPr/>
              </p:nvPicPr>
              <p:blipFill>
                <a:blip r:embed="rId53"/>
                <a:stretch>
                  <a:fillRect/>
                </a:stretch>
              </p:blipFill>
              <p:spPr>
                <a:xfrm>
                  <a:off x="6180616" y="3974880"/>
                  <a:ext cx="5504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F17A5761-A863-1B98-DC6F-53EB3176F3B5}"/>
                    </a:ext>
                  </a:extLst>
                </p14:cNvPr>
                <p14:cNvContentPartPr/>
                <p14:nvPr/>
              </p14:nvContentPartPr>
              <p14:xfrm>
                <a:off x="6612256" y="3867960"/>
                <a:ext cx="141120" cy="218880"/>
              </p14:xfrm>
            </p:contentPart>
          </mc:Choice>
          <mc:Fallback xmlns="">
            <p:pic>
              <p:nvPicPr>
                <p:cNvPr id="33" name="Ink 32">
                  <a:extLst>
                    <a:ext uri="{FF2B5EF4-FFF2-40B4-BE49-F238E27FC236}">
                      <a16:creationId xmlns:a16="http://schemas.microsoft.com/office/drawing/2014/main" id="{F17A5761-A863-1B98-DC6F-53EB3176F3B5}"/>
                    </a:ext>
                  </a:extLst>
                </p:cNvPr>
                <p:cNvPicPr/>
                <p:nvPr/>
              </p:nvPicPr>
              <p:blipFill>
                <a:blip r:embed="rId55"/>
                <a:stretch>
                  <a:fillRect/>
                </a:stretch>
              </p:blipFill>
              <p:spPr>
                <a:xfrm>
                  <a:off x="6576256" y="3831960"/>
                  <a:ext cx="212760" cy="290520"/>
                </a:xfrm>
                <a:prstGeom prst="rect">
                  <a:avLst/>
                </a:prstGeom>
              </p:spPr>
            </p:pic>
          </mc:Fallback>
        </mc:AlternateContent>
      </p:grpSp>
      <p:grpSp>
        <p:nvGrpSpPr>
          <p:cNvPr id="34" name="Group 33">
            <a:extLst>
              <a:ext uri="{FF2B5EF4-FFF2-40B4-BE49-F238E27FC236}">
                <a16:creationId xmlns:a16="http://schemas.microsoft.com/office/drawing/2014/main" id="{19191697-F7E9-D727-E3D0-5E628EC3D2E0}"/>
              </a:ext>
            </a:extLst>
          </p:cNvPr>
          <p:cNvGrpSpPr/>
          <p:nvPr/>
        </p:nvGrpSpPr>
        <p:grpSpPr>
          <a:xfrm>
            <a:off x="7295520" y="2087520"/>
            <a:ext cx="1204920" cy="516240"/>
            <a:chOff x="7209496" y="3636480"/>
            <a:chExt cx="1204920" cy="516240"/>
          </a:xfrm>
        </p:grpSpPr>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70D116EE-1312-FF1B-B8CA-8E6AF3693C35}"/>
                    </a:ext>
                  </a:extLst>
                </p14:cNvPr>
                <p14:cNvContentPartPr/>
                <p14:nvPr/>
              </p14:nvContentPartPr>
              <p14:xfrm>
                <a:off x="7209496" y="3782640"/>
                <a:ext cx="209520" cy="275760"/>
              </p14:xfrm>
            </p:contentPart>
          </mc:Choice>
          <mc:Fallback xmlns="">
            <p:pic>
              <p:nvPicPr>
                <p:cNvPr id="35" name="Ink 34">
                  <a:extLst>
                    <a:ext uri="{FF2B5EF4-FFF2-40B4-BE49-F238E27FC236}">
                      <a16:creationId xmlns:a16="http://schemas.microsoft.com/office/drawing/2014/main" id="{70D116EE-1312-FF1B-B8CA-8E6AF3693C35}"/>
                    </a:ext>
                  </a:extLst>
                </p:cNvPr>
                <p:cNvPicPr/>
                <p:nvPr/>
              </p:nvPicPr>
              <p:blipFill>
                <a:blip r:embed="rId57"/>
                <a:stretch>
                  <a:fillRect/>
                </a:stretch>
              </p:blipFill>
              <p:spPr>
                <a:xfrm>
                  <a:off x="7173856" y="3746640"/>
                  <a:ext cx="2811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788F98FC-6A36-E8C8-08EF-A575FE47B0AD}"/>
                    </a:ext>
                  </a:extLst>
                </p14:cNvPr>
                <p14:cNvContentPartPr/>
                <p14:nvPr/>
              </p14:nvContentPartPr>
              <p14:xfrm>
                <a:off x="7482376" y="3867960"/>
                <a:ext cx="209520" cy="146160"/>
              </p14:xfrm>
            </p:contentPart>
          </mc:Choice>
          <mc:Fallback xmlns="">
            <p:pic>
              <p:nvPicPr>
                <p:cNvPr id="36" name="Ink 35">
                  <a:extLst>
                    <a:ext uri="{FF2B5EF4-FFF2-40B4-BE49-F238E27FC236}">
                      <a16:creationId xmlns:a16="http://schemas.microsoft.com/office/drawing/2014/main" id="{788F98FC-6A36-E8C8-08EF-A575FE47B0AD}"/>
                    </a:ext>
                  </a:extLst>
                </p:cNvPr>
                <p:cNvPicPr/>
                <p:nvPr/>
              </p:nvPicPr>
              <p:blipFill>
                <a:blip r:embed="rId59"/>
                <a:stretch>
                  <a:fillRect/>
                </a:stretch>
              </p:blipFill>
              <p:spPr>
                <a:xfrm>
                  <a:off x="7446736" y="3831960"/>
                  <a:ext cx="2811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D54473BF-35E2-9B40-174D-3ACAF7D04AB0}"/>
                    </a:ext>
                  </a:extLst>
                </p14:cNvPr>
                <p14:cNvContentPartPr/>
                <p14:nvPr/>
              </p14:nvContentPartPr>
              <p14:xfrm>
                <a:off x="7689736" y="3773280"/>
                <a:ext cx="88920" cy="214920"/>
              </p14:xfrm>
            </p:contentPart>
          </mc:Choice>
          <mc:Fallback xmlns="">
            <p:pic>
              <p:nvPicPr>
                <p:cNvPr id="37" name="Ink 36">
                  <a:extLst>
                    <a:ext uri="{FF2B5EF4-FFF2-40B4-BE49-F238E27FC236}">
                      <a16:creationId xmlns:a16="http://schemas.microsoft.com/office/drawing/2014/main" id="{D54473BF-35E2-9B40-174D-3ACAF7D04AB0}"/>
                    </a:ext>
                  </a:extLst>
                </p:cNvPr>
                <p:cNvPicPr/>
                <p:nvPr/>
              </p:nvPicPr>
              <p:blipFill>
                <a:blip r:embed="rId61"/>
                <a:stretch>
                  <a:fillRect/>
                </a:stretch>
              </p:blipFill>
              <p:spPr>
                <a:xfrm>
                  <a:off x="7654096" y="3737640"/>
                  <a:ext cx="1605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7DD09294-EDB7-20A9-A62A-B02CA641D13C}"/>
                    </a:ext>
                  </a:extLst>
                </p14:cNvPr>
                <p14:cNvContentPartPr/>
                <p14:nvPr/>
              </p14:nvContentPartPr>
              <p14:xfrm>
                <a:off x="7878016" y="3799200"/>
                <a:ext cx="112680" cy="159840"/>
              </p14:xfrm>
            </p:contentPart>
          </mc:Choice>
          <mc:Fallback xmlns="">
            <p:pic>
              <p:nvPicPr>
                <p:cNvPr id="38" name="Ink 37">
                  <a:extLst>
                    <a:ext uri="{FF2B5EF4-FFF2-40B4-BE49-F238E27FC236}">
                      <a16:creationId xmlns:a16="http://schemas.microsoft.com/office/drawing/2014/main" id="{7DD09294-EDB7-20A9-A62A-B02CA641D13C}"/>
                    </a:ext>
                  </a:extLst>
                </p:cNvPr>
                <p:cNvPicPr/>
                <p:nvPr/>
              </p:nvPicPr>
              <p:blipFill>
                <a:blip r:embed="rId63"/>
                <a:stretch>
                  <a:fillRect/>
                </a:stretch>
              </p:blipFill>
              <p:spPr>
                <a:xfrm>
                  <a:off x="7842376" y="3763560"/>
                  <a:ext cx="1843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12DCF31B-7488-144A-BF5E-889EF4DD626B}"/>
                    </a:ext>
                  </a:extLst>
                </p14:cNvPr>
                <p14:cNvContentPartPr/>
                <p14:nvPr/>
              </p14:nvContentPartPr>
              <p14:xfrm>
                <a:off x="7876216" y="3823320"/>
                <a:ext cx="66240" cy="329400"/>
              </p14:xfrm>
            </p:contentPart>
          </mc:Choice>
          <mc:Fallback xmlns="">
            <p:pic>
              <p:nvPicPr>
                <p:cNvPr id="39" name="Ink 38">
                  <a:extLst>
                    <a:ext uri="{FF2B5EF4-FFF2-40B4-BE49-F238E27FC236}">
                      <a16:creationId xmlns:a16="http://schemas.microsoft.com/office/drawing/2014/main" id="{12DCF31B-7488-144A-BF5E-889EF4DD626B}"/>
                    </a:ext>
                  </a:extLst>
                </p:cNvPr>
                <p:cNvPicPr/>
                <p:nvPr/>
              </p:nvPicPr>
              <p:blipFill>
                <a:blip r:embed="rId65"/>
                <a:stretch>
                  <a:fillRect/>
                </a:stretch>
              </p:blipFill>
              <p:spPr>
                <a:xfrm>
                  <a:off x="7840576" y="3787680"/>
                  <a:ext cx="1378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B9B5EA90-9F70-B1E4-288F-FC2650AF715D}"/>
                    </a:ext>
                  </a:extLst>
                </p14:cNvPr>
                <p14:cNvContentPartPr/>
                <p14:nvPr/>
              </p14:nvContentPartPr>
              <p14:xfrm>
                <a:off x="8063416" y="3772200"/>
                <a:ext cx="344520" cy="180000"/>
              </p14:xfrm>
            </p:contentPart>
          </mc:Choice>
          <mc:Fallback xmlns="">
            <p:pic>
              <p:nvPicPr>
                <p:cNvPr id="40" name="Ink 39">
                  <a:extLst>
                    <a:ext uri="{FF2B5EF4-FFF2-40B4-BE49-F238E27FC236}">
                      <a16:creationId xmlns:a16="http://schemas.microsoft.com/office/drawing/2014/main" id="{B9B5EA90-9F70-B1E4-288F-FC2650AF715D}"/>
                    </a:ext>
                  </a:extLst>
                </p:cNvPr>
                <p:cNvPicPr/>
                <p:nvPr/>
              </p:nvPicPr>
              <p:blipFill>
                <a:blip r:embed="rId67"/>
                <a:stretch>
                  <a:fillRect/>
                </a:stretch>
              </p:blipFill>
              <p:spPr>
                <a:xfrm>
                  <a:off x="8027776" y="3736560"/>
                  <a:ext cx="416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AA8DA714-B271-0591-ACEA-C5616B1E4271}"/>
                    </a:ext>
                  </a:extLst>
                </p14:cNvPr>
                <p14:cNvContentPartPr/>
                <p14:nvPr/>
              </p14:nvContentPartPr>
              <p14:xfrm>
                <a:off x="8274736" y="3636480"/>
                <a:ext cx="139680" cy="239400"/>
              </p14:xfrm>
            </p:contentPart>
          </mc:Choice>
          <mc:Fallback xmlns="">
            <p:pic>
              <p:nvPicPr>
                <p:cNvPr id="41" name="Ink 40">
                  <a:extLst>
                    <a:ext uri="{FF2B5EF4-FFF2-40B4-BE49-F238E27FC236}">
                      <a16:creationId xmlns:a16="http://schemas.microsoft.com/office/drawing/2014/main" id="{AA8DA714-B271-0591-ACEA-C5616B1E4271}"/>
                    </a:ext>
                  </a:extLst>
                </p:cNvPr>
                <p:cNvPicPr/>
                <p:nvPr/>
              </p:nvPicPr>
              <p:blipFill>
                <a:blip r:embed="rId69"/>
                <a:stretch>
                  <a:fillRect/>
                </a:stretch>
              </p:blipFill>
              <p:spPr>
                <a:xfrm>
                  <a:off x="8239096" y="3600840"/>
                  <a:ext cx="211320" cy="311040"/>
                </a:xfrm>
                <a:prstGeom prst="rect">
                  <a:avLst/>
                </a:prstGeom>
              </p:spPr>
            </p:pic>
          </mc:Fallback>
        </mc:AlternateContent>
      </p:grpSp>
      <p:grpSp>
        <p:nvGrpSpPr>
          <p:cNvPr id="42" name="Group 41">
            <a:extLst>
              <a:ext uri="{FF2B5EF4-FFF2-40B4-BE49-F238E27FC236}">
                <a16:creationId xmlns:a16="http://schemas.microsoft.com/office/drawing/2014/main" id="{D1BD8D60-DD0F-AFCF-E276-DF8A58EB4250}"/>
              </a:ext>
            </a:extLst>
          </p:cNvPr>
          <p:cNvGrpSpPr/>
          <p:nvPr/>
        </p:nvGrpSpPr>
        <p:grpSpPr>
          <a:xfrm>
            <a:off x="8823000" y="2034960"/>
            <a:ext cx="816840" cy="408600"/>
            <a:chOff x="8736976" y="3583920"/>
            <a:chExt cx="816840" cy="408600"/>
          </a:xfrm>
        </p:grpSpPr>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25602277-D093-C453-E75D-58813DF2E63D}"/>
                    </a:ext>
                  </a:extLst>
                </p14:cNvPr>
                <p14:cNvContentPartPr/>
                <p14:nvPr/>
              </p14:nvContentPartPr>
              <p14:xfrm>
                <a:off x="8736976" y="3635400"/>
                <a:ext cx="143280" cy="11880"/>
              </p14:xfrm>
            </p:contentPart>
          </mc:Choice>
          <mc:Fallback xmlns="">
            <p:pic>
              <p:nvPicPr>
                <p:cNvPr id="43" name="Ink 42">
                  <a:extLst>
                    <a:ext uri="{FF2B5EF4-FFF2-40B4-BE49-F238E27FC236}">
                      <a16:creationId xmlns:a16="http://schemas.microsoft.com/office/drawing/2014/main" id="{25602277-D093-C453-E75D-58813DF2E63D}"/>
                    </a:ext>
                  </a:extLst>
                </p:cNvPr>
                <p:cNvPicPr/>
                <p:nvPr/>
              </p:nvPicPr>
              <p:blipFill>
                <a:blip r:embed="rId71"/>
                <a:stretch>
                  <a:fillRect/>
                </a:stretch>
              </p:blipFill>
              <p:spPr>
                <a:xfrm>
                  <a:off x="8700976" y="3599400"/>
                  <a:ext cx="214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9000B691-F2FC-D42D-8A95-3CEB756A4A6F}"/>
                    </a:ext>
                  </a:extLst>
                </p14:cNvPr>
                <p14:cNvContentPartPr/>
                <p14:nvPr/>
              </p14:nvContentPartPr>
              <p14:xfrm>
                <a:off x="8818696" y="3642600"/>
                <a:ext cx="141480" cy="229680"/>
              </p14:xfrm>
            </p:contentPart>
          </mc:Choice>
          <mc:Fallback xmlns="">
            <p:pic>
              <p:nvPicPr>
                <p:cNvPr id="44" name="Ink 43">
                  <a:extLst>
                    <a:ext uri="{FF2B5EF4-FFF2-40B4-BE49-F238E27FC236}">
                      <a16:creationId xmlns:a16="http://schemas.microsoft.com/office/drawing/2014/main" id="{9000B691-F2FC-D42D-8A95-3CEB756A4A6F}"/>
                    </a:ext>
                  </a:extLst>
                </p:cNvPr>
                <p:cNvPicPr/>
                <p:nvPr/>
              </p:nvPicPr>
              <p:blipFill>
                <a:blip r:embed="rId73"/>
                <a:stretch>
                  <a:fillRect/>
                </a:stretch>
              </p:blipFill>
              <p:spPr>
                <a:xfrm>
                  <a:off x="8782696" y="3606960"/>
                  <a:ext cx="2131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C2B62716-E752-9309-21D4-C9919CE657E9}"/>
                    </a:ext>
                  </a:extLst>
                </p14:cNvPr>
                <p14:cNvContentPartPr/>
                <p14:nvPr/>
              </p14:nvContentPartPr>
              <p14:xfrm>
                <a:off x="8994376" y="3600120"/>
                <a:ext cx="97200" cy="7560"/>
              </p14:xfrm>
            </p:contentPart>
          </mc:Choice>
          <mc:Fallback xmlns="">
            <p:pic>
              <p:nvPicPr>
                <p:cNvPr id="45" name="Ink 44">
                  <a:extLst>
                    <a:ext uri="{FF2B5EF4-FFF2-40B4-BE49-F238E27FC236}">
                      <a16:creationId xmlns:a16="http://schemas.microsoft.com/office/drawing/2014/main" id="{C2B62716-E752-9309-21D4-C9919CE657E9}"/>
                    </a:ext>
                  </a:extLst>
                </p:cNvPr>
                <p:cNvPicPr/>
                <p:nvPr/>
              </p:nvPicPr>
              <p:blipFill>
                <a:blip r:embed="rId75"/>
                <a:stretch>
                  <a:fillRect/>
                </a:stretch>
              </p:blipFill>
              <p:spPr>
                <a:xfrm>
                  <a:off x="8958376" y="3564480"/>
                  <a:ext cx="168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21CF1C2F-E6D2-2D0C-0684-9F93C9FDDAEA}"/>
                    </a:ext>
                  </a:extLst>
                </p14:cNvPr>
                <p14:cNvContentPartPr/>
                <p14:nvPr/>
              </p14:nvContentPartPr>
              <p14:xfrm>
                <a:off x="9031816" y="3583920"/>
                <a:ext cx="130680" cy="232560"/>
              </p14:xfrm>
            </p:contentPart>
          </mc:Choice>
          <mc:Fallback xmlns="">
            <p:pic>
              <p:nvPicPr>
                <p:cNvPr id="46" name="Ink 45">
                  <a:extLst>
                    <a:ext uri="{FF2B5EF4-FFF2-40B4-BE49-F238E27FC236}">
                      <a16:creationId xmlns:a16="http://schemas.microsoft.com/office/drawing/2014/main" id="{21CF1C2F-E6D2-2D0C-0684-9F93C9FDDAEA}"/>
                    </a:ext>
                  </a:extLst>
                </p:cNvPr>
                <p:cNvPicPr/>
                <p:nvPr/>
              </p:nvPicPr>
              <p:blipFill>
                <a:blip r:embed="rId77"/>
                <a:stretch>
                  <a:fillRect/>
                </a:stretch>
              </p:blipFill>
              <p:spPr>
                <a:xfrm>
                  <a:off x="8996176" y="3547920"/>
                  <a:ext cx="2023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CDD2C2D5-2B9E-7B2B-AC36-FD3D656DAC61}"/>
                    </a:ext>
                  </a:extLst>
                </p14:cNvPr>
                <p14:cNvContentPartPr/>
                <p14:nvPr/>
              </p14:nvContentPartPr>
              <p14:xfrm>
                <a:off x="9010576" y="3648000"/>
                <a:ext cx="20520" cy="344520"/>
              </p14:xfrm>
            </p:contentPart>
          </mc:Choice>
          <mc:Fallback xmlns="">
            <p:pic>
              <p:nvPicPr>
                <p:cNvPr id="47" name="Ink 46">
                  <a:extLst>
                    <a:ext uri="{FF2B5EF4-FFF2-40B4-BE49-F238E27FC236}">
                      <a16:creationId xmlns:a16="http://schemas.microsoft.com/office/drawing/2014/main" id="{CDD2C2D5-2B9E-7B2B-AC36-FD3D656DAC61}"/>
                    </a:ext>
                  </a:extLst>
                </p:cNvPr>
                <p:cNvPicPr/>
                <p:nvPr/>
              </p:nvPicPr>
              <p:blipFill>
                <a:blip r:embed="rId79"/>
                <a:stretch>
                  <a:fillRect/>
                </a:stretch>
              </p:blipFill>
              <p:spPr>
                <a:xfrm>
                  <a:off x="8974936" y="3612360"/>
                  <a:ext cx="921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D41F855E-67F5-9C7F-800F-5494202D8071}"/>
                    </a:ext>
                  </a:extLst>
                </p14:cNvPr>
                <p14:cNvContentPartPr/>
                <p14:nvPr/>
              </p14:nvContentPartPr>
              <p14:xfrm>
                <a:off x="9210376" y="3630360"/>
                <a:ext cx="228240" cy="279000"/>
              </p14:xfrm>
            </p:contentPart>
          </mc:Choice>
          <mc:Fallback xmlns="">
            <p:pic>
              <p:nvPicPr>
                <p:cNvPr id="48" name="Ink 47">
                  <a:extLst>
                    <a:ext uri="{FF2B5EF4-FFF2-40B4-BE49-F238E27FC236}">
                      <a16:creationId xmlns:a16="http://schemas.microsoft.com/office/drawing/2014/main" id="{D41F855E-67F5-9C7F-800F-5494202D8071}"/>
                    </a:ext>
                  </a:extLst>
                </p:cNvPr>
                <p:cNvPicPr/>
                <p:nvPr/>
              </p:nvPicPr>
              <p:blipFill>
                <a:blip r:embed="rId81"/>
                <a:stretch>
                  <a:fillRect/>
                </a:stretch>
              </p:blipFill>
              <p:spPr>
                <a:xfrm>
                  <a:off x="9174736" y="3594720"/>
                  <a:ext cx="2998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3993C1EB-8B4F-548F-8036-41AA132E1819}"/>
                    </a:ext>
                  </a:extLst>
                </p14:cNvPr>
                <p14:cNvContentPartPr/>
                <p14:nvPr/>
              </p14:nvContentPartPr>
              <p14:xfrm>
                <a:off x="9540136" y="3844920"/>
                <a:ext cx="13680" cy="11880"/>
              </p14:xfrm>
            </p:contentPart>
          </mc:Choice>
          <mc:Fallback xmlns="">
            <p:pic>
              <p:nvPicPr>
                <p:cNvPr id="49" name="Ink 48">
                  <a:extLst>
                    <a:ext uri="{FF2B5EF4-FFF2-40B4-BE49-F238E27FC236}">
                      <a16:creationId xmlns:a16="http://schemas.microsoft.com/office/drawing/2014/main" id="{3993C1EB-8B4F-548F-8036-41AA132E1819}"/>
                    </a:ext>
                  </a:extLst>
                </p:cNvPr>
                <p:cNvPicPr/>
                <p:nvPr/>
              </p:nvPicPr>
              <p:blipFill>
                <a:blip r:embed="rId83"/>
                <a:stretch>
                  <a:fillRect/>
                </a:stretch>
              </p:blipFill>
              <p:spPr>
                <a:xfrm>
                  <a:off x="9504136" y="3808920"/>
                  <a:ext cx="85320" cy="83520"/>
                </a:xfrm>
                <a:prstGeom prst="rect">
                  <a:avLst/>
                </a:prstGeom>
              </p:spPr>
            </p:pic>
          </mc:Fallback>
        </mc:AlternateContent>
      </p:grpSp>
      <p:grpSp>
        <p:nvGrpSpPr>
          <p:cNvPr id="50" name="Group 49">
            <a:extLst>
              <a:ext uri="{FF2B5EF4-FFF2-40B4-BE49-F238E27FC236}">
                <a16:creationId xmlns:a16="http://schemas.microsoft.com/office/drawing/2014/main" id="{56EE8FDD-BAB3-FD95-033C-422AF6A17DE0}"/>
              </a:ext>
            </a:extLst>
          </p:cNvPr>
          <p:cNvGrpSpPr/>
          <p:nvPr/>
        </p:nvGrpSpPr>
        <p:grpSpPr>
          <a:xfrm>
            <a:off x="1740360" y="4122600"/>
            <a:ext cx="1063800" cy="469440"/>
            <a:chOff x="1654336" y="5671560"/>
            <a:chExt cx="1063800" cy="469440"/>
          </a:xfrm>
        </p:grpSpPr>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BF7DB1DF-FA3B-5C80-8207-707DDB8ABA73}"/>
                    </a:ext>
                  </a:extLst>
                </p14:cNvPr>
                <p14:cNvContentPartPr/>
                <p14:nvPr/>
              </p14:nvContentPartPr>
              <p14:xfrm>
                <a:off x="1654336" y="5671560"/>
                <a:ext cx="182160" cy="18000"/>
              </p14:xfrm>
            </p:contentPart>
          </mc:Choice>
          <mc:Fallback xmlns="">
            <p:pic>
              <p:nvPicPr>
                <p:cNvPr id="51" name="Ink 50">
                  <a:extLst>
                    <a:ext uri="{FF2B5EF4-FFF2-40B4-BE49-F238E27FC236}">
                      <a16:creationId xmlns:a16="http://schemas.microsoft.com/office/drawing/2014/main" id="{BF7DB1DF-FA3B-5C80-8207-707DDB8ABA73}"/>
                    </a:ext>
                  </a:extLst>
                </p:cNvPr>
                <p:cNvPicPr/>
                <p:nvPr/>
              </p:nvPicPr>
              <p:blipFill>
                <a:blip r:embed="rId85"/>
                <a:stretch>
                  <a:fillRect/>
                </a:stretch>
              </p:blipFill>
              <p:spPr>
                <a:xfrm>
                  <a:off x="1618336" y="5635560"/>
                  <a:ext cx="253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9623C1B6-733F-7947-36C8-2D0E6E480F73}"/>
                    </a:ext>
                  </a:extLst>
                </p14:cNvPr>
                <p14:cNvContentPartPr/>
                <p14:nvPr/>
              </p14:nvContentPartPr>
              <p14:xfrm>
                <a:off x="1760176" y="5750040"/>
                <a:ext cx="185760" cy="272880"/>
              </p14:xfrm>
            </p:contentPart>
          </mc:Choice>
          <mc:Fallback xmlns="">
            <p:pic>
              <p:nvPicPr>
                <p:cNvPr id="52" name="Ink 51">
                  <a:extLst>
                    <a:ext uri="{FF2B5EF4-FFF2-40B4-BE49-F238E27FC236}">
                      <a16:creationId xmlns:a16="http://schemas.microsoft.com/office/drawing/2014/main" id="{9623C1B6-733F-7947-36C8-2D0E6E480F73}"/>
                    </a:ext>
                  </a:extLst>
                </p:cNvPr>
                <p:cNvPicPr/>
                <p:nvPr/>
              </p:nvPicPr>
              <p:blipFill>
                <a:blip r:embed="rId87"/>
                <a:stretch>
                  <a:fillRect/>
                </a:stretch>
              </p:blipFill>
              <p:spPr>
                <a:xfrm>
                  <a:off x="1724536" y="5714400"/>
                  <a:ext cx="2574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365249BE-EE7B-8A38-9016-441C18EE29CE}"/>
                    </a:ext>
                  </a:extLst>
                </p14:cNvPr>
                <p14:cNvContentPartPr/>
                <p14:nvPr/>
              </p14:nvContentPartPr>
              <p14:xfrm>
                <a:off x="1991296" y="5839320"/>
                <a:ext cx="126360" cy="102960"/>
              </p14:xfrm>
            </p:contentPart>
          </mc:Choice>
          <mc:Fallback xmlns="">
            <p:pic>
              <p:nvPicPr>
                <p:cNvPr id="53" name="Ink 52">
                  <a:extLst>
                    <a:ext uri="{FF2B5EF4-FFF2-40B4-BE49-F238E27FC236}">
                      <a16:creationId xmlns:a16="http://schemas.microsoft.com/office/drawing/2014/main" id="{365249BE-EE7B-8A38-9016-441C18EE29CE}"/>
                    </a:ext>
                  </a:extLst>
                </p:cNvPr>
                <p:cNvPicPr/>
                <p:nvPr/>
              </p:nvPicPr>
              <p:blipFill>
                <a:blip r:embed="rId89"/>
                <a:stretch>
                  <a:fillRect/>
                </a:stretch>
              </p:blipFill>
              <p:spPr>
                <a:xfrm>
                  <a:off x="1955296" y="5803320"/>
                  <a:ext cx="198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62E6A46C-2ADB-79F0-B5E4-BA784FEDE2F7}"/>
                    </a:ext>
                  </a:extLst>
                </p14:cNvPr>
                <p14:cNvContentPartPr/>
                <p14:nvPr/>
              </p14:nvContentPartPr>
              <p14:xfrm>
                <a:off x="2224216" y="5757600"/>
                <a:ext cx="65160" cy="176760"/>
              </p14:xfrm>
            </p:contentPart>
          </mc:Choice>
          <mc:Fallback xmlns="">
            <p:pic>
              <p:nvPicPr>
                <p:cNvPr id="54" name="Ink 53">
                  <a:extLst>
                    <a:ext uri="{FF2B5EF4-FFF2-40B4-BE49-F238E27FC236}">
                      <a16:creationId xmlns:a16="http://schemas.microsoft.com/office/drawing/2014/main" id="{62E6A46C-2ADB-79F0-B5E4-BA784FEDE2F7}"/>
                    </a:ext>
                  </a:extLst>
                </p:cNvPr>
                <p:cNvPicPr/>
                <p:nvPr/>
              </p:nvPicPr>
              <p:blipFill>
                <a:blip r:embed="rId91"/>
                <a:stretch>
                  <a:fillRect/>
                </a:stretch>
              </p:blipFill>
              <p:spPr>
                <a:xfrm>
                  <a:off x="2188216" y="5721600"/>
                  <a:ext cx="136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5E9DB0EF-00FF-65D9-D01A-BCBBFA602A6D}"/>
                    </a:ext>
                  </a:extLst>
                </p14:cNvPr>
                <p14:cNvContentPartPr/>
                <p14:nvPr/>
              </p14:nvContentPartPr>
              <p14:xfrm>
                <a:off x="2214496" y="5798640"/>
                <a:ext cx="313200" cy="342360"/>
              </p14:xfrm>
            </p:contentPart>
          </mc:Choice>
          <mc:Fallback xmlns="">
            <p:pic>
              <p:nvPicPr>
                <p:cNvPr id="55" name="Ink 54">
                  <a:extLst>
                    <a:ext uri="{FF2B5EF4-FFF2-40B4-BE49-F238E27FC236}">
                      <a16:creationId xmlns:a16="http://schemas.microsoft.com/office/drawing/2014/main" id="{5E9DB0EF-00FF-65D9-D01A-BCBBFA602A6D}"/>
                    </a:ext>
                  </a:extLst>
                </p:cNvPr>
                <p:cNvPicPr/>
                <p:nvPr/>
              </p:nvPicPr>
              <p:blipFill>
                <a:blip r:embed="rId93"/>
                <a:stretch>
                  <a:fillRect/>
                </a:stretch>
              </p:blipFill>
              <p:spPr>
                <a:xfrm>
                  <a:off x="2178496" y="5762640"/>
                  <a:ext cx="38484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D8CB33DD-E18C-F06A-1A04-8FD3104A0784}"/>
                    </a:ext>
                  </a:extLst>
                </p14:cNvPr>
                <p14:cNvContentPartPr/>
                <p14:nvPr/>
              </p14:nvContentPartPr>
              <p14:xfrm>
                <a:off x="2514376" y="5675520"/>
                <a:ext cx="203760" cy="271800"/>
              </p14:xfrm>
            </p:contentPart>
          </mc:Choice>
          <mc:Fallback xmlns="">
            <p:pic>
              <p:nvPicPr>
                <p:cNvPr id="56" name="Ink 55">
                  <a:extLst>
                    <a:ext uri="{FF2B5EF4-FFF2-40B4-BE49-F238E27FC236}">
                      <a16:creationId xmlns:a16="http://schemas.microsoft.com/office/drawing/2014/main" id="{D8CB33DD-E18C-F06A-1A04-8FD3104A0784}"/>
                    </a:ext>
                  </a:extLst>
                </p:cNvPr>
                <p:cNvPicPr/>
                <p:nvPr/>
              </p:nvPicPr>
              <p:blipFill>
                <a:blip r:embed="rId95"/>
                <a:stretch>
                  <a:fillRect/>
                </a:stretch>
              </p:blipFill>
              <p:spPr>
                <a:xfrm>
                  <a:off x="2478376" y="5639880"/>
                  <a:ext cx="275400" cy="343440"/>
                </a:xfrm>
                <a:prstGeom prst="rect">
                  <a:avLst/>
                </a:prstGeom>
              </p:spPr>
            </p:pic>
          </mc:Fallback>
        </mc:AlternateContent>
      </p:grpSp>
      <p:grpSp>
        <p:nvGrpSpPr>
          <p:cNvPr id="57" name="Group 56">
            <a:extLst>
              <a:ext uri="{FF2B5EF4-FFF2-40B4-BE49-F238E27FC236}">
                <a16:creationId xmlns:a16="http://schemas.microsoft.com/office/drawing/2014/main" id="{8D5ACDC8-0666-3A87-27C3-F5DBCDB9E06F}"/>
              </a:ext>
            </a:extLst>
          </p:cNvPr>
          <p:cNvGrpSpPr/>
          <p:nvPr/>
        </p:nvGrpSpPr>
        <p:grpSpPr>
          <a:xfrm>
            <a:off x="3299520" y="3766920"/>
            <a:ext cx="693000" cy="530280"/>
            <a:chOff x="3213496" y="5315880"/>
            <a:chExt cx="693000" cy="530280"/>
          </a:xfrm>
        </p:grpSpPr>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7F9FEE9D-1CA0-DA82-32EB-011D7AD9FCCE}"/>
                    </a:ext>
                  </a:extLst>
                </p14:cNvPr>
                <p14:cNvContentPartPr/>
                <p14:nvPr/>
              </p14:nvContentPartPr>
              <p14:xfrm>
                <a:off x="3213496" y="5526840"/>
                <a:ext cx="232200" cy="319320"/>
              </p14:xfrm>
            </p:contentPart>
          </mc:Choice>
          <mc:Fallback xmlns="">
            <p:pic>
              <p:nvPicPr>
                <p:cNvPr id="58" name="Ink 57">
                  <a:extLst>
                    <a:ext uri="{FF2B5EF4-FFF2-40B4-BE49-F238E27FC236}">
                      <a16:creationId xmlns:a16="http://schemas.microsoft.com/office/drawing/2014/main" id="{7F9FEE9D-1CA0-DA82-32EB-011D7AD9FCCE}"/>
                    </a:ext>
                  </a:extLst>
                </p:cNvPr>
                <p:cNvPicPr/>
                <p:nvPr/>
              </p:nvPicPr>
              <p:blipFill>
                <a:blip r:embed="rId97"/>
                <a:stretch>
                  <a:fillRect/>
                </a:stretch>
              </p:blipFill>
              <p:spPr>
                <a:xfrm>
                  <a:off x="3177496" y="5491200"/>
                  <a:ext cx="3038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A109B78E-1B18-6A93-7465-557E0819F6D5}"/>
                    </a:ext>
                  </a:extLst>
                </p14:cNvPr>
                <p14:cNvContentPartPr/>
                <p14:nvPr/>
              </p14:nvContentPartPr>
              <p14:xfrm>
                <a:off x="3465136" y="5520000"/>
                <a:ext cx="155880" cy="74880"/>
              </p14:xfrm>
            </p:contentPart>
          </mc:Choice>
          <mc:Fallback xmlns="">
            <p:pic>
              <p:nvPicPr>
                <p:cNvPr id="59" name="Ink 58">
                  <a:extLst>
                    <a:ext uri="{FF2B5EF4-FFF2-40B4-BE49-F238E27FC236}">
                      <a16:creationId xmlns:a16="http://schemas.microsoft.com/office/drawing/2014/main" id="{A109B78E-1B18-6A93-7465-557E0819F6D5}"/>
                    </a:ext>
                  </a:extLst>
                </p:cNvPr>
                <p:cNvPicPr/>
                <p:nvPr/>
              </p:nvPicPr>
              <p:blipFill>
                <a:blip r:embed="rId99"/>
                <a:stretch>
                  <a:fillRect/>
                </a:stretch>
              </p:blipFill>
              <p:spPr>
                <a:xfrm>
                  <a:off x="3429136" y="5484360"/>
                  <a:ext cx="227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17D90EE0-D152-1AA4-2B80-F58608A32327}"/>
                    </a:ext>
                  </a:extLst>
                </p14:cNvPr>
                <p14:cNvContentPartPr/>
                <p14:nvPr/>
              </p14:nvContentPartPr>
              <p14:xfrm>
                <a:off x="3523456" y="5450520"/>
                <a:ext cx="340920" cy="269640"/>
              </p14:xfrm>
            </p:contentPart>
          </mc:Choice>
          <mc:Fallback xmlns="">
            <p:pic>
              <p:nvPicPr>
                <p:cNvPr id="60" name="Ink 59">
                  <a:extLst>
                    <a:ext uri="{FF2B5EF4-FFF2-40B4-BE49-F238E27FC236}">
                      <a16:creationId xmlns:a16="http://schemas.microsoft.com/office/drawing/2014/main" id="{17D90EE0-D152-1AA4-2B80-F58608A32327}"/>
                    </a:ext>
                  </a:extLst>
                </p:cNvPr>
                <p:cNvPicPr/>
                <p:nvPr/>
              </p:nvPicPr>
              <p:blipFill>
                <a:blip r:embed="rId101"/>
                <a:stretch>
                  <a:fillRect/>
                </a:stretch>
              </p:blipFill>
              <p:spPr>
                <a:xfrm>
                  <a:off x="3487816" y="5414880"/>
                  <a:ext cx="4125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03A61728-048C-3453-419C-67B1FF15CC78}"/>
                    </a:ext>
                  </a:extLst>
                </p14:cNvPr>
                <p14:cNvContentPartPr/>
                <p14:nvPr/>
              </p14:nvContentPartPr>
              <p14:xfrm>
                <a:off x="3835216" y="5315880"/>
                <a:ext cx="71280" cy="401400"/>
              </p14:xfrm>
            </p:contentPart>
          </mc:Choice>
          <mc:Fallback xmlns="">
            <p:pic>
              <p:nvPicPr>
                <p:cNvPr id="61" name="Ink 60">
                  <a:extLst>
                    <a:ext uri="{FF2B5EF4-FFF2-40B4-BE49-F238E27FC236}">
                      <a16:creationId xmlns:a16="http://schemas.microsoft.com/office/drawing/2014/main" id="{03A61728-048C-3453-419C-67B1FF15CC78}"/>
                    </a:ext>
                  </a:extLst>
                </p:cNvPr>
                <p:cNvPicPr/>
                <p:nvPr/>
              </p:nvPicPr>
              <p:blipFill>
                <a:blip r:embed="rId103"/>
                <a:stretch>
                  <a:fillRect/>
                </a:stretch>
              </p:blipFill>
              <p:spPr>
                <a:xfrm>
                  <a:off x="3799216" y="5280240"/>
                  <a:ext cx="142920" cy="473040"/>
                </a:xfrm>
                <a:prstGeom prst="rect">
                  <a:avLst/>
                </a:prstGeom>
              </p:spPr>
            </p:pic>
          </mc:Fallback>
        </mc:AlternateContent>
      </p:grpSp>
      <p:grpSp>
        <p:nvGrpSpPr>
          <p:cNvPr id="62" name="Group 61">
            <a:extLst>
              <a:ext uri="{FF2B5EF4-FFF2-40B4-BE49-F238E27FC236}">
                <a16:creationId xmlns:a16="http://schemas.microsoft.com/office/drawing/2014/main" id="{3E63951D-C6F3-70EB-322B-D213A3F6E7E2}"/>
              </a:ext>
            </a:extLst>
          </p:cNvPr>
          <p:cNvGrpSpPr/>
          <p:nvPr/>
        </p:nvGrpSpPr>
        <p:grpSpPr>
          <a:xfrm>
            <a:off x="4328400" y="3567840"/>
            <a:ext cx="4743720" cy="991080"/>
            <a:chOff x="4242376" y="5116800"/>
            <a:chExt cx="4743720" cy="991080"/>
          </a:xfrm>
        </p:grpSpPr>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4C297309-3C84-D674-BE7E-444B1C5ECF31}"/>
                    </a:ext>
                  </a:extLst>
                </p14:cNvPr>
                <p14:cNvContentPartPr/>
                <p14:nvPr/>
              </p14:nvContentPartPr>
              <p14:xfrm>
                <a:off x="4242376" y="5533320"/>
                <a:ext cx="489960" cy="99000"/>
              </p14:xfrm>
            </p:contentPart>
          </mc:Choice>
          <mc:Fallback xmlns="">
            <p:pic>
              <p:nvPicPr>
                <p:cNvPr id="63" name="Ink 62">
                  <a:extLst>
                    <a:ext uri="{FF2B5EF4-FFF2-40B4-BE49-F238E27FC236}">
                      <a16:creationId xmlns:a16="http://schemas.microsoft.com/office/drawing/2014/main" id="{4C297309-3C84-D674-BE7E-444B1C5ECF31}"/>
                    </a:ext>
                  </a:extLst>
                </p:cNvPr>
                <p:cNvPicPr/>
                <p:nvPr/>
              </p:nvPicPr>
              <p:blipFill>
                <a:blip r:embed="rId105"/>
                <a:stretch>
                  <a:fillRect/>
                </a:stretch>
              </p:blipFill>
              <p:spPr>
                <a:xfrm>
                  <a:off x="4206376" y="5497680"/>
                  <a:ext cx="561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84E0E44C-5B60-E7C4-9431-7798A70EB91F}"/>
                    </a:ext>
                  </a:extLst>
                </p14:cNvPr>
                <p14:cNvContentPartPr/>
                <p14:nvPr/>
              </p14:nvContentPartPr>
              <p14:xfrm>
                <a:off x="4681576" y="5382120"/>
                <a:ext cx="151200" cy="275400"/>
              </p14:xfrm>
            </p:contentPart>
          </mc:Choice>
          <mc:Fallback xmlns="">
            <p:pic>
              <p:nvPicPr>
                <p:cNvPr id="64" name="Ink 63">
                  <a:extLst>
                    <a:ext uri="{FF2B5EF4-FFF2-40B4-BE49-F238E27FC236}">
                      <a16:creationId xmlns:a16="http://schemas.microsoft.com/office/drawing/2014/main" id="{84E0E44C-5B60-E7C4-9431-7798A70EB91F}"/>
                    </a:ext>
                  </a:extLst>
                </p:cNvPr>
                <p:cNvPicPr/>
                <p:nvPr/>
              </p:nvPicPr>
              <p:blipFill>
                <a:blip r:embed="rId107"/>
                <a:stretch>
                  <a:fillRect/>
                </a:stretch>
              </p:blipFill>
              <p:spPr>
                <a:xfrm>
                  <a:off x="4645576" y="5346120"/>
                  <a:ext cx="222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693D05C1-5768-769E-F80C-115CA61FAB6B}"/>
                    </a:ext>
                  </a:extLst>
                </p14:cNvPr>
                <p14:cNvContentPartPr/>
                <p14:nvPr/>
              </p14:nvContentPartPr>
              <p14:xfrm>
                <a:off x="4995496" y="5202840"/>
                <a:ext cx="39600" cy="839520"/>
              </p14:xfrm>
            </p:contentPart>
          </mc:Choice>
          <mc:Fallback xmlns="">
            <p:pic>
              <p:nvPicPr>
                <p:cNvPr id="65" name="Ink 64">
                  <a:extLst>
                    <a:ext uri="{FF2B5EF4-FFF2-40B4-BE49-F238E27FC236}">
                      <a16:creationId xmlns:a16="http://schemas.microsoft.com/office/drawing/2014/main" id="{693D05C1-5768-769E-F80C-115CA61FAB6B}"/>
                    </a:ext>
                  </a:extLst>
                </p:cNvPr>
                <p:cNvPicPr/>
                <p:nvPr/>
              </p:nvPicPr>
              <p:blipFill>
                <a:blip r:embed="rId109"/>
                <a:stretch>
                  <a:fillRect/>
                </a:stretch>
              </p:blipFill>
              <p:spPr>
                <a:xfrm>
                  <a:off x="4959496" y="5166840"/>
                  <a:ext cx="111240" cy="911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DF8F775A-1591-5AC1-9573-47B203DC0BDB}"/>
                    </a:ext>
                  </a:extLst>
                </p14:cNvPr>
                <p14:cNvContentPartPr/>
                <p14:nvPr/>
              </p14:nvContentPartPr>
              <p14:xfrm>
                <a:off x="5007376" y="5166840"/>
                <a:ext cx="1471680" cy="718200"/>
              </p14:xfrm>
            </p:contentPart>
          </mc:Choice>
          <mc:Fallback xmlns="">
            <p:pic>
              <p:nvPicPr>
                <p:cNvPr id="66" name="Ink 65">
                  <a:extLst>
                    <a:ext uri="{FF2B5EF4-FFF2-40B4-BE49-F238E27FC236}">
                      <a16:creationId xmlns:a16="http://schemas.microsoft.com/office/drawing/2014/main" id="{DF8F775A-1591-5AC1-9573-47B203DC0BDB}"/>
                    </a:ext>
                  </a:extLst>
                </p:cNvPr>
                <p:cNvPicPr/>
                <p:nvPr/>
              </p:nvPicPr>
              <p:blipFill>
                <a:blip r:embed="rId111"/>
                <a:stretch>
                  <a:fillRect/>
                </a:stretch>
              </p:blipFill>
              <p:spPr>
                <a:xfrm>
                  <a:off x="4971736" y="5130840"/>
                  <a:ext cx="1543320" cy="789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0D8EE485-7884-C932-804F-B8158CD8ADED}"/>
                    </a:ext>
                  </a:extLst>
                </p14:cNvPr>
                <p14:cNvContentPartPr/>
                <p14:nvPr/>
              </p14:nvContentPartPr>
              <p14:xfrm>
                <a:off x="5094856" y="6035880"/>
                <a:ext cx="1286640" cy="47160"/>
              </p14:xfrm>
            </p:contentPart>
          </mc:Choice>
          <mc:Fallback xmlns="">
            <p:pic>
              <p:nvPicPr>
                <p:cNvPr id="67" name="Ink 66">
                  <a:extLst>
                    <a:ext uri="{FF2B5EF4-FFF2-40B4-BE49-F238E27FC236}">
                      <a16:creationId xmlns:a16="http://schemas.microsoft.com/office/drawing/2014/main" id="{0D8EE485-7884-C932-804F-B8158CD8ADED}"/>
                    </a:ext>
                  </a:extLst>
                </p:cNvPr>
                <p:cNvPicPr/>
                <p:nvPr/>
              </p:nvPicPr>
              <p:blipFill>
                <a:blip r:embed="rId113"/>
                <a:stretch>
                  <a:fillRect/>
                </a:stretch>
              </p:blipFill>
              <p:spPr>
                <a:xfrm>
                  <a:off x="5059216" y="6000240"/>
                  <a:ext cx="1358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25276F05-7908-B433-D0C6-70455D0BD86D}"/>
                    </a:ext>
                  </a:extLst>
                </p14:cNvPr>
                <p14:cNvContentPartPr/>
                <p14:nvPr/>
              </p14:nvContentPartPr>
              <p14:xfrm>
                <a:off x="5187736" y="5464560"/>
                <a:ext cx="357120" cy="220680"/>
              </p14:xfrm>
            </p:contentPart>
          </mc:Choice>
          <mc:Fallback xmlns="">
            <p:pic>
              <p:nvPicPr>
                <p:cNvPr id="68" name="Ink 67">
                  <a:extLst>
                    <a:ext uri="{FF2B5EF4-FFF2-40B4-BE49-F238E27FC236}">
                      <a16:creationId xmlns:a16="http://schemas.microsoft.com/office/drawing/2014/main" id="{25276F05-7908-B433-D0C6-70455D0BD86D}"/>
                    </a:ext>
                  </a:extLst>
                </p:cNvPr>
                <p:cNvPicPr/>
                <p:nvPr/>
              </p:nvPicPr>
              <p:blipFill>
                <a:blip r:embed="rId115"/>
                <a:stretch>
                  <a:fillRect/>
                </a:stretch>
              </p:blipFill>
              <p:spPr>
                <a:xfrm>
                  <a:off x="5151736" y="5428920"/>
                  <a:ext cx="4287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EDD728F7-2DDC-3D9B-182B-0C35DF494C12}"/>
                    </a:ext>
                  </a:extLst>
                </p14:cNvPr>
                <p14:cNvContentPartPr/>
                <p14:nvPr/>
              </p14:nvContentPartPr>
              <p14:xfrm>
                <a:off x="5635936" y="5379960"/>
                <a:ext cx="358200" cy="224640"/>
              </p14:xfrm>
            </p:contentPart>
          </mc:Choice>
          <mc:Fallback xmlns="">
            <p:pic>
              <p:nvPicPr>
                <p:cNvPr id="69" name="Ink 68">
                  <a:extLst>
                    <a:ext uri="{FF2B5EF4-FFF2-40B4-BE49-F238E27FC236}">
                      <a16:creationId xmlns:a16="http://schemas.microsoft.com/office/drawing/2014/main" id="{EDD728F7-2DDC-3D9B-182B-0C35DF494C12}"/>
                    </a:ext>
                  </a:extLst>
                </p:cNvPr>
                <p:cNvPicPr/>
                <p:nvPr/>
              </p:nvPicPr>
              <p:blipFill>
                <a:blip r:embed="rId117"/>
                <a:stretch>
                  <a:fillRect/>
                </a:stretch>
              </p:blipFill>
              <p:spPr>
                <a:xfrm>
                  <a:off x="5599936" y="5344320"/>
                  <a:ext cx="429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975F5805-976C-4F9A-01F0-8F71170E99A8}"/>
                    </a:ext>
                  </a:extLst>
                </p14:cNvPr>
                <p14:cNvContentPartPr/>
                <p14:nvPr/>
              </p14:nvContentPartPr>
              <p14:xfrm>
                <a:off x="6009976" y="5275200"/>
                <a:ext cx="36720" cy="350640"/>
              </p14:xfrm>
            </p:contentPart>
          </mc:Choice>
          <mc:Fallback xmlns="">
            <p:pic>
              <p:nvPicPr>
                <p:cNvPr id="70" name="Ink 69">
                  <a:extLst>
                    <a:ext uri="{FF2B5EF4-FFF2-40B4-BE49-F238E27FC236}">
                      <a16:creationId xmlns:a16="http://schemas.microsoft.com/office/drawing/2014/main" id="{975F5805-976C-4F9A-01F0-8F71170E99A8}"/>
                    </a:ext>
                  </a:extLst>
                </p:cNvPr>
                <p:cNvPicPr/>
                <p:nvPr/>
              </p:nvPicPr>
              <p:blipFill>
                <a:blip r:embed="rId119"/>
                <a:stretch>
                  <a:fillRect/>
                </a:stretch>
              </p:blipFill>
              <p:spPr>
                <a:xfrm>
                  <a:off x="5973976" y="5239560"/>
                  <a:ext cx="10836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A9A3A829-B550-7E30-9C15-8D70F47AB149}"/>
                    </a:ext>
                  </a:extLst>
                </p14:cNvPr>
                <p14:cNvContentPartPr/>
                <p14:nvPr/>
              </p14:nvContentPartPr>
              <p14:xfrm>
                <a:off x="5272696" y="5792520"/>
                <a:ext cx="145080" cy="194400"/>
              </p14:xfrm>
            </p:contentPart>
          </mc:Choice>
          <mc:Fallback xmlns="">
            <p:pic>
              <p:nvPicPr>
                <p:cNvPr id="71" name="Ink 70">
                  <a:extLst>
                    <a:ext uri="{FF2B5EF4-FFF2-40B4-BE49-F238E27FC236}">
                      <a16:creationId xmlns:a16="http://schemas.microsoft.com/office/drawing/2014/main" id="{A9A3A829-B550-7E30-9C15-8D70F47AB149}"/>
                    </a:ext>
                  </a:extLst>
                </p:cNvPr>
                <p:cNvPicPr/>
                <p:nvPr/>
              </p:nvPicPr>
              <p:blipFill>
                <a:blip r:embed="rId121"/>
                <a:stretch>
                  <a:fillRect/>
                </a:stretch>
              </p:blipFill>
              <p:spPr>
                <a:xfrm>
                  <a:off x="5237056" y="5756520"/>
                  <a:ext cx="216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D8562970-978D-2E65-09E7-C500D06B6309}"/>
                    </a:ext>
                  </a:extLst>
                </p14:cNvPr>
                <p14:cNvContentPartPr/>
                <p14:nvPr/>
              </p14:nvContentPartPr>
              <p14:xfrm>
                <a:off x="5467816" y="5821680"/>
                <a:ext cx="124560" cy="36720"/>
              </p14:xfrm>
            </p:contentPart>
          </mc:Choice>
          <mc:Fallback xmlns="">
            <p:pic>
              <p:nvPicPr>
                <p:cNvPr id="72" name="Ink 71">
                  <a:extLst>
                    <a:ext uri="{FF2B5EF4-FFF2-40B4-BE49-F238E27FC236}">
                      <a16:creationId xmlns:a16="http://schemas.microsoft.com/office/drawing/2014/main" id="{D8562970-978D-2E65-09E7-C500D06B6309}"/>
                    </a:ext>
                  </a:extLst>
                </p:cNvPr>
                <p:cNvPicPr/>
                <p:nvPr/>
              </p:nvPicPr>
              <p:blipFill>
                <a:blip r:embed="rId123"/>
                <a:stretch>
                  <a:fillRect/>
                </a:stretch>
              </p:blipFill>
              <p:spPr>
                <a:xfrm>
                  <a:off x="5432176" y="5785680"/>
                  <a:ext cx="1962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C826DE34-0FAB-5A48-B3F1-017FB66818FF}"/>
                    </a:ext>
                  </a:extLst>
                </p14:cNvPr>
                <p14:cNvContentPartPr/>
                <p14:nvPr/>
              </p14:nvContentPartPr>
              <p14:xfrm>
                <a:off x="5539816" y="5744640"/>
                <a:ext cx="329760" cy="209520"/>
              </p14:xfrm>
            </p:contentPart>
          </mc:Choice>
          <mc:Fallback xmlns="">
            <p:pic>
              <p:nvPicPr>
                <p:cNvPr id="73" name="Ink 72">
                  <a:extLst>
                    <a:ext uri="{FF2B5EF4-FFF2-40B4-BE49-F238E27FC236}">
                      <a16:creationId xmlns:a16="http://schemas.microsoft.com/office/drawing/2014/main" id="{C826DE34-0FAB-5A48-B3F1-017FB66818FF}"/>
                    </a:ext>
                  </a:extLst>
                </p:cNvPr>
                <p:cNvPicPr/>
                <p:nvPr/>
              </p:nvPicPr>
              <p:blipFill>
                <a:blip r:embed="rId125"/>
                <a:stretch>
                  <a:fillRect/>
                </a:stretch>
              </p:blipFill>
              <p:spPr>
                <a:xfrm>
                  <a:off x="5504176" y="5709000"/>
                  <a:ext cx="4014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0DC87DD6-FEBB-0534-36C1-40F92EBF7E70}"/>
                    </a:ext>
                  </a:extLst>
                </p14:cNvPr>
                <p14:cNvContentPartPr/>
                <p14:nvPr/>
              </p14:nvContentPartPr>
              <p14:xfrm>
                <a:off x="5958856" y="5772720"/>
                <a:ext cx="18360" cy="34920"/>
              </p14:xfrm>
            </p:contentPart>
          </mc:Choice>
          <mc:Fallback xmlns="">
            <p:pic>
              <p:nvPicPr>
                <p:cNvPr id="74" name="Ink 73">
                  <a:extLst>
                    <a:ext uri="{FF2B5EF4-FFF2-40B4-BE49-F238E27FC236}">
                      <a16:creationId xmlns:a16="http://schemas.microsoft.com/office/drawing/2014/main" id="{0DC87DD6-FEBB-0534-36C1-40F92EBF7E70}"/>
                    </a:ext>
                  </a:extLst>
                </p:cNvPr>
                <p:cNvPicPr/>
                <p:nvPr/>
              </p:nvPicPr>
              <p:blipFill>
                <a:blip r:embed="rId127"/>
                <a:stretch>
                  <a:fillRect/>
                </a:stretch>
              </p:blipFill>
              <p:spPr>
                <a:xfrm>
                  <a:off x="5923216" y="5736720"/>
                  <a:ext cx="900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09FB6CD8-C6DD-FF66-BD37-870B9E633948}"/>
                    </a:ext>
                  </a:extLst>
                </p14:cNvPr>
                <p14:cNvContentPartPr/>
                <p14:nvPr/>
              </p14:nvContentPartPr>
              <p14:xfrm>
                <a:off x="5956696" y="5657880"/>
                <a:ext cx="47160" cy="310320"/>
              </p14:xfrm>
            </p:contentPart>
          </mc:Choice>
          <mc:Fallback xmlns="">
            <p:pic>
              <p:nvPicPr>
                <p:cNvPr id="75" name="Ink 74">
                  <a:extLst>
                    <a:ext uri="{FF2B5EF4-FFF2-40B4-BE49-F238E27FC236}">
                      <a16:creationId xmlns:a16="http://schemas.microsoft.com/office/drawing/2014/main" id="{09FB6CD8-C6DD-FF66-BD37-870B9E633948}"/>
                    </a:ext>
                  </a:extLst>
                </p:cNvPr>
                <p:cNvPicPr/>
                <p:nvPr/>
              </p:nvPicPr>
              <p:blipFill>
                <a:blip r:embed="rId129"/>
                <a:stretch>
                  <a:fillRect/>
                </a:stretch>
              </p:blipFill>
              <p:spPr>
                <a:xfrm>
                  <a:off x="5920696" y="5621880"/>
                  <a:ext cx="1188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F8CF73AB-7560-6AC8-C00F-355B8656A102}"/>
                    </a:ext>
                  </a:extLst>
                </p14:cNvPr>
                <p14:cNvContentPartPr/>
                <p14:nvPr/>
              </p14:nvContentPartPr>
              <p14:xfrm>
                <a:off x="6664816" y="5482560"/>
                <a:ext cx="470160" cy="18360"/>
              </p14:xfrm>
            </p:contentPart>
          </mc:Choice>
          <mc:Fallback xmlns="">
            <p:pic>
              <p:nvPicPr>
                <p:cNvPr id="76" name="Ink 75">
                  <a:extLst>
                    <a:ext uri="{FF2B5EF4-FFF2-40B4-BE49-F238E27FC236}">
                      <a16:creationId xmlns:a16="http://schemas.microsoft.com/office/drawing/2014/main" id="{F8CF73AB-7560-6AC8-C00F-355B8656A102}"/>
                    </a:ext>
                  </a:extLst>
                </p:cNvPr>
                <p:cNvPicPr/>
                <p:nvPr/>
              </p:nvPicPr>
              <p:blipFill>
                <a:blip r:embed="rId131"/>
                <a:stretch>
                  <a:fillRect/>
                </a:stretch>
              </p:blipFill>
              <p:spPr>
                <a:xfrm>
                  <a:off x="6629176" y="5446560"/>
                  <a:ext cx="5418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C50F4460-0F9C-F027-F09E-7C1AB81782A5}"/>
                    </a:ext>
                  </a:extLst>
                </p14:cNvPr>
                <p14:cNvContentPartPr/>
                <p14:nvPr/>
              </p14:nvContentPartPr>
              <p14:xfrm>
                <a:off x="7000336" y="5334960"/>
                <a:ext cx="217080" cy="255600"/>
              </p14:xfrm>
            </p:contentPart>
          </mc:Choice>
          <mc:Fallback xmlns="">
            <p:pic>
              <p:nvPicPr>
                <p:cNvPr id="77" name="Ink 76">
                  <a:extLst>
                    <a:ext uri="{FF2B5EF4-FFF2-40B4-BE49-F238E27FC236}">
                      <a16:creationId xmlns:a16="http://schemas.microsoft.com/office/drawing/2014/main" id="{C50F4460-0F9C-F027-F09E-7C1AB81782A5}"/>
                    </a:ext>
                  </a:extLst>
                </p:cNvPr>
                <p:cNvPicPr/>
                <p:nvPr/>
              </p:nvPicPr>
              <p:blipFill>
                <a:blip r:embed="rId133"/>
                <a:stretch>
                  <a:fillRect/>
                </a:stretch>
              </p:blipFill>
              <p:spPr>
                <a:xfrm>
                  <a:off x="6964696" y="5299320"/>
                  <a:ext cx="2887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70846AC7-A58D-6BFF-0842-11FE1A130073}"/>
                    </a:ext>
                  </a:extLst>
                </p14:cNvPr>
                <p14:cNvContentPartPr/>
                <p14:nvPr/>
              </p14:nvContentPartPr>
              <p14:xfrm>
                <a:off x="7523056" y="5142720"/>
                <a:ext cx="292680" cy="371160"/>
              </p14:xfrm>
            </p:contentPart>
          </mc:Choice>
          <mc:Fallback xmlns="">
            <p:pic>
              <p:nvPicPr>
                <p:cNvPr id="78" name="Ink 77">
                  <a:extLst>
                    <a:ext uri="{FF2B5EF4-FFF2-40B4-BE49-F238E27FC236}">
                      <a16:creationId xmlns:a16="http://schemas.microsoft.com/office/drawing/2014/main" id="{70846AC7-A58D-6BFF-0842-11FE1A130073}"/>
                    </a:ext>
                  </a:extLst>
                </p:cNvPr>
                <p:cNvPicPr/>
                <p:nvPr/>
              </p:nvPicPr>
              <p:blipFill>
                <a:blip r:embed="rId135"/>
                <a:stretch>
                  <a:fillRect/>
                </a:stretch>
              </p:blipFill>
              <p:spPr>
                <a:xfrm>
                  <a:off x="7487056" y="5107080"/>
                  <a:ext cx="3643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864C581C-9151-891D-67A2-C0847BF958D6}"/>
                    </a:ext>
                  </a:extLst>
                </p14:cNvPr>
                <p14:cNvContentPartPr/>
                <p14:nvPr/>
              </p14:nvContentPartPr>
              <p14:xfrm>
                <a:off x="7883056" y="5289960"/>
                <a:ext cx="248760" cy="126000"/>
              </p14:xfrm>
            </p:contentPart>
          </mc:Choice>
          <mc:Fallback xmlns="">
            <p:pic>
              <p:nvPicPr>
                <p:cNvPr id="79" name="Ink 78">
                  <a:extLst>
                    <a:ext uri="{FF2B5EF4-FFF2-40B4-BE49-F238E27FC236}">
                      <a16:creationId xmlns:a16="http://schemas.microsoft.com/office/drawing/2014/main" id="{864C581C-9151-891D-67A2-C0847BF958D6}"/>
                    </a:ext>
                  </a:extLst>
                </p:cNvPr>
                <p:cNvPicPr/>
                <p:nvPr/>
              </p:nvPicPr>
              <p:blipFill>
                <a:blip r:embed="rId137"/>
                <a:stretch>
                  <a:fillRect/>
                </a:stretch>
              </p:blipFill>
              <p:spPr>
                <a:xfrm>
                  <a:off x="7847056" y="5253960"/>
                  <a:ext cx="320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3CB777A2-C911-7F27-5CFD-000EF7B5B3AE}"/>
                    </a:ext>
                  </a:extLst>
                </p14:cNvPr>
                <p14:cNvContentPartPr/>
                <p14:nvPr/>
              </p14:nvContentPartPr>
              <p14:xfrm>
                <a:off x="8165296" y="5192400"/>
                <a:ext cx="116640" cy="223200"/>
              </p14:xfrm>
            </p:contentPart>
          </mc:Choice>
          <mc:Fallback xmlns="">
            <p:pic>
              <p:nvPicPr>
                <p:cNvPr id="80" name="Ink 79">
                  <a:extLst>
                    <a:ext uri="{FF2B5EF4-FFF2-40B4-BE49-F238E27FC236}">
                      <a16:creationId xmlns:a16="http://schemas.microsoft.com/office/drawing/2014/main" id="{3CB777A2-C911-7F27-5CFD-000EF7B5B3AE}"/>
                    </a:ext>
                  </a:extLst>
                </p:cNvPr>
                <p:cNvPicPr/>
                <p:nvPr/>
              </p:nvPicPr>
              <p:blipFill>
                <a:blip r:embed="rId139"/>
                <a:stretch>
                  <a:fillRect/>
                </a:stretch>
              </p:blipFill>
              <p:spPr>
                <a:xfrm>
                  <a:off x="8129296" y="5156400"/>
                  <a:ext cx="188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35C4E6DA-FE5A-8F58-1E7F-0A288B1C3499}"/>
                    </a:ext>
                  </a:extLst>
                </p14:cNvPr>
                <p14:cNvContentPartPr/>
                <p14:nvPr/>
              </p14:nvContentPartPr>
              <p14:xfrm>
                <a:off x="8434216" y="5217240"/>
                <a:ext cx="122040" cy="219240"/>
              </p14:xfrm>
            </p:contentPart>
          </mc:Choice>
          <mc:Fallback xmlns="">
            <p:pic>
              <p:nvPicPr>
                <p:cNvPr id="81" name="Ink 80">
                  <a:extLst>
                    <a:ext uri="{FF2B5EF4-FFF2-40B4-BE49-F238E27FC236}">
                      <a16:creationId xmlns:a16="http://schemas.microsoft.com/office/drawing/2014/main" id="{35C4E6DA-FE5A-8F58-1E7F-0A288B1C3499}"/>
                    </a:ext>
                  </a:extLst>
                </p:cNvPr>
                <p:cNvPicPr/>
                <p:nvPr/>
              </p:nvPicPr>
              <p:blipFill>
                <a:blip r:embed="rId141"/>
                <a:stretch>
                  <a:fillRect/>
                </a:stretch>
              </p:blipFill>
              <p:spPr>
                <a:xfrm>
                  <a:off x="8398216" y="5181240"/>
                  <a:ext cx="193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D48AC8D3-17AE-CC88-BE94-B31D7262B9FA}"/>
                    </a:ext>
                  </a:extLst>
                </p14:cNvPr>
                <p14:cNvContentPartPr/>
                <p14:nvPr/>
              </p14:nvContentPartPr>
              <p14:xfrm>
                <a:off x="8461576" y="5286720"/>
                <a:ext cx="23040" cy="363960"/>
              </p14:xfrm>
            </p:contentPart>
          </mc:Choice>
          <mc:Fallback xmlns="">
            <p:pic>
              <p:nvPicPr>
                <p:cNvPr id="82" name="Ink 81">
                  <a:extLst>
                    <a:ext uri="{FF2B5EF4-FFF2-40B4-BE49-F238E27FC236}">
                      <a16:creationId xmlns:a16="http://schemas.microsoft.com/office/drawing/2014/main" id="{D48AC8D3-17AE-CC88-BE94-B31D7262B9FA}"/>
                    </a:ext>
                  </a:extLst>
                </p:cNvPr>
                <p:cNvPicPr/>
                <p:nvPr/>
              </p:nvPicPr>
              <p:blipFill>
                <a:blip r:embed="rId143"/>
                <a:stretch>
                  <a:fillRect/>
                </a:stretch>
              </p:blipFill>
              <p:spPr>
                <a:xfrm>
                  <a:off x="8425936" y="5251080"/>
                  <a:ext cx="946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085BDC29-CD58-5B4C-DE93-56DE8C44A815}"/>
                    </a:ext>
                  </a:extLst>
                </p14:cNvPr>
                <p14:cNvContentPartPr/>
                <p14:nvPr/>
              </p14:nvContentPartPr>
              <p14:xfrm>
                <a:off x="8690896" y="5242080"/>
                <a:ext cx="295200" cy="106920"/>
              </p14:xfrm>
            </p:contentPart>
          </mc:Choice>
          <mc:Fallback xmlns="">
            <p:pic>
              <p:nvPicPr>
                <p:cNvPr id="83" name="Ink 82">
                  <a:extLst>
                    <a:ext uri="{FF2B5EF4-FFF2-40B4-BE49-F238E27FC236}">
                      <a16:creationId xmlns:a16="http://schemas.microsoft.com/office/drawing/2014/main" id="{085BDC29-CD58-5B4C-DE93-56DE8C44A815}"/>
                    </a:ext>
                  </a:extLst>
                </p:cNvPr>
                <p:cNvPicPr/>
                <p:nvPr/>
              </p:nvPicPr>
              <p:blipFill>
                <a:blip r:embed="rId145"/>
                <a:stretch>
                  <a:fillRect/>
                </a:stretch>
              </p:blipFill>
              <p:spPr>
                <a:xfrm>
                  <a:off x="8655256" y="5206080"/>
                  <a:ext cx="3668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5753A22D-BFE0-1A69-75DE-7234CCDC9D92}"/>
                    </a:ext>
                  </a:extLst>
                </p14:cNvPr>
                <p14:cNvContentPartPr/>
                <p14:nvPr/>
              </p14:nvContentPartPr>
              <p14:xfrm>
                <a:off x="8952976" y="5116800"/>
                <a:ext cx="25200" cy="329040"/>
              </p14:xfrm>
            </p:contentPart>
          </mc:Choice>
          <mc:Fallback xmlns="">
            <p:pic>
              <p:nvPicPr>
                <p:cNvPr id="84" name="Ink 83">
                  <a:extLst>
                    <a:ext uri="{FF2B5EF4-FFF2-40B4-BE49-F238E27FC236}">
                      <a16:creationId xmlns:a16="http://schemas.microsoft.com/office/drawing/2014/main" id="{5753A22D-BFE0-1A69-75DE-7234CCDC9D92}"/>
                    </a:ext>
                  </a:extLst>
                </p:cNvPr>
                <p:cNvPicPr/>
                <p:nvPr/>
              </p:nvPicPr>
              <p:blipFill>
                <a:blip r:embed="rId147"/>
                <a:stretch>
                  <a:fillRect/>
                </a:stretch>
              </p:blipFill>
              <p:spPr>
                <a:xfrm>
                  <a:off x="8917336" y="5080800"/>
                  <a:ext cx="968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A40ECB79-77D9-2460-46C5-64831A85B180}"/>
                    </a:ext>
                  </a:extLst>
                </p14:cNvPr>
                <p14:cNvContentPartPr/>
                <p14:nvPr/>
              </p14:nvContentPartPr>
              <p14:xfrm>
                <a:off x="7915456" y="5834640"/>
                <a:ext cx="220320" cy="273240"/>
              </p14:xfrm>
            </p:contentPart>
          </mc:Choice>
          <mc:Fallback xmlns="">
            <p:pic>
              <p:nvPicPr>
                <p:cNvPr id="85" name="Ink 84">
                  <a:extLst>
                    <a:ext uri="{FF2B5EF4-FFF2-40B4-BE49-F238E27FC236}">
                      <a16:creationId xmlns:a16="http://schemas.microsoft.com/office/drawing/2014/main" id="{A40ECB79-77D9-2460-46C5-64831A85B180}"/>
                    </a:ext>
                  </a:extLst>
                </p:cNvPr>
                <p:cNvPicPr/>
                <p:nvPr/>
              </p:nvPicPr>
              <p:blipFill>
                <a:blip r:embed="rId149"/>
                <a:stretch>
                  <a:fillRect/>
                </a:stretch>
              </p:blipFill>
              <p:spPr>
                <a:xfrm>
                  <a:off x="7879816" y="5799000"/>
                  <a:ext cx="2919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id="{0B98BC0B-FC3D-4A0E-8CEA-95C6BC3E3F8F}"/>
                    </a:ext>
                  </a:extLst>
                </p14:cNvPr>
                <p14:cNvContentPartPr/>
                <p14:nvPr/>
              </p14:nvContentPartPr>
              <p14:xfrm>
                <a:off x="8110576" y="5879640"/>
                <a:ext cx="218520" cy="26280"/>
              </p14:xfrm>
            </p:contentPart>
          </mc:Choice>
          <mc:Fallback xmlns="">
            <p:pic>
              <p:nvPicPr>
                <p:cNvPr id="86" name="Ink 85">
                  <a:extLst>
                    <a:ext uri="{FF2B5EF4-FFF2-40B4-BE49-F238E27FC236}">
                      <a16:creationId xmlns:a16="http://schemas.microsoft.com/office/drawing/2014/main" id="{0B98BC0B-FC3D-4A0E-8CEA-95C6BC3E3F8F}"/>
                    </a:ext>
                  </a:extLst>
                </p:cNvPr>
                <p:cNvPicPr/>
                <p:nvPr/>
              </p:nvPicPr>
              <p:blipFill>
                <a:blip r:embed="rId151"/>
                <a:stretch>
                  <a:fillRect/>
                </a:stretch>
              </p:blipFill>
              <p:spPr>
                <a:xfrm>
                  <a:off x="8074936" y="5844000"/>
                  <a:ext cx="290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id="{DA47EE77-DB9A-2DD3-0D34-A60D4F579087}"/>
                    </a:ext>
                  </a:extLst>
                </p14:cNvPr>
                <p14:cNvContentPartPr/>
                <p14:nvPr/>
              </p14:nvContentPartPr>
              <p14:xfrm>
                <a:off x="8256376" y="5772720"/>
                <a:ext cx="310680" cy="257400"/>
              </p14:xfrm>
            </p:contentPart>
          </mc:Choice>
          <mc:Fallback xmlns="">
            <p:pic>
              <p:nvPicPr>
                <p:cNvPr id="87" name="Ink 86">
                  <a:extLst>
                    <a:ext uri="{FF2B5EF4-FFF2-40B4-BE49-F238E27FC236}">
                      <a16:creationId xmlns:a16="http://schemas.microsoft.com/office/drawing/2014/main" id="{DA47EE77-DB9A-2DD3-0D34-A60D4F579087}"/>
                    </a:ext>
                  </a:extLst>
                </p:cNvPr>
                <p:cNvPicPr/>
                <p:nvPr/>
              </p:nvPicPr>
              <p:blipFill>
                <a:blip r:embed="rId153"/>
                <a:stretch>
                  <a:fillRect/>
                </a:stretch>
              </p:blipFill>
              <p:spPr>
                <a:xfrm>
                  <a:off x="8220736" y="5736720"/>
                  <a:ext cx="38232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Ink 87">
                  <a:extLst>
                    <a:ext uri="{FF2B5EF4-FFF2-40B4-BE49-F238E27FC236}">
                      <a16:creationId xmlns:a16="http://schemas.microsoft.com/office/drawing/2014/main" id="{0EAA1AFA-CC10-1172-6D73-4BD2514AD56E}"/>
                    </a:ext>
                  </a:extLst>
                </p14:cNvPr>
                <p14:cNvContentPartPr/>
                <p14:nvPr/>
              </p14:nvContentPartPr>
              <p14:xfrm>
                <a:off x="8713936" y="5840400"/>
                <a:ext cx="21600" cy="245160"/>
              </p14:xfrm>
            </p:contentPart>
          </mc:Choice>
          <mc:Fallback xmlns="">
            <p:pic>
              <p:nvPicPr>
                <p:cNvPr id="88" name="Ink 87">
                  <a:extLst>
                    <a:ext uri="{FF2B5EF4-FFF2-40B4-BE49-F238E27FC236}">
                      <a16:creationId xmlns:a16="http://schemas.microsoft.com/office/drawing/2014/main" id="{0EAA1AFA-CC10-1172-6D73-4BD2514AD56E}"/>
                    </a:ext>
                  </a:extLst>
                </p:cNvPr>
                <p:cNvPicPr/>
                <p:nvPr/>
              </p:nvPicPr>
              <p:blipFill>
                <a:blip r:embed="rId155"/>
                <a:stretch>
                  <a:fillRect/>
                </a:stretch>
              </p:blipFill>
              <p:spPr>
                <a:xfrm>
                  <a:off x="8677936" y="5804400"/>
                  <a:ext cx="93240" cy="316800"/>
                </a:xfrm>
                <a:prstGeom prst="rect">
                  <a:avLst/>
                </a:prstGeom>
              </p:spPr>
            </p:pic>
          </mc:Fallback>
        </mc:AlternateContent>
      </p:grpSp>
      <p:grpSp>
        <p:nvGrpSpPr>
          <p:cNvPr id="89" name="Group 88">
            <a:extLst>
              <a:ext uri="{FF2B5EF4-FFF2-40B4-BE49-F238E27FC236}">
                <a16:creationId xmlns:a16="http://schemas.microsoft.com/office/drawing/2014/main" id="{6CC9D79D-30F1-091C-AD08-0846AB64103F}"/>
              </a:ext>
            </a:extLst>
          </p:cNvPr>
          <p:cNvGrpSpPr/>
          <p:nvPr/>
        </p:nvGrpSpPr>
        <p:grpSpPr>
          <a:xfrm>
            <a:off x="2070840" y="2950080"/>
            <a:ext cx="1219680" cy="912240"/>
            <a:chOff x="1984816" y="4499040"/>
            <a:chExt cx="1219680" cy="912240"/>
          </a:xfrm>
        </p:grpSpPr>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305BD1ED-86C5-6DFA-F73A-FB7EAEA70BC9}"/>
                    </a:ext>
                  </a:extLst>
                </p14:cNvPr>
                <p14:cNvContentPartPr/>
                <p14:nvPr/>
              </p14:nvContentPartPr>
              <p14:xfrm>
                <a:off x="2501416" y="4538280"/>
                <a:ext cx="18000" cy="236520"/>
              </p14:xfrm>
            </p:contentPart>
          </mc:Choice>
          <mc:Fallback xmlns="">
            <p:pic>
              <p:nvPicPr>
                <p:cNvPr id="90" name="Ink 89">
                  <a:extLst>
                    <a:ext uri="{FF2B5EF4-FFF2-40B4-BE49-F238E27FC236}">
                      <a16:creationId xmlns:a16="http://schemas.microsoft.com/office/drawing/2014/main" id="{305BD1ED-86C5-6DFA-F73A-FB7EAEA70BC9}"/>
                    </a:ext>
                  </a:extLst>
                </p:cNvPr>
                <p:cNvPicPr/>
                <p:nvPr/>
              </p:nvPicPr>
              <p:blipFill>
                <a:blip r:embed="rId157"/>
                <a:stretch>
                  <a:fillRect/>
                </a:stretch>
              </p:blipFill>
              <p:spPr>
                <a:xfrm>
                  <a:off x="2465416" y="4502640"/>
                  <a:ext cx="89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a16="http://schemas.microsoft.com/office/drawing/2014/main" id="{52A2E157-B0C7-587A-22B2-235A6D143791}"/>
                    </a:ext>
                  </a:extLst>
                </p14:cNvPr>
                <p14:cNvContentPartPr/>
                <p14:nvPr/>
              </p14:nvContentPartPr>
              <p14:xfrm>
                <a:off x="2421856" y="4499040"/>
                <a:ext cx="89640" cy="146880"/>
              </p14:xfrm>
            </p:contentPart>
          </mc:Choice>
          <mc:Fallback xmlns="">
            <p:pic>
              <p:nvPicPr>
                <p:cNvPr id="91" name="Ink 90">
                  <a:extLst>
                    <a:ext uri="{FF2B5EF4-FFF2-40B4-BE49-F238E27FC236}">
                      <a16:creationId xmlns:a16="http://schemas.microsoft.com/office/drawing/2014/main" id="{52A2E157-B0C7-587A-22B2-235A6D143791}"/>
                    </a:ext>
                  </a:extLst>
                </p:cNvPr>
                <p:cNvPicPr/>
                <p:nvPr/>
              </p:nvPicPr>
              <p:blipFill>
                <a:blip r:embed="rId159"/>
                <a:stretch>
                  <a:fillRect/>
                </a:stretch>
              </p:blipFill>
              <p:spPr>
                <a:xfrm>
                  <a:off x="2386216" y="4463040"/>
                  <a:ext cx="1612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Ink 91">
                  <a:extLst>
                    <a:ext uri="{FF2B5EF4-FFF2-40B4-BE49-F238E27FC236}">
                      <a16:creationId xmlns:a16="http://schemas.microsoft.com/office/drawing/2014/main" id="{67A25E81-2816-AC50-FB38-C4ECCFFA68C8}"/>
                    </a:ext>
                  </a:extLst>
                </p14:cNvPr>
                <p14:cNvContentPartPr/>
                <p14:nvPr/>
              </p14:nvContentPartPr>
              <p14:xfrm>
                <a:off x="2519056" y="4524960"/>
                <a:ext cx="111960" cy="58320"/>
              </p14:xfrm>
            </p:contentPart>
          </mc:Choice>
          <mc:Fallback xmlns="">
            <p:pic>
              <p:nvPicPr>
                <p:cNvPr id="92" name="Ink 91">
                  <a:extLst>
                    <a:ext uri="{FF2B5EF4-FFF2-40B4-BE49-F238E27FC236}">
                      <a16:creationId xmlns:a16="http://schemas.microsoft.com/office/drawing/2014/main" id="{67A25E81-2816-AC50-FB38-C4ECCFFA68C8}"/>
                    </a:ext>
                  </a:extLst>
                </p:cNvPr>
                <p:cNvPicPr/>
                <p:nvPr/>
              </p:nvPicPr>
              <p:blipFill>
                <a:blip r:embed="rId161"/>
                <a:stretch>
                  <a:fillRect/>
                </a:stretch>
              </p:blipFill>
              <p:spPr>
                <a:xfrm>
                  <a:off x="2483416" y="4489320"/>
                  <a:ext cx="1836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Ink 92">
                  <a:extLst>
                    <a:ext uri="{FF2B5EF4-FFF2-40B4-BE49-F238E27FC236}">
                      <a16:creationId xmlns:a16="http://schemas.microsoft.com/office/drawing/2014/main" id="{1D8CAF2B-2789-E67D-E057-7972BCE027AB}"/>
                    </a:ext>
                  </a:extLst>
                </p14:cNvPr>
                <p14:cNvContentPartPr/>
                <p14:nvPr/>
              </p14:nvContentPartPr>
              <p14:xfrm>
                <a:off x="2038816" y="4901160"/>
                <a:ext cx="23400" cy="187920"/>
              </p14:xfrm>
            </p:contentPart>
          </mc:Choice>
          <mc:Fallback xmlns="">
            <p:pic>
              <p:nvPicPr>
                <p:cNvPr id="93" name="Ink 92">
                  <a:extLst>
                    <a:ext uri="{FF2B5EF4-FFF2-40B4-BE49-F238E27FC236}">
                      <a16:creationId xmlns:a16="http://schemas.microsoft.com/office/drawing/2014/main" id="{1D8CAF2B-2789-E67D-E057-7972BCE027AB}"/>
                    </a:ext>
                  </a:extLst>
                </p:cNvPr>
                <p:cNvPicPr/>
                <p:nvPr/>
              </p:nvPicPr>
              <p:blipFill>
                <a:blip r:embed="rId163"/>
                <a:stretch>
                  <a:fillRect/>
                </a:stretch>
              </p:blipFill>
              <p:spPr>
                <a:xfrm>
                  <a:off x="2002816" y="4865160"/>
                  <a:ext cx="950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Ink 93">
                  <a:extLst>
                    <a:ext uri="{FF2B5EF4-FFF2-40B4-BE49-F238E27FC236}">
                      <a16:creationId xmlns:a16="http://schemas.microsoft.com/office/drawing/2014/main" id="{760C868F-E68E-F841-3F07-5DCA1EF05CC8}"/>
                    </a:ext>
                  </a:extLst>
                </p14:cNvPr>
                <p14:cNvContentPartPr/>
                <p14:nvPr/>
              </p14:nvContentPartPr>
              <p14:xfrm>
                <a:off x="1984816" y="4865880"/>
                <a:ext cx="228960" cy="241560"/>
              </p14:xfrm>
            </p:contentPart>
          </mc:Choice>
          <mc:Fallback xmlns="">
            <p:pic>
              <p:nvPicPr>
                <p:cNvPr id="94" name="Ink 93">
                  <a:extLst>
                    <a:ext uri="{FF2B5EF4-FFF2-40B4-BE49-F238E27FC236}">
                      <a16:creationId xmlns:a16="http://schemas.microsoft.com/office/drawing/2014/main" id="{760C868F-E68E-F841-3F07-5DCA1EF05CC8}"/>
                    </a:ext>
                  </a:extLst>
                </p:cNvPr>
                <p:cNvPicPr/>
                <p:nvPr/>
              </p:nvPicPr>
              <p:blipFill>
                <a:blip r:embed="rId165"/>
                <a:stretch>
                  <a:fillRect/>
                </a:stretch>
              </p:blipFill>
              <p:spPr>
                <a:xfrm>
                  <a:off x="1949176" y="4830240"/>
                  <a:ext cx="3006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Ink 94">
                  <a:extLst>
                    <a:ext uri="{FF2B5EF4-FFF2-40B4-BE49-F238E27FC236}">
                      <a16:creationId xmlns:a16="http://schemas.microsoft.com/office/drawing/2014/main" id="{2BD5FC4F-06D5-8E87-39BF-0E4A5E382F44}"/>
                    </a:ext>
                  </a:extLst>
                </p14:cNvPr>
                <p14:cNvContentPartPr/>
                <p14:nvPr/>
              </p14:nvContentPartPr>
              <p14:xfrm>
                <a:off x="2463256" y="4845360"/>
                <a:ext cx="196920" cy="105840"/>
              </p14:xfrm>
            </p:contentPart>
          </mc:Choice>
          <mc:Fallback xmlns="">
            <p:pic>
              <p:nvPicPr>
                <p:cNvPr id="95" name="Ink 94">
                  <a:extLst>
                    <a:ext uri="{FF2B5EF4-FFF2-40B4-BE49-F238E27FC236}">
                      <a16:creationId xmlns:a16="http://schemas.microsoft.com/office/drawing/2014/main" id="{2BD5FC4F-06D5-8E87-39BF-0E4A5E382F44}"/>
                    </a:ext>
                  </a:extLst>
                </p:cNvPr>
                <p:cNvPicPr/>
                <p:nvPr/>
              </p:nvPicPr>
              <p:blipFill>
                <a:blip r:embed="rId167"/>
                <a:stretch>
                  <a:fillRect/>
                </a:stretch>
              </p:blipFill>
              <p:spPr>
                <a:xfrm>
                  <a:off x="2427616" y="4809720"/>
                  <a:ext cx="268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Ink 95">
                  <a:extLst>
                    <a:ext uri="{FF2B5EF4-FFF2-40B4-BE49-F238E27FC236}">
                      <a16:creationId xmlns:a16="http://schemas.microsoft.com/office/drawing/2014/main" id="{A7515837-AD4A-7313-CBB3-AC5D5383DFEA}"/>
                    </a:ext>
                  </a:extLst>
                </p14:cNvPr>
                <p14:cNvContentPartPr/>
                <p14:nvPr/>
              </p14:nvContentPartPr>
              <p14:xfrm>
                <a:off x="2550016" y="4822320"/>
                <a:ext cx="75960" cy="290520"/>
              </p14:xfrm>
            </p:contentPart>
          </mc:Choice>
          <mc:Fallback xmlns="">
            <p:pic>
              <p:nvPicPr>
                <p:cNvPr id="96" name="Ink 95">
                  <a:extLst>
                    <a:ext uri="{FF2B5EF4-FFF2-40B4-BE49-F238E27FC236}">
                      <a16:creationId xmlns:a16="http://schemas.microsoft.com/office/drawing/2014/main" id="{A7515837-AD4A-7313-CBB3-AC5D5383DFEA}"/>
                    </a:ext>
                  </a:extLst>
                </p:cNvPr>
                <p:cNvPicPr/>
                <p:nvPr/>
              </p:nvPicPr>
              <p:blipFill>
                <a:blip r:embed="rId169"/>
                <a:stretch>
                  <a:fillRect/>
                </a:stretch>
              </p:blipFill>
              <p:spPr>
                <a:xfrm>
                  <a:off x="2514016" y="4786680"/>
                  <a:ext cx="1476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Ink 96">
                  <a:extLst>
                    <a:ext uri="{FF2B5EF4-FFF2-40B4-BE49-F238E27FC236}">
                      <a16:creationId xmlns:a16="http://schemas.microsoft.com/office/drawing/2014/main" id="{194F8148-2BBA-9737-C3C1-D7794DCE6167}"/>
                    </a:ext>
                  </a:extLst>
                </p14:cNvPr>
                <p14:cNvContentPartPr/>
                <p14:nvPr/>
              </p14:nvContentPartPr>
              <p14:xfrm>
                <a:off x="2735776" y="4850400"/>
                <a:ext cx="295200" cy="176760"/>
              </p14:xfrm>
            </p:contentPart>
          </mc:Choice>
          <mc:Fallback xmlns="">
            <p:pic>
              <p:nvPicPr>
                <p:cNvPr id="97" name="Ink 96">
                  <a:extLst>
                    <a:ext uri="{FF2B5EF4-FFF2-40B4-BE49-F238E27FC236}">
                      <a16:creationId xmlns:a16="http://schemas.microsoft.com/office/drawing/2014/main" id="{194F8148-2BBA-9737-C3C1-D7794DCE6167}"/>
                    </a:ext>
                  </a:extLst>
                </p:cNvPr>
                <p:cNvPicPr/>
                <p:nvPr/>
              </p:nvPicPr>
              <p:blipFill>
                <a:blip r:embed="rId171"/>
                <a:stretch>
                  <a:fillRect/>
                </a:stretch>
              </p:blipFill>
              <p:spPr>
                <a:xfrm>
                  <a:off x="2700136" y="4814400"/>
                  <a:ext cx="366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 name="Ink 97">
                  <a:extLst>
                    <a:ext uri="{FF2B5EF4-FFF2-40B4-BE49-F238E27FC236}">
                      <a16:creationId xmlns:a16="http://schemas.microsoft.com/office/drawing/2014/main" id="{9924D13E-EE78-4CAB-6AA1-E88FB0FC201D}"/>
                    </a:ext>
                  </a:extLst>
                </p14:cNvPr>
                <p14:cNvContentPartPr/>
                <p14:nvPr/>
              </p14:nvContentPartPr>
              <p14:xfrm>
                <a:off x="3006136" y="4756800"/>
                <a:ext cx="198360" cy="245160"/>
              </p14:xfrm>
            </p:contentPart>
          </mc:Choice>
          <mc:Fallback xmlns="">
            <p:pic>
              <p:nvPicPr>
                <p:cNvPr id="98" name="Ink 97">
                  <a:extLst>
                    <a:ext uri="{FF2B5EF4-FFF2-40B4-BE49-F238E27FC236}">
                      <a16:creationId xmlns:a16="http://schemas.microsoft.com/office/drawing/2014/main" id="{9924D13E-EE78-4CAB-6AA1-E88FB0FC201D}"/>
                    </a:ext>
                  </a:extLst>
                </p:cNvPr>
                <p:cNvPicPr/>
                <p:nvPr/>
              </p:nvPicPr>
              <p:blipFill>
                <a:blip r:embed="rId173"/>
                <a:stretch>
                  <a:fillRect/>
                </a:stretch>
              </p:blipFill>
              <p:spPr>
                <a:xfrm>
                  <a:off x="2970136" y="4721160"/>
                  <a:ext cx="2700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Ink 98">
                  <a:extLst>
                    <a:ext uri="{FF2B5EF4-FFF2-40B4-BE49-F238E27FC236}">
                      <a16:creationId xmlns:a16="http://schemas.microsoft.com/office/drawing/2014/main" id="{FC66DEBA-ECED-6DFC-4140-038A102E0F57}"/>
                    </a:ext>
                  </a:extLst>
                </p14:cNvPr>
                <p14:cNvContentPartPr/>
                <p14:nvPr/>
              </p14:nvContentPartPr>
              <p14:xfrm>
                <a:off x="2217376" y="4899360"/>
                <a:ext cx="95400" cy="48960"/>
              </p14:xfrm>
            </p:contentPart>
          </mc:Choice>
          <mc:Fallback xmlns="">
            <p:pic>
              <p:nvPicPr>
                <p:cNvPr id="99" name="Ink 98">
                  <a:extLst>
                    <a:ext uri="{FF2B5EF4-FFF2-40B4-BE49-F238E27FC236}">
                      <a16:creationId xmlns:a16="http://schemas.microsoft.com/office/drawing/2014/main" id="{FC66DEBA-ECED-6DFC-4140-038A102E0F57}"/>
                    </a:ext>
                  </a:extLst>
                </p:cNvPr>
                <p:cNvPicPr/>
                <p:nvPr/>
              </p:nvPicPr>
              <p:blipFill>
                <a:blip r:embed="rId175"/>
                <a:stretch>
                  <a:fillRect/>
                </a:stretch>
              </p:blipFill>
              <p:spPr>
                <a:xfrm>
                  <a:off x="2181736" y="4863360"/>
                  <a:ext cx="167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Ink 99">
                  <a:extLst>
                    <a:ext uri="{FF2B5EF4-FFF2-40B4-BE49-F238E27FC236}">
                      <a16:creationId xmlns:a16="http://schemas.microsoft.com/office/drawing/2014/main" id="{80C8B1DD-09C3-39C3-17BB-9DDDCD0CE459}"/>
                    </a:ext>
                  </a:extLst>
                </p14:cNvPr>
                <p14:cNvContentPartPr/>
                <p14:nvPr/>
              </p14:nvContentPartPr>
              <p14:xfrm>
                <a:off x="2251216" y="4812240"/>
                <a:ext cx="112680" cy="249480"/>
              </p14:xfrm>
            </p:contentPart>
          </mc:Choice>
          <mc:Fallback xmlns="">
            <p:pic>
              <p:nvPicPr>
                <p:cNvPr id="100" name="Ink 99">
                  <a:extLst>
                    <a:ext uri="{FF2B5EF4-FFF2-40B4-BE49-F238E27FC236}">
                      <a16:creationId xmlns:a16="http://schemas.microsoft.com/office/drawing/2014/main" id="{80C8B1DD-09C3-39C3-17BB-9DDDCD0CE459}"/>
                    </a:ext>
                  </a:extLst>
                </p:cNvPr>
                <p:cNvPicPr/>
                <p:nvPr/>
              </p:nvPicPr>
              <p:blipFill>
                <a:blip r:embed="rId177"/>
                <a:stretch>
                  <a:fillRect/>
                </a:stretch>
              </p:blipFill>
              <p:spPr>
                <a:xfrm>
                  <a:off x="2215216" y="4776600"/>
                  <a:ext cx="1843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Ink 100">
                  <a:extLst>
                    <a:ext uri="{FF2B5EF4-FFF2-40B4-BE49-F238E27FC236}">
                      <a16:creationId xmlns:a16="http://schemas.microsoft.com/office/drawing/2014/main" id="{1B9DE5E3-36CD-7DD0-BC1D-703055C4C395}"/>
                    </a:ext>
                  </a:extLst>
                </p14:cNvPr>
                <p14:cNvContentPartPr/>
                <p14:nvPr/>
              </p14:nvContentPartPr>
              <p14:xfrm>
                <a:off x="2388376" y="4904040"/>
                <a:ext cx="113760" cy="23400"/>
              </p14:xfrm>
            </p:contentPart>
          </mc:Choice>
          <mc:Fallback xmlns="">
            <p:pic>
              <p:nvPicPr>
                <p:cNvPr id="101" name="Ink 100">
                  <a:extLst>
                    <a:ext uri="{FF2B5EF4-FFF2-40B4-BE49-F238E27FC236}">
                      <a16:creationId xmlns:a16="http://schemas.microsoft.com/office/drawing/2014/main" id="{1B9DE5E3-36CD-7DD0-BC1D-703055C4C395}"/>
                    </a:ext>
                  </a:extLst>
                </p:cNvPr>
                <p:cNvPicPr/>
                <p:nvPr/>
              </p:nvPicPr>
              <p:blipFill>
                <a:blip r:embed="rId179"/>
                <a:stretch>
                  <a:fillRect/>
                </a:stretch>
              </p:blipFill>
              <p:spPr>
                <a:xfrm>
                  <a:off x="2352376" y="4868400"/>
                  <a:ext cx="1854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Ink 101">
                  <a:extLst>
                    <a:ext uri="{FF2B5EF4-FFF2-40B4-BE49-F238E27FC236}">
                      <a16:creationId xmlns:a16="http://schemas.microsoft.com/office/drawing/2014/main" id="{9F95D40A-4334-AA51-61D3-42124DB0D588}"/>
                    </a:ext>
                  </a:extLst>
                </p14:cNvPr>
                <p14:cNvContentPartPr/>
                <p14:nvPr/>
              </p14:nvContentPartPr>
              <p14:xfrm>
                <a:off x="2523736" y="5149560"/>
                <a:ext cx="55080" cy="261720"/>
              </p14:xfrm>
            </p:contentPart>
          </mc:Choice>
          <mc:Fallback xmlns="">
            <p:pic>
              <p:nvPicPr>
                <p:cNvPr id="102" name="Ink 101">
                  <a:extLst>
                    <a:ext uri="{FF2B5EF4-FFF2-40B4-BE49-F238E27FC236}">
                      <a16:creationId xmlns:a16="http://schemas.microsoft.com/office/drawing/2014/main" id="{9F95D40A-4334-AA51-61D3-42124DB0D588}"/>
                    </a:ext>
                  </a:extLst>
                </p:cNvPr>
                <p:cNvPicPr/>
                <p:nvPr/>
              </p:nvPicPr>
              <p:blipFill>
                <a:blip r:embed="rId181"/>
                <a:stretch>
                  <a:fillRect/>
                </a:stretch>
              </p:blipFill>
              <p:spPr>
                <a:xfrm>
                  <a:off x="2488096" y="5113920"/>
                  <a:ext cx="1267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3" name="Ink 102">
                  <a:extLst>
                    <a:ext uri="{FF2B5EF4-FFF2-40B4-BE49-F238E27FC236}">
                      <a16:creationId xmlns:a16="http://schemas.microsoft.com/office/drawing/2014/main" id="{4E12A13E-6BA9-B0C6-33F3-1F12C36FF56F}"/>
                    </a:ext>
                  </a:extLst>
                </p14:cNvPr>
                <p14:cNvContentPartPr/>
                <p14:nvPr/>
              </p14:nvContentPartPr>
              <p14:xfrm>
                <a:off x="2511136" y="5243160"/>
                <a:ext cx="172440" cy="144000"/>
              </p14:xfrm>
            </p:contentPart>
          </mc:Choice>
          <mc:Fallback xmlns="">
            <p:pic>
              <p:nvPicPr>
                <p:cNvPr id="103" name="Ink 102">
                  <a:extLst>
                    <a:ext uri="{FF2B5EF4-FFF2-40B4-BE49-F238E27FC236}">
                      <a16:creationId xmlns:a16="http://schemas.microsoft.com/office/drawing/2014/main" id="{4E12A13E-6BA9-B0C6-33F3-1F12C36FF56F}"/>
                    </a:ext>
                  </a:extLst>
                </p:cNvPr>
                <p:cNvPicPr/>
                <p:nvPr/>
              </p:nvPicPr>
              <p:blipFill>
                <a:blip r:embed="rId183"/>
                <a:stretch>
                  <a:fillRect/>
                </a:stretch>
              </p:blipFill>
              <p:spPr>
                <a:xfrm>
                  <a:off x="2475496" y="5207520"/>
                  <a:ext cx="244080" cy="215640"/>
                </a:xfrm>
                <a:prstGeom prst="rect">
                  <a:avLst/>
                </a:prstGeom>
              </p:spPr>
            </p:pic>
          </mc:Fallback>
        </mc:AlternateContent>
      </p:grpSp>
      <p:grpSp>
        <p:nvGrpSpPr>
          <p:cNvPr id="104" name="Group 103">
            <a:extLst>
              <a:ext uri="{FF2B5EF4-FFF2-40B4-BE49-F238E27FC236}">
                <a16:creationId xmlns:a16="http://schemas.microsoft.com/office/drawing/2014/main" id="{486DB29F-55EA-540E-02FF-433FC47DDAC3}"/>
              </a:ext>
            </a:extLst>
          </p:cNvPr>
          <p:cNvGrpSpPr/>
          <p:nvPr/>
        </p:nvGrpSpPr>
        <p:grpSpPr>
          <a:xfrm>
            <a:off x="7621680" y="2533200"/>
            <a:ext cx="1533960" cy="964080"/>
            <a:chOff x="7535656" y="4082160"/>
            <a:chExt cx="1533960" cy="964080"/>
          </a:xfrm>
        </p:grpSpPr>
        <mc:AlternateContent xmlns:mc="http://schemas.openxmlformats.org/markup-compatibility/2006" xmlns:p14="http://schemas.microsoft.com/office/powerpoint/2010/main">
          <mc:Choice Requires="p14">
            <p:contentPart p14:bwMode="auto" r:id="rId184">
              <p14:nvContentPartPr>
                <p14:cNvPr id="105" name="Ink 104">
                  <a:extLst>
                    <a:ext uri="{FF2B5EF4-FFF2-40B4-BE49-F238E27FC236}">
                      <a16:creationId xmlns:a16="http://schemas.microsoft.com/office/drawing/2014/main" id="{CE5A4CE4-23EF-5731-0A78-B3251EC844F2}"/>
                    </a:ext>
                  </a:extLst>
                </p14:cNvPr>
                <p14:cNvContentPartPr/>
                <p14:nvPr/>
              </p14:nvContentPartPr>
              <p14:xfrm>
                <a:off x="7935616" y="4111680"/>
                <a:ext cx="97200" cy="155520"/>
              </p14:xfrm>
            </p:contentPart>
          </mc:Choice>
          <mc:Fallback xmlns="">
            <p:pic>
              <p:nvPicPr>
                <p:cNvPr id="105" name="Ink 104">
                  <a:extLst>
                    <a:ext uri="{FF2B5EF4-FFF2-40B4-BE49-F238E27FC236}">
                      <a16:creationId xmlns:a16="http://schemas.microsoft.com/office/drawing/2014/main" id="{CE5A4CE4-23EF-5731-0A78-B3251EC844F2}"/>
                    </a:ext>
                  </a:extLst>
                </p:cNvPr>
                <p:cNvPicPr/>
                <p:nvPr/>
              </p:nvPicPr>
              <p:blipFill>
                <a:blip r:embed="rId185"/>
                <a:stretch>
                  <a:fillRect/>
                </a:stretch>
              </p:blipFill>
              <p:spPr>
                <a:xfrm>
                  <a:off x="7899616" y="4076040"/>
                  <a:ext cx="168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6" name="Ink 105">
                  <a:extLst>
                    <a:ext uri="{FF2B5EF4-FFF2-40B4-BE49-F238E27FC236}">
                      <a16:creationId xmlns:a16="http://schemas.microsoft.com/office/drawing/2014/main" id="{369B46BF-1F5B-C53F-3FFE-CA8F1DF7EFAD}"/>
                    </a:ext>
                  </a:extLst>
                </p14:cNvPr>
                <p14:cNvContentPartPr/>
                <p14:nvPr/>
              </p14:nvContentPartPr>
              <p14:xfrm>
                <a:off x="8053696" y="4126080"/>
                <a:ext cx="83880" cy="58320"/>
              </p14:xfrm>
            </p:contentPart>
          </mc:Choice>
          <mc:Fallback xmlns="">
            <p:pic>
              <p:nvPicPr>
                <p:cNvPr id="106" name="Ink 105">
                  <a:extLst>
                    <a:ext uri="{FF2B5EF4-FFF2-40B4-BE49-F238E27FC236}">
                      <a16:creationId xmlns:a16="http://schemas.microsoft.com/office/drawing/2014/main" id="{369B46BF-1F5B-C53F-3FFE-CA8F1DF7EFAD}"/>
                    </a:ext>
                  </a:extLst>
                </p:cNvPr>
                <p:cNvPicPr/>
                <p:nvPr/>
              </p:nvPicPr>
              <p:blipFill>
                <a:blip r:embed="rId187"/>
                <a:stretch>
                  <a:fillRect/>
                </a:stretch>
              </p:blipFill>
              <p:spPr>
                <a:xfrm>
                  <a:off x="8018056" y="4090080"/>
                  <a:ext cx="1555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7" name="Ink 106">
                  <a:extLst>
                    <a:ext uri="{FF2B5EF4-FFF2-40B4-BE49-F238E27FC236}">
                      <a16:creationId xmlns:a16="http://schemas.microsoft.com/office/drawing/2014/main" id="{020AAE93-93E4-F9F6-7514-D1F18750B4EB}"/>
                    </a:ext>
                  </a:extLst>
                </p14:cNvPr>
                <p14:cNvContentPartPr/>
                <p14:nvPr/>
              </p14:nvContentPartPr>
              <p14:xfrm>
                <a:off x="8005816" y="4082160"/>
                <a:ext cx="15840" cy="371520"/>
              </p14:xfrm>
            </p:contentPart>
          </mc:Choice>
          <mc:Fallback xmlns="">
            <p:pic>
              <p:nvPicPr>
                <p:cNvPr id="107" name="Ink 106">
                  <a:extLst>
                    <a:ext uri="{FF2B5EF4-FFF2-40B4-BE49-F238E27FC236}">
                      <a16:creationId xmlns:a16="http://schemas.microsoft.com/office/drawing/2014/main" id="{020AAE93-93E4-F9F6-7514-D1F18750B4EB}"/>
                    </a:ext>
                  </a:extLst>
                </p:cNvPr>
                <p:cNvPicPr/>
                <p:nvPr/>
              </p:nvPicPr>
              <p:blipFill>
                <a:blip r:embed="rId189"/>
                <a:stretch>
                  <a:fillRect/>
                </a:stretch>
              </p:blipFill>
              <p:spPr>
                <a:xfrm>
                  <a:off x="7970176" y="4046520"/>
                  <a:ext cx="874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8" name="Ink 107">
                  <a:extLst>
                    <a:ext uri="{FF2B5EF4-FFF2-40B4-BE49-F238E27FC236}">
                      <a16:creationId xmlns:a16="http://schemas.microsoft.com/office/drawing/2014/main" id="{F43C2AE8-E6E0-E93B-3C89-F635C2FAA897}"/>
                    </a:ext>
                  </a:extLst>
                </p14:cNvPr>
                <p14:cNvContentPartPr/>
                <p14:nvPr/>
              </p14:nvContentPartPr>
              <p14:xfrm>
                <a:off x="7535656" y="4421280"/>
                <a:ext cx="302040" cy="341280"/>
              </p14:xfrm>
            </p:contentPart>
          </mc:Choice>
          <mc:Fallback xmlns="">
            <p:pic>
              <p:nvPicPr>
                <p:cNvPr id="108" name="Ink 107">
                  <a:extLst>
                    <a:ext uri="{FF2B5EF4-FFF2-40B4-BE49-F238E27FC236}">
                      <a16:creationId xmlns:a16="http://schemas.microsoft.com/office/drawing/2014/main" id="{F43C2AE8-E6E0-E93B-3C89-F635C2FAA897}"/>
                    </a:ext>
                  </a:extLst>
                </p:cNvPr>
                <p:cNvPicPr/>
                <p:nvPr/>
              </p:nvPicPr>
              <p:blipFill>
                <a:blip r:embed="rId191"/>
                <a:stretch>
                  <a:fillRect/>
                </a:stretch>
              </p:blipFill>
              <p:spPr>
                <a:xfrm>
                  <a:off x="7500016" y="4385640"/>
                  <a:ext cx="3736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9" name="Ink 108">
                  <a:extLst>
                    <a:ext uri="{FF2B5EF4-FFF2-40B4-BE49-F238E27FC236}">
                      <a16:creationId xmlns:a16="http://schemas.microsoft.com/office/drawing/2014/main" id="{1302C1CF-DEC1-47C0-07A7-8322D4476C72}"/>
                    </a:ext>
                  </a:extLst>
                </p14:cNvPr>
                <p14:cNvContentPartPr/>
                <p14:nvPr/>
              </p14:nvContentPartPr>
              <p14:xfrm>
                <a:off x="7956856" y="4560240"/>
                <a:ext cx="178920" cy="51120"/>
              </p14:xfrm>
            </p:contentPart>
          </mc:Choice>
          <mc:Fallback xmlns="">
            <p:pic>
              <p:nvPicPr>
                <p:cNvPr id="109" name="Ink 108">
                  <a:extLst>
                    <a:ext uri="{FF2B5EF4-FFF2-40B4-BE49-F238E27FC236}">
                      <a16:creationId xmlns:a16="http://schemas.microsoft.com/office/drawing/2014/main" id="{1302C1CF-DEC1-47C0-07A7-8322D4476C72}"/>
                    </a:ext>
                  </a:extLst>
                </p:cNvPr>
                <p:cNvPicPr/>
                <p:nvPr/>
              </p:nvPicPr>
              <p:blipFill>
                <a:blip r:embed="rId193"/>
                <a:stretch>
                  <a:fillRect/>
                </a:stretch>
              </p:blipFill>
              <p:spPr>
                <a:xfrm>
                  <a:off x="7921216" y="4524240"/>
                  <a:ext cx="250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0" name="Ink 109">
                  <a:extLst>
                    <a:ext uri="{FF2B5EF4-FFF2-40B4-BE49-F238E27FC236}">
                      <a16:creationId xmlns:a16="http://schemas.microsoft.com/office/drawing/2014/main" id="{7748D2FC-4ED8-1CD7-36C6-4F06F18A0DA5}"/>
                    </a:ext>
                  </a:extLst>
                </p14:cNvPr>
                <p14:cNvContentPartPr/>
                <p14:nvPr/>
              </p14:nvContentPartPr>
              <p14:xfrm>
                <a:off x="8045056" y="4475280"/>
                <a:ext cx="20520" cy="231840"/>
              </p14:xfrm>
            </p:contentPart>
          </mc:Choice>
          <mc:Fallback xmlns="">
            <p:pic>
              <p:nvPicPr>
                <p:cNvPr id="110" name="Ink 109">
                  <a:extLst>
                    <a:ext uri="{FF2B5EF4-FFF2-40B4-BE49-F238E27FC236}">
                      <a16:creationId xmlns:a16="http://schemas.microsoft.com/office/drawing/2014/main" id="{7748D2FC-4ED8-1CD7-36C6-4F06F18A0DA5}"/>
                    </a:ext>
                  </a:extLst>
                </p:cNvPr>
                <p:cNvPicPr/>
                <p:nvPr/>
              </p:nvPicPr>
              <p:blipFill>
                <a:blip r:embed="rId195"/>
                <a:stretch>
                  <a:fillRect/>
                </a:stretch>
              </p:blipFill>
              <p:spPr>
                <a:xfrm>
                  <a:off x="8009056" y="4439640"/>
                  <a:ext cx="921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1" name="Ink 110">
                  <a:extLst>
                    <a:ext uri="{FF2B5EF4-FFF2-40B4-BE49-F238E27FC236}">
                      <a16:creationId xmlns:a16="http://schemas.microsoft.com/office/drawing/2014/main" id="{8DFDE287-48B7-2CD7-5567-1BBE6BB1DABA}"/>
                    </a:ext>
                  </a:extLst>
                </p14:cNvPr>
                <p14:cNvContentPartPr/>
                <p14:nvPr/>
              </p14:nvContentPartPr>
              <p14:xfrm>
                <a:off x="8202736" y="4581840"/>
                <a:ext cx="162720" cy="6480"/>
              </p14:xfrm>
            </p:contentPart>
          </mc:Choice>
          <mc:Fallback xmlns="">
            <p:pic>
              <p:nvPicPr>
                <p:cNvPr id="111" name="Ink 110">
                  <a:extLst>
                    <a:ext uri="{FF2B5EF4-FFF2-40B4-BE49-F238E27FC236}">
                      <a16:creationId xmlns:a16="http://schemas.microsoft.com/office/drawing/2014/main" id="{8DFDE287-48B7-2CD7-5567-1BBE6BB1DABA}"/>
                    </a:ext>
                  </a:extLst>
                </p:cNvPr>
                <p:cNvPicPr/>
                <p:nvPr/>
              </p:nvPicPr>
              <p:blipFill>
                <a:blip r:embed="rId197"/>
                <a:stretch>
                  <a:fillRect/>
                </a:stretch>
              </p:blipFill>
              <p:spPr>
                <a:xfrm>
                  <a:off x="8167096" y="4546200"/>
                  <a:ext cx="2343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2" name="Ink 111">
                  <a:extLst>
                    <a:ext uri="{FF2B5EF4-FFF2-40B4-BE49-F238E27FC236}">
                      <a16:creationId xmlns:a16="http://schemas.microsoft.com/office/drawing/2014/main" id="{7BF1CAEA-F614-7F22-78A6-509727978F99}"/>
                    </a:ext>
                  </a:extLst>
                </p14:cNvPr>
                <p14:cNvContentPartPr/>
                <p14:nvPr/>
              </p14:nvContentPartPr>
              <p14:xfrm>
                <a:off x="8463376" y="4481400"/>
                <a:ext cx="125280" cy="39600"/>
              </p14:xfrm>
            </p:contentPart>
          </mc:Choice>
          <mc:Fallback xmlns="">
            <p:pic>
              <p:nvPicPr>
                <p:cNvPr id="112" name="Ink 111">
                  <a:extLst>
                    <a:ext uri="{FF2B5EF4-FFF2-40B4-BE49-F238E27FC236}">
                      <a16:creationId xmlns:a16="http://schemas.microsoft.com/office/drawing/2014/main" id="{7BF1CAEA-F614-7F22-78A6-509727978F99}"/>
                    </a:ext>
                  </a:extLst>
                </p:cNvPr>
                <p:cNvPicPr/>
                <p:nvPr/>
              </p:nvPicPr>
              <p:blipFill>
                <a:blip r:embed="rId199"/>
                <a:stretch>
                  <a:fillRect/>
                </a:stretch>
              </p:blipFill>
              <p:spPr>
                <a:xfrm>
                  <a:off x="8427376" y="4445760"/>
                  <a:ext cx="1969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3" name="Ink 112">
                  <a:extLst>
                    <a:ext uri="{FF2B5EF4-FFF2-40B4-BE49-F238E27FC236}">
                      <a16:creationId xmlns:a16="http://schemas.microsoft.com/office/drawing/2014/main" id="{71F42B64-811C-4B5A-A40E-455F03F61181}"/>
                    </a:ext>
                  </a:extLst>
                </p14:cNvPr>
                <p14:cNvContentPartPr/>
                <p14:nvPr/>
              </p14:nvContentPartPr>
              <p14:xfrm>
                <a:off x="8525656" y="4380960"/>
                <a:ext cx="28080" cy="277200"/>
              </p14:xfrm>
            </p:contentPart>
          </mc:Choice>
          <mc:Fallback xmlns="">
            <p:pic>
              <p:nvPicPr>
                <p:cNvPr id="113" name="Ink 112">
                  <a:extLst>
                    <a:ext uri="{FF2B5EF4-FFF2-40B4-BE49-F238E27FC236}">
                      <a16:creationId xmlns:a16="http://schemas.microsoft.com/office/drawing/2014/main" id="{71F42B64-811C-4B5A-A40E-455F03F61181}"/>
                    </a:ext>
                  </a:extLst>
                </p:cNvPr>
                <p:cNvPicPr/>
                <p:nvPr/>
              </p:nvPicPr>
              <p:blipFill>
                <a:blip r:embed="rId201"/>
                <a:stretch>
                  <a:fillRect/>
                </a:stretch>
              </p:blipFill>
              <p:spPr>
                <a:xfrm>
                  <a:off x="8489656" y="4344960"/>
                  <a:ext cx="997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4" name="Ink 113">
                  <a:extLst>
                    <a:ext uri="{FF2B5EF4-FFF2-40B4-BE49-F238E27FC236}">
                      <a16:creationId xmlns:a16="http://schemas.microsoft.com/office/drawing/2014/main" id="{3AACD335-ACDF-1A53-533B-B0726BD0425D}"/>
                    </a:ext>
                  </a:extLst>
                </p14:cNvPr>
                <p14:cNvContentPartPr/>
                <p14:nvPr/>
              </p14:nvContentPartPr>
              <p14:xfrm>
                <a:off x="8694496" y="4485000"/>
                <a:ext cx="250920" cy="226080"/>
              </p14:xfrm>
            </p:contentPart>
          </mc:Choice>
          <mc:Fallback xmlns="">
            <p:pic>
              <p:nvPicPr>
                <p:cNvPr id="114" name="Ink 113">
                  <a:extLst>
                    <a:ext uri="{FF2B5EF4-FFF2-40B4-BE49-F238E27FC236}">
                      <a16:creationId xmlns:a16="http://schemas.microsoft.com/office/drawing/2014/main" id="{3AACD335-ACDF-1A53-533B-B0726BD0425D}"/>
                    </a:ext>
                  </a:extLst>
                </p:cNvPr>
                <p:cNvPicPr/>
                <p:nvPr/>
              </p:nvPicPr>
              <p:blipFill>
                <a:blip r:embed="rId203"/>
                <a:stretch>
                  <a:fillRect/>
                </a:stretch>
              </p:blipFill>
              <p:spPr>
                <a:xfrm>
                  <a:off x="8658856" y="4449000"/>
                  <a:ext cx="3225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5" name="Ink 114">
                  <a:extLst>
                    <a:ext uri="{FF2B5EF4-FFF2-40B4-BE49-F238E27FC236}">
                      <a16:creationId xmlns:a16="http://schemas.microsoft.com/office/drawing/2014/main" id="{615E49A4-698C-2729-9168-0F578AFD8B7C}"/>
                    </a:ext>
                  </a:extLst>
                </p14:cNvPr>
                <p14:cNvContentPartPr/>
                <p14:nvPr/>
              </p14:nvContentPartPr>
              <p14:xfrm>
                <a:off x="8959816" y="4369440"/>
                <a:ext cx="109800" cy="265680"/>
              </p14:xfrm>
            </p:contentPart>
          </mc:Choice>
          <mc:Fallback xmlns="">
            <p:pic>
              <p:nvPicPr>
                <p:cNvPr id="115" name="Ink 114">
                  <a:extLst>
                    <a:ext uri="{FF2B5EF4-FFF2-40B4-BE49-F238E27FC236}">
                      <a16:creationId xmlns:a16="http://schemas.microsoft.com/office/drawing/2014/main" id="{615E49A4-698C-2729-9168-0F578AFD8B7C}"/>
                    </a:ext>
                  </a:extLst>
                </p:cNvPr>
                <p:cNvPicPr/>
                <p:nvPr/>
              </p:nvPicPr>
              <p:blipFill>
                <a:blip r:embed="rId205"/>
                <a:stretch>
                  <a:fillRect/>
                </a:stretch>
              </p:blipFill>
              <p:spPr>
                <a:xfrm>
                  <a:off x="8923816" y="4333440"/>
                  <a:ext cx="1814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6" name="Ink 115">
                  <a:extLst>
                    <a:ext uri="{FF2B5EF4-FFF2-40B4-BE49-F238E27FC236}">
                      <a16:creationId xmlns:a16="http://schemas.microsoft.com/office/drawing/2014/main" id="{7CC05FB4-4008-23D0-58B2-321F64F2F5E3}"/>
                    </a:ext>
                  </a:extLst>
                </p14:cNvPr>
                <p14:cNvContentPartPr/>
                <p14:nvPr/>
              </p14:nvContentPartPr>
              <p14:xfrm>
                <a:off x="8038576" y="4771560"/>
                <a:ext cx="28440" cy="212760"/>
              </p14:xfrm>
            </p:contentPart>
          </mc:Choice>
          <mc:Fallback xmlns="">
            <p:pic>
              <p:nvPicPr>
                <p:cNvPr id="116" name="Ink 115">
                  <a:extLst>
                    <a:ext uri="{FF2B5EF4-FFF2-40B4-BE49-F238E27FC236}">
                      <a16:creationId xmlns:a16="http://schemas.microsoft.com/office/drawing/2014/main" id="{7CC05FB4-4008-23D0-58B2-321F64F2F5E3}"/>
                    </a:ext>
                  </a:extLst>
                </p:cNvPr>
                <p:cNvPicPr/>
                <p:nvPr/>
              </p:nvPicPr>
              <p:blipFill>
                <a:blip r:embed="rId207"/>
                <a:stretch>
                  <a:fillRect/>
                </a:stretch>
              </p:blipFill>
              <p:spPr>
                <a:xfrm>
                  <a:off x="8002576" y="4735560"/>
                  <a:ext cx="1000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7" name="Ink 116">
                  <a:extLst>
                    <a:ext uri="{FF2B5EF4-FFF2-40B4-BE49-F238E27FC236}">
                      <a16:creationId xmlns:a16="http://schemas.microsoft.com/office/drawing/2014/main" id="{7F7C28D5-60E6-DA96-E75B-FCA2FFF2CE2A}"/>
                    </a:ext>
                  </a:extLst>
                </p14:cNvPr>
                <p14:cNvContentPartPr/>
                <p14:nvPr/>
              </p14:nvContentPartPr>
              <p14:xfrm>
                <a:off x="7978096" y="4867320"/>
                <a:ext cx="211680" cy="178920"/>
              </p14:xfrm>
            </p:contentPart>
          </mc:Choice>
          <mc:Fallback xmlns="">
            <p:pic>
              <p:nvPicPr>
                <p:cNvPr id="117" name="Ink 116">
                  <a:extLst>
                    <a:ext uri="{FF2B5EF4-FFF2-40B4-BE49-F238E27FC236}">
                      <a16:creationId xmlns:a16="http://schemas.microsoft.com/office/drawing/2014/main" id="{7F7C28D5-60E6-DA96-E75B-FCA2FFF2CE2A}"/>
                    </a:ext>
                  </a:extLst>
                </p:cNvPr>
                <p:cNvPicPr/>
                <p:nvPr/>
              </p:nvPicPr>
              <p:blipFill>
                <a:blip r:embed="rId209"/>
                <a:stretch>
                  <a:fillRect/>
                </a:stretch>
              </p:blipFill>
              <p:spPr>
                <a:xfrm>
                  <a:off x="7942456" y="4831320"/>
                  <a:ext cx="283320" cy="250560"/>
                </a:xfrm>
                <a:prstGeom prst="rect">
                  <a:avLst/>
                </a:prstGeom>
              </p:spPr>
            </p:pic>
          </mc:Fallback>
        </mc:AlternateContent>
      </p:grpSp>
      <p:pic>
        <p:nvPicPr>
          <p:cNvPr id="119" name="Picture 118">
            <a:extLst>
              <a:ext uri="{FF2B5EF4-FFF2-40B4-BE49-F238E27FC236}">
                <a16:creationId xmlns:a16="http://schemas.microsoft.com/office/drawing/2014/main" id="{B3CC2AA3-3A3F-9A01-AD7C-E0732A9D1048}"/>
              </a:ext>
            </a:extLst>
          </p:cNvPr>
          <p:cNvPicPr>
            <a:picLocks noChangeAspect="1"/>
          </p:cNvPicPr>
          <p:nvPr/>
        </p:nvPicPr>
        <p:blipFill>
          <a:blip r:embed="rId210"/>
          <a:stretch>
            <a:fillRect/>
          </a:stretch>
        </p:blipFill>
        <p:spPr>
          <a:xfrm>
            <a:off x="7221000" y="4952655"/>
            <a:ext cx="4881598" cy="1081095"/>
          </a:xfrm>
          <a:prstGeom prst="rect">
            <a:avLst/>
          </a:prstGeom>
        </p:spPr>
      </p:pic>
    </p:spTree>
    <p:extLst>
      <p:ext uri="{BB962C8B-B14F-4D97-AF65-F5344CB8AC3E}">
        <p14:creationId xmlns:p14="http://schemas.microsoft.com/office/powerpoint/2010/main" val="2244623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B601-FE7A-0B34-E66C-17F08F71C1E9}"/>
              </a:ext>
            </a:extLst>
          </p:cNvPr>
          <p:cNvSpPr>
            <a:spLocks noGrp="1"/>
          </p:cNvSpPr>
          <p:nvPr>
            <p:ph type="title"/>
          </p:nvPr>
        </p:nvSpPr>
        <p:spPr/>
        <p:txBody>
          <a:bodyPr/>
          <a:lstStyle/>
          <a:p>
            <a:r>
              <a:rPr lang="en-US" altLang="zh-CN" dirty="0"/>
              <a:t>Summary</a:t>
            </a:r>
            <a:endParaRPr lang="en-US" dirty="0"/>
          </a:p>
        </p:txBody>
      </p:sp>
      <p:sp>
        <p:nvSpPr>
          <p:cNvPr id="3" name="Content Placeholder 2">
            <a:extLst>
              <a:ext uri="{FF2B5EF4-FFF2-40B4-BE49-F238E27FC236}">
                <a16:creationId xmlns:a16="http://schemas.microsoft.com/office/drawing/2014/main" id="{E7CBBF1E-C486-5E0F-B6FD-1E09E483267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Weights setting verification</a:t>
            </a:r>
          </a:p>
          <a:p>
            <a:r>
              <a:rPr lang="en-US" dirty="0">
                <a:latin typeface="Times New Roman" panose="02020603050405020304" pitchFamily="18" charset="0"/>
                <a:cs typeface="Times New Roman" panose="02020603050405020304" pitchFamily="18" charset="0"/>
              </a:rPr>
              <a:t>Based on our best models (delete orphan nodes and then recover, equal pos-neg weights) on data from all LR pairs:</a:t>
            </a:r>
          </a:p>
          <a:p>
            <a:pPr lvl="1"/>
            <a:r>
              <a:rPr lang="en-US" dirty="0">
                <a:latin typeface="Times New Roman" panose="02020603050405020304" pitchFamily="18" charset="0"/>
                <a:cs typeface="Times New Roman" panose="02020603050405020304" pitchFamily="18" charset="0"/>
              </a:rPr>
              <a:t>P-value vs. generated size</a:t>
            </a:r>
          </a:p>
          <a:p>
            <a:pPr lvl="1"/>
            <a:r>
              <a:rPr lang="en-US" dirty="0">
                <a:latin typeface="Times New Roman" panose="02020603050405020304" pitchFamily="18" charset="0"/>
                <a:cs typeface="Times New Roman" panose="02020603050405020304" pitchFamily="18" charset="0"/>
              </a:rPr>
              <a:t>Adjacency spectrum distance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72569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9E9E-647C-FA72-C484-6344D5D736C5}"/>
              </a:ext>
            </a:extLst>
          </p:cNvPr>
          <p:cNvSpPr>
            <a:spLocks noGrp="1"/>
          </p:cNvSpPr>
          <p:nvPr>
            <p:ph type="title"/>
          </p:nvPr>
        </p:nvSpPr>
        <p:spPr/>
        <p:txBody>
          <a:bodyPr/>
          <a:lstStyle/>
          <a:p>
            <a:r>
              <a:rPr lang="en-US" dirty="0"/>
              <a:t>Weights setting verification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014617F-EFDC-DBA3-3B3C-2E293608F2D1}"/>
                  </a:ext>
                </a:extLst>
              </p:cNvPr>
              <p:cNvSpPr>
                <a:spLocks noGrp="1"/>
              </p:cNvSpPr>
              <p:nvPr>
                <p:ph idx="1"/>
              </p:nvPr>
            </p:nvSpPr>
            <p:spPr/>
            <p:txBody>
              <a:bodyPr>
                <a:normAutofit/>
              </a:bodyPr>
              <a:lstStyle/>
              <a:p>
                <a:r>
                  <a:rPr lang="en-US" altLang="zh-CN" sz="2400" dirty="0">
                    <a:latin typeface="Times New Roman" panose="02020603050405020304" pitchFamily="18" charset="0"/>
                    <a:cs typeface="Times New Roman" panose="02020603050405020304" pitchFamily="18" charset="0"/>
                  </a:rPr>
                  <a:t>Loss =</a:t>
                </a:r>
                <a14:m>
                  <m:oMath xmlns:m="http://schemas.openxmlformats.org/officeDocument/2006/math">
                    <m:r>
                      <a:rPr lang="en-US" altLang="zh-CN" sz="2400">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1</m:t>
                        </m:r>
                      </m:num>
                      <m:den>
                        <m:r>
                          <a:rPr lang="en-US" altLang="zh-CN" sz="2400" i="1">
                            <a:latin typeface="Cambria Math" panose="02040503050406030204" pitchFamily="18" charset="0"/>
                            <a:cs typeface="Times New Roman" panose="02020603050405020304" pitchFamily="18" charset="0"/>
                          </a:rPr>
                          <m:t>𝐿</m:t>
                        </m:r>
                      </m:den>
                    </m:f>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𝑤</m:t>
                        </m:r>
                      </m:e>
                      <m:sub>
                        <m:r>
                          <a:rPr lang="en-US" altLang="zh-CN" sz="2400" i="1">
                            <a:latin typeface="Cambria Math" panose="02040503050406030204" pitchFamily="18" charset="0"/>
                            <a:cs typeface="Times New Roman" panose="02020603050405020304" pitchFamily="18" charset="0"/>
                          </a:rPr>
                          <m:t>1</m:t>
                        </m:r>
                      </m:sub>
                    </m:sSub>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𝑙</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𝐿</m:t>
                        </m:r>
                      </m:sup>
                      <m:e>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𝑘</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𝑛</m:t>
                            </m:r>
                          </m:sup>
                          <m:e>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1</m:t>
                                </m:r>
                              </m:num>
                              <m:den>
                                <m:sSup>
                                  <m:sSupPr>
                                    <m:ctrlPr>
                                      <a:rPr lang="en-US" altLang="zh-CN" sz="240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𝑁</m:t>
                                    </m:r>
                                  </m:e>
                                  <m:sup>
                                    <m:r>
                                      <a:rPr lang="en-US" altLang="zh-CN" sz="2400" b="0" i="1" smtClean="0">
                                        <a:latin typeface="Cambria Math" panose="02040503050406030204" pitchFamily="18" charset="0"/>
                                        <a:cs typeface="Times New Roman" panose="02020603050405020304" pitchFamily="18" charset="0"/>
                                      </a:rPr>
                                      <m:t>2</m:t>
                                    </m:r>
                                  </m:sup>
                                </m:sSup>
                              </m:den>
                            </m:f>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𝑁</m:t>
                                </m:r>
                              </m:sup>
                              <m:e>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𝑗</m:t>
                                    </m:r>
                                    <m:r>
                                      <a:rPr lang="en-US" altLang="zh-CN" sz="2400" i="1">
                                        <a:latin typeface="Cambria Math" panose="02040503050406030204" pitchFamily="18" charset="0"/>
                                        <a:cs typeface="Times New Roman" panose="02020603050405020304" pitchFamily="18" charset="0"/>
                                      </a:rPr>
                                      <m:t>=1</m:t>
                                    </m:r>
                                  </m:sub>
                                  <m:sup>
                                    <m:r>
                                      <a:rPr lang="en-US" altLang="zh-CN" sz="2400" i="1">
                                        <a:latin typeface="Cambria Math" panose="02040503050406030204" pitchFamily="18" charset="0"/>
                                        <a:cs typeface="Times New Roman" panose="02020603050405020304" pitchFamily="18" charset="0"/>
                                      </a:rPr>
                                      <m:t>𝑁</m:t>
                                    </m:r>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𝐴</m:t>
                                        </m:r>
                                      </m:e>
                                      <m:sub>
                                        <m:r>
                                          <a:rPr lang="en-US" altLang="zh-CN" sz="2400" i="1">
                                            <a:latin typeface="Cambria Math" panose="02040503050406030204" pitchFamily="18" charset="0"/>
                                            <a:cs typeface="Times New Roman" panose="02020603050405020304" pitchFamily="18" charset="0"/>
                                          </a:rPr>
                                          <m:t>𝑖𝑗𝑘</m:t>
                                        </m:r>
                                      </m:sub>
                                    </m:sSub>
                                    <m:r>
                                      <a:rPr lang="en-US" altLang="zh-CN" sz="2400" i="1">
                                        <a:latin typeface="Cambria Math" panose="02040503050406030204" pitchFamily="18" charset="0"/>
                                        <a:cs typeface="Times New Roman" panose="02020603050405020304" pitchFamily="18" charset="0"/>
                                      </a:rPr>
                                      <m:t>𝑙𝑜𝑔</m:t>
                                    </m:r>
                                    <m:r>
                                      <a:rPr lang="en-US" altLang="zh-CN" sz="2400" i="1">
                                        <a:latin typeface="Cambria Math" panose="02040503050406030204" pitchFamily="18" charset="0"/>
                                        <a:cs typeface="Times New Roman" panose="02020603050405020304" pitchFamily="18" charset="0"/>
                                      </a:rPr>
                                      <m:t>𝜎</m:t>
                                    </m:r>
                                    <m:d>
                                      <m:dPr>
                                        <m:ctrlPr>
                                          <a:rPr lang="en-US" altLang="zh-CN" sz="2400" i="1">
                                            <a:latin typeface="Cambria Math" panose="02040503050406030204" pitchFamily="18" charset="0"/>
                                            <a:cs typeface="Times New Roman" panose="02020603050405020304" pitchFamily="18" charset="0"/>
                                          </a:rPr>
                                        </m:ctrlPr>
                                      </m:dPr>
                                      <m:e>
                                        <m:sSubSup>
                                          <m:sSubSupPr>
                                            <m:ctrlPr>
                                              <a:rPr lang="en-US" altLang="zh-CN" sz="2400" i="1">
                                                <a:latin typeface="Cambria Math" panose="02040503050406030204" pitchFamily="18" charset="0"/>
                                                <a:cs typeface="Times New Roman" panose="02020603050405020304" pitchFamily="18" charset="0"/>
                                              </a:rPr>
                                            </m:ctrlPr>
                                          </m:sSubSupPr>
                                          <m:e>
                                            <m:r>
                                              <a:rPr lang="en-US" altLang="zh-CN" sz="2400" b="1" i="1">
                                                <a:latin typeface="Cambria Math" panose="02040503050406030204" pitchFamily="18" charset="0"/>
                                                <a:cs typeface="Times New Roman" panose="02020603050405020304" pitchFamily="18" charset="0"/>
                                              </a:rPr>
                                              <m:t>𝒁</m:t>
                                            </m:r>
                                          </m:e>
                                          <m:sub>
                                            <m:r>
                                              <a:rPr lang="en-US" altLang="zh-CN" sz="2400" i="1">
                                                <a:latin typeface="Cambria Math" panose="02040503050406030204" pitchFamily="18" charset="0"/>
                                                <a:cs typeface="Times New Roman" panose="02020603050405020304" pitchFamily="18" charset="0"/>
                                              </a:rPr>
                                              <m:t>𝑖𝑙</m:t>
                                            </m:r>
                                          </m:sub>
                                          <m:sup>
                                            <m:r>
                                              <a:rPr lang="en-US" altLang="zh-CN" sz="2400" i="1">
                                                <a:latin typeface="Cambria Math" panose="02040503050406030204" pitchFamily="18" charset="0"/>
                                                <a:cs typeface="Times New Roman" panose="02020603050405020304" pitchFamily="18" charset="0"/>
                                              </a:rPr>
                                              <m:t>𝑇</m:t>
                                            </m:r>
                                          </m:sup>
                                        </m:sSubSup>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𝒁</m:t>
                                            </m:r>
                                          </m:e>
                                          <m:sub>
                                            <m:r>
                                              <a:rPr lang="en-US" altLang="zh-CN" sz="2400" i="1">
                                                <a:latin typeface="Cambria Math" panose="02040503050406030204" pitchFamily="18" charset="0"/>
                                                <a:cs typeface="Times New Roman" panose="02020603050405020304" pitchFamily="18" charset="0"/>
                                              </a:rPr>
                                              <m:t>𝑗𝑙</m:t>
                                            </m:r>
                                          </m:sub>
                                        </m:sSub>
                                      </m:e>
                                    </m:d>
                                    <m:r>
                                      <m:rPr>
                                        <m:nor/>
                                      </m:rPr>
                                      <a:rPr lang="en-US" altLang="zh-CN" sz="2400">
                                        <a:latin typeface="Cambria Math" panose="02040503050406030204" pitchFamily="18" charset="0"/>
                                        <a:cs typeface="Times New Roman" panose="02020603050405020304" pitchFamily="18" charset="0"/>
                                      </a:rPr>
                                      <m:t> </m:t>
                                    </m:r>
                                  </m:e>
                                </m:nary>
                              </m:e>
                            </m:nary>
                          </m:e>
                        </m:nary>
                      </m:e>
                    </m:nary>
                  </m:oMath>
                </a14:m>
                <a:endParaRPr lang="en-US" altLang="zh-CN" sz="2400" dirty="0">
                  <a:cs typeface="Times New Roman" panose="02020603050405020304" pitchFamily="18" charset="0"/>
                </a:endParaRPr>
              </a:p>
              <a:p>
                <a:pPr marL="457200" lvl="1" indent="0">
                  <a:buNone/>
                </a:pPr>
                <a14:m>
                  <m:oMath xmlns:m="http://schemas.openxmlformats.org/officeDocument/2006/math">
                    <m:r>
                      <a:rPr lang="en-US" altLang="zh-CN" sz="2000" i="1">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𝐿</m:t>
                        </m:r>
                      </m:den>
                    </m:f>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𝑤</m:t>
                        </m:r>
                      </m:e>
                      <m:sub>
                        <m:r>
                          <a:rPr lang="en-US" altLang="zh-CN" sz="2000" i="1">
                            <a:latin typeface="Cambria Math" panose="02040503050406030204" pitchFamily="18" charset="0"/>
                            <a:cs typeface="Times New Roman" panose="02020603050405020304" pitchFamily="18" charset="0"/>
                          </a:rPr>
                          <m:t>2</m:t>
                        </m:r>
                      </m:sub>
                    </m:sSub>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𝑙</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𝐿</m:t>
                        </m:r>
                      </m:sup>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𝑁</m:t>
                                </m:r>
                              </m:sup>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𝑗</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𝑁</m:t>
                                    </m:r>
                                  </m:sup>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1−</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𝐴</m:t>
                                            </m:r>
                                          </m:e>
                                          <m:sub>
                                            <m:r>
                                              <a:rPr lang="en-US" altLang="zh-CN" sz="2000" i="1">
                                                <a:latin typeface="Cambria Math" panose="02040503050406030204" pitchFamily="18" charset="0"/>
                                                <a:cs typeface="Times New Roman" panose="02020603050405020304" pitchFamily="18" charset="0"/>
                                              </a:rPr>
                                              <m:t>𝑖𝑗𝑘</m:t>
                                            </m:r>
                                          </m:sub>
                                        </m:sSub>
                                      </m:e>
                                    </m:d>
                                    <m:r>
                                      <a:rPr lang="en-US" altLang="zh-CN" sz="2000" i="1">
                                        <a:latin typeface="Cambria Math" panose="02040503050406030204" pitchFamily="18" charset="0"/>
                                        <a:cs typeface="Times New Roman" panose="02020603050405020304" pitchFamily="18" charset="0"/>
                                      </a:rPr>
                                      <m:t>𝑙𝑜𝑔</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𝜎</m:t>
                                    </m:r>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i="1">
                                            <a:latin typeface="Cambria Math" panose="02040503050406030204" pitchFamily="18" charset="0"/>
                                            <a:cs typeface="Times New Roman" panose="02020603050405020304" pitchFamily="18" charset="0"/>
                                          </a:rPr>
                                          <m:t>𝒁</m:t>
                                        </m:r>
                                      </m:e>
                                      <m:sub>
                                        <m:r>
                                          <a:rPr lang="en-US" altLang="zh-CN" sz="2000" b="0" i="1" smtClean="0">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𝑖𝑙</m:t>
                                        </m:r>
                                      </m:sub>
                                      <m:sup>
                                        <m:r>
                                          <a:rPr lang="en-US" altLang="zh-CN" sz="2000" i="1">
                                            <a:latin typeface="Cambria Math" panose="02040503050406030204" pitchFamily="18" charset="0"/>
                                            <a:cs typeface="Times New Roman" panose="02020603050405020304" pitchFamily="18" charset="0"/>
                                          </a:rPr>
                                          <m:t>𝑇</m:t>
                                        </m:r>
                                      </m:sup>
                                    </m:sSubSup>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𝒁</m:t>
                                        </m:r>
                                      </m:e>
                                      <m:sub>
                                        <m:r>
                                          <a:rPr lang="en-US" altLang="zh-CN" sz="2000" b="0" i="1" smtClean="0">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𝑗𝑙</m:t>
                                        </m:r>
                                      </m:sub>
                                    </m:sSub>
                                    <m:r>
                                      <a:rPr lang="en-US" altLang="zh-CN" sz="2000" i="1">
                                        <a:latin typeface="Cambria Math" panose="02040503050406030204" pitchFamily="18" charset="0"/>
                                        <a:cs typeface="Times New Roman" panose="02020603050405020304" pitchFamily="18" charset="0"/>
                                      </a:rPr>
                                      <m:t>)]</m:t>
                                    </m:r>
                                  </m:e>
                                </m:nary>
                              </m:e>
                            </m:nary>
                          </m:e>
                        </m:nary>
                      </m:e>
                    </m:nary>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0" smtClean="0">
                        <a:latin typeface="Cambria Math" panose="02040503050406030204" pitchFamily="18" charset="0"/>
                        <a:cs typeface="Times New Roman" panose="02020603050405020304" pitchFamily="18" charset="0"/>
                      </a:rPr>
                      <m:t>             </m:t>
                    </m:r>
                    <m:r>
                      <a:rPr lang="en-US" altLang="zh-CN" sz="2000">
                        <a:latin typeface="Cambria Math" panose="02040503050406030204" pitchFamily="18" charset="0"/>
                        <a:cs typeface="Times New Roman" panose="02020603050405020304" pitchFamily="18" charset="0"/>
                      </a:rPr>
                      <m:t>− </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2</m:t>
                        </m:r>
                      </m:den>
                    </m:f>
                    <m:r>
                      <a:rPr lang="en-US" altLang="zh-CN" sz="2000" b="0" i="1" smtClean="0">
                        <a:latin typeface="Cambria Math" panose="02040503050406030204" pitchFamily="18" charset="0"/>
                        <a:cs typeface="Times New Roman" panose="02020603050405020304" pitchFamily="18" charset="0"/>
                      </a:rPr>
                      <m:t>𝑤</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𝑁</m:t>
                            </m:r>
                          </m:e>
                          <m:sup>
                            <m:r>
                              <a:rPr lang="en-US" altLang="zh-CN" sz="2000" i="1">
                                <a:latin typeface="Cambria Math" panose="02040503050406030204" pitchFamily="18" charset="0"/>
                                <a:cs typeface="Times New Roman" panose="02020603050405020304" pitchFamily="18" charset="0"/>
                              </a:rPr>
                              <m:t>2</m:t>
                            </m:r>
                          </m:sup>
                        </m:sSup>
                      </m:den>
                    </m:f>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𝑁</m:t>
                        </m:r>
                      </m:sup>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𝑓</m:t>
                            </m:r>
                          </m:sup>
                          <m:e>
                            <m:r>
                              <a:rPr lang="en-US" altLang="zh-CN" sz="2000" i="1">
                                <a:latin typeface="Cambria Math" panose="02040503050406030204" pitchFamily="18" charset="0"/>
                                <a:cs typeface="Times New Roman" panose="02020603050405020304" pitchFamily="18" charset="0"/>
                              </a:rPr>
                              <m:t>(1+2</m:t>
                            </m:r>
                            <m:r>
                              <a:rPr lang="en-US" altLang="zh-CN" sz="2000" i="1">
                                <a:latin typeface="Cambria Math" panose="02040503050406030204" pitchFamily="18" charset="0"/>
                                <a:cs typeface="Times New Roman" panose="02020603050405020304" pitchFamily="18" charset="0"/>
                              </a:rPr>
                              <m:t>𝑙𝑜𝑔</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𝑖𝑡</m:t>
                                </m:r>
                              </m:sub>
                            </m:sSub>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𝜇</m:t>
                                </m:r>
                              </m:e>
                              <m:sub>
                                <m:r>
                                  <a:rPr lang="en-US" altLang="zh-CN" sz="2000" i="1">
                                    <a:latin typeface="Cambria Math" panose="02040503050406030204" pitchFamily="18" charset="0"/>
                                    <a:cs typeface="Times New Roman" panose="02020603050405020304" pitchFamily="18" charset="0"/>
                                  </a:rPr>
                                  <m:t>𝑖𝑗</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𝑖𝑗</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e>
                        </m:nary>
                      </m:e>
                    </m:nary>
                  </m:oMath>
                </a14:m>
                <a:endParaRPr lang="en-US" altLang="zh-CN" sz="2000" i="1" dirty="0">
                  <a:solidFill>
                    <a:schemeClr val="accent1"/>
                  </a:solidFill>
                  <a:latin typeface="Cambria Math" panose="02040503050406030204" pitchFamily="18" charset="0"/>
                  <a:cs typeface="Times New Roman" panose="02020603050405020304" pitchFamily="18" charset="0"/>
                </a:endParaRPr>
              </a:p>
              <a:p>
                <a:pPr marL="457200" lvl="1" indent="0">
                  <a:buNone/>
                </a:pPr>
                <a:r>
                  <a:rPr lang="en-US" altLang="zh-CN" sz="2000" dirty="0">
                    <a:latin typeface="Times New Roman" panose="02020603050405020304" pitchFamily="18" charset="0"/>
                    <a:cs typeface="Times New Roman" panose="02020603050405020304" pitchFamily="18" charset="0"/>
                  </a:rPr>
                  <a:t>Our best setting for training IPF model on </a:t>
                </a:r>
                <a:r>
                  <a:rPr lang="en-US" altLang="zh-CN" sz="2000" dirty="0" err="1">
                    <a:latin typeface="Times New Roman" panose="02020603050405020304" pitchFamily="18" charset="0"/>
                    <a:cs typeface="Times New Roman" panose="02020603050405020304" pitchFamily="18" charset="0"/>
                  </a:rPr>
                  <a:t>all_LR_pairs</a:t>
                </a:r>
                <a:r>
                  <a:rPr lang="en-US" altLang="zh-CN" sz="2000" dirty="0">
                    <a:latin typeface="Times New Roman" panose="02020603050405020304" pitchFamily="18" charset="0"/>
                    <a:cs typeface="Times New Roman" panose="02020603050405020304" pitchFamily="18" charset="0"/>
                  </a:rPr>
                  <a:t> data is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100</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=150,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=1</m:t>
                    </m:r>
                  </m:oMath>
                </a14:m>
                <a:r>
                  <a:rPr lang="en-US" altLang="zh-CN" sz="2000" b="0" dirty="0">
                    <a:latin typeface="Times New Roman" panose="02020603050405020304" pitchFamily="18" charset="0"/>
                    <a:cs typeface="Times New Roman" panose="02020603050405020304" pitchFamily="18" charset="0"/>
                  </a:rPr>
                  <a:t>, out channel=10, </a:t>
                </a:r>
                <a:r>
                  <a:rPr lang="en-US" altLang="zh-CN" sz="2000" b="0" dirty="0" err="1">
                    <a:latin typeface="Times New Roman" panose="02020603050405020304" pitchFamily="18" charset="0"/>
                    <a:cs typeface="Times New Roman" panose="02020603050405020304" pitchFamily="18" charset="0"/>
                  </a:rPr>
                  <a:t>lr</a:t>
                </a:r>
                <a:r>
                  <a:rPr lang="en-US" altLang="zh-CN" sz="2000" b="0" dirty="0">
                    <a:latin typeface="Times New Roman" panose="02020603050405020304" pitchFamily="18" charset="0"/>
                    <a:cs typeface="Times New Roman" panose="02020603050405020304" pitchFamily="18" charset="0"/>
                  </a:rPr>
                  <a:t>=0.005, epoch=1million. We train IPF model1 with this setting and generate 1000 IPF matrices from model1. We call the matrices set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b="0" dirty="0">
                  <a:latin typeface="Times New Roman" panose="02020603050405020304" pitchFamily="18" charset="0"/>
                  <a:cs typeface="Times New Roman" panose="02020603050405020304" pitchFamily="18" charset="0"/>
                </a:endParaRPr>
              </a:p>
              <a:p>
                <a:pPr marL="457200" lvl="1" indent="0">
                  <a:buNone/>
                </a:pPr>
                <a:r>
                  <a:rPr lang="en-US" altLang="zh-CN" sz="2000" dirty="0">
                    <a:latin typeface="Times New Roman" panose="02020603050405020304" pitchFamily="18" charset="0"/>
                    <a:cs typeface="Times New Roman" panose="02020603050405020304" pitchFamily="18" charset="0"/>
                  </a:rPr>
                  <a:t>Train IPF model2 with setting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2</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=3,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=0.02</m:t>
                    </m:r>
                    <m:r>
                      <a:rPr lang="en-US" altLang="zh-CN" sz="2000" b="0" i="0" smtClean="0">
                        <a:latin typeface="Cambria Math" panose="020405030504060302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out</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channel</m:t>
                    </m:r>
                    <m:r>
                      <m:rPr>
                        <m:nor/>
                      </m:rPr>
                      <a:rPr lang="en-US" altLang="zh-CN" sz="2000" dirty="0">
                        <a:latin typeface="Times New Roman" panose="02020603050405020304" pitchFamily="18" charset="0"/>
                        <a:cs typeface="Times New Roman" panose="02020603050405020304" pitchFamily="18" charset="0"/>
                      </a:rPr>
                      <m:t>=10, </m:t>
                    </m:r>
                    <m:r>
                      <m:rPr>
                        <m:nor/>
                      </m:rPr>
                      <a:rPr lang="en-US" altLang="zh-CN" sz="2000" dirty="0">
                        <a:latin typeface="Times New Roman" panose="02020603050405020304" pitchFamily="18" charset="0"/>
                        <a:cs typeface="Times New Roman" panose="02020603050405020304" pitchFamily="18" charset="0"/>
                      </a:rPr>
                      <m:t>lr</m:t>
                    </m:r>
                    <m:r>
                      <m:rPr>
                        <m:nor/>
                      </m:rPr>
                      <a:rPr lang="en-US" altLang="zh-CN" sz="2000" dirty="0">
                        <a:latin typeface="Times New Roman" panose="02020603050405020304" pitchFamily="18" charset="0"/>
                        <a:cs typeface="Times New Roman" panose="02020603050405020304" pitchFamily="18" charset="0"/>
                      </a:rPr>
                      <m:t>=0.005, </m:t>
                    </m:r>
                    <m:r>
                      <m:rPr>
                        <m:nor/>
                      </m:rPr>
                      <a:rPr lang="en-US" altLang="zh-CN" sz="2000" dirty="0">
                        <a:latin typeface="Times New Roman" panose="02020603050405020304" pitchFamily="18" charset="0"/>
                        <a:cs typeface="Times New Roman" panose="02020603050405020304" pitchFamily="18" charset="0"/>
                      </a:rPr>
                      <m:t>epoch</m:t>
                    </m:r>
                    <m:r>
                      <m:rPr>
                        <m:nor/>
                      </m:rPr>
                      <a:rPr lang="en-US" altLang="zh-CN" sz="2000" dirty="0">
                        <a:latin typeface="Times New Roman" panose="02020603050405020304" pitchFamily="18" charset="0"/>
                        <a:cs typeface="Times New Roman" panose="02020603050405020304" pitchFamily="18" charset="0"/>
                      </a:rPr>
                      <m:t>=1</m:t>
                    </m:r>
                    <m:r>
                      <m:rPr>
                        <m:nor/>
                      </m:rPr>
                      <a:rPr lang="en-US" altLang="zh-CN" sz="2000" dirty="0">
                        <a:latin typeface="Times New Roman" panose="02020603050405020304" pitchFamily="18" charset="0"/>
                        <a:cs typeface="Times New Roman" panose="02020603050405020304" pitchFamily="18" charset="0"/>
                      </a:rPr>
                      <m:t>million</m:t>
                    </m:r>
                  </m:oMath>
                </a14:m>
                <a:r>
                  <a:rPr lang="en-US" sz="2000" dirty="0">
                    <a:latin typeface="Times New Roman" panose="02020603050405020304" pitchFamily="18" charset="0"/>
                    <a:cs typeface="Times New Roman" panose="02020603050405020304" pitchFamily="18" charset="0"/>
                  </a:rPr>
                  <a:t>. Then we generate 1000 IPF matrices from model2. </a:t>
                </a:r>
                <a:r>
                  <a:rPr lang="en-US" altLang="zh-CN" sz="2000" dirty="0">
                    <a:latin typeface="Times New Roman" panose="02020603050405020304" pitchFamily="18" charset="0"/>
                    <a:cs typeface="Times New Roman" panose="02020603050405020304" pitchFamily="18" charset="0"/>
                  </a:rPr>
                  <a:t>We call the matrices set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a:t>
                </a:r>
              </a:p>
              <a:p>
                <a:pPr marL="457200" lvl="1" indent="0">
                  <a:buNone/>
                </a:pPr>
                <a:r>
                  <a:rPr lang="en-US" sz="2000" dirty="0">
                    <a:latin typeface="Times New Roman" panose="02020603050405020304" pitchFamily="18" charset="0"/>
                    <a:cs typeface="Times New Roman" panose="02020603050405020304" pitchFamily="18" charset="0"/>
                  </a:rPr>
                  <a:t>T-test between centralities of each node in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6" name="Content Placeholder 5">
                <a:extLst>
                  <a:ext uri="{FF2B5EF4-FFF2-40B4-BE49-F238E27FC236}">
                    <a16:creationId xmlns:a16="http://schemas.microsoft.com/office/drawing/2014/main" id="{8014617F-EFDC-DBA3-3B3C-2E293608F2D1}"/>
                  </a:ext>
                </a:extLst>
              </p:cNvPr>
              <p:cNvSpPr>
                <a:spLocks noGrp="1" noRot="1" noChangeAspect="1" noMove="1" noResize="1" noEditPoints="1" noAdjustHandles="1" noChangeArrowheads="1" noChangeShapeType="1" noTextEdit="1"/>
              </p:cNvSpPr>
              <p:nvPr>
                <p:ph idx="1"/>
              </p:nvPr>
            </p:nvSpPr>
            <p:spPr>
              <a:blipFill>
                <a:blip r:embed="rId2"/>
                <a:stretch>
                  <a:fillRect l="-722"/>
                </a:stretch>
              </a:blipFill>
            </p:spPr>
            <p:txBody>
              <a:bodyPr/>
              <a:lstStyle/>
              <a:p>
                <a:r>
                  <a:rPr lang="en-US">
                    <a:noFill/>
                  </a:rPr>
                  <a:t> </a:t>
                </a:r>
              </a:p>
            </p:txBody>
          </p:sp>
        </mc:Fallback>
      </mc:AlternateContent>
    </p:spTree>
    <p:extLst>
      <p:ext uri="{BB962C8B-B14F-4D97-AF65-F5344CB8AC3E}">
        <p14:creationId xmlns:p14="http://schemas.microsoft.com/office/powerpoint/2010/main" val="2338087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809B194E-4A5D-4A8F-BE28-5641B0BA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087" y="487679"/>
            <a:ext cx="5291883" cy="5061605"/>
          </a:xfrm>
          <a:prstGeom prst="rect">
            <a:avLst/>
          </a:prstGeom>
        </p:spPr>
      </p:pic>
      <p:pic>
        <p:nvPicPr>
          <p:cNvPr id="9" name="Picture 8">
            <a:extLst>
              <a:ext uri="{FF2B5EF4-FFF2-40B4-BE49-F238E27FC236}">
                <a16:creationId xmlns:a16="http://schemas.microsoft.com/office/drawing/2014/main" id="{1ECA9786-BBD7-4854-8B16-A0F389DF3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47" y="487679"/>
            <a:ext cx="5291883" cy="5061605"/>
          </a:xfrm>
          <a:prstGeom prst="rect">
            <a:avLst/>
          </a:prstGeom>
        </p:spPr>
      </p:pic>
    </p:spTree>
    <p:extLst>
      <p:ext uri="{BB962C8B-B14F-4D97-AF65-F5344CB8AC3E}">
        <p14:creationId xmlns:p14="http://schemas.microsoft.com/office/powerpoint/2010/main" val="19820529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6C1539-415C-DE0B-4F3A-1598A191BB28}"/>
              </a:ext>
            </a:extLst>
          </p:cNvPr>
          <p:cNvSpPr>
            <a:spLocks noGrp="1"/>
          </p:cNvSpPr>
          <p:nvPr>
            <p:ph type="title"/>
          </p:nvPr>
        </p:nvSpPr>
        <p:spPr/>
        <p:txBody>
          <a:bodyPr/>
          <a:lstStyle/>
          <a:p>
            <a:r>
              <a:rPr lang="en-US" dirty="0"/>
              <a:t>IPF model1 and model2 verification</a:t>
            </a:r>
          </a:p>
        </p:txBody>
      </p:sp>
      <p:graphicFrame>
        <p:nvGraphicFramePr>
          <p:cNvPr id="7" name="Content Placeholder 6">
            <a:extLst>
              <a:ext uri="{FF2B5EF4-FFF2-40B4-BE49-F238E27FC236}">
                <a16:creationId xmlns:a16="http://schemas.microsoft.com/office/drawing/2014/main" id="{6AB1E111-E9C8-651F-E4BD-B1FE97FCC948}"/>
              </a:ext>
            </a:extLst>
          </p:cNvPr>
          <p:cNvGraphicFramePr>
            <a:graphicFrameLocks noGrp="1"/>
          </p:cNvGraphicFramePr>
          <p:nvPr>
            <p:ph sz="half" idx="1"/>
            <p:extLst>
              <p:ext uri="{D42A27DB-BD31-4B8C-83A1-F6EECF244321}">
                <p14:modId xmlns:p14="http://schemas.microsoft.com/office/powerpoint/2010/main" val="3047485191"/>
              </p:ext>
            </p:extLst>
          </p:nvPr>
        </p:nvGraphicFramePr>
        <p:xfrm>
          <a:off x="1752600" y="1295400"/>
          <a:ext cx="1295400" cy="5181604"/>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1339779132"/>
                    </a:ext>
                  </a:extLst>
                </a:gridCol>
                <a:gridCol w="647700">
                  <a:extLst>
                    <a:ext uri="{9D8B030D-6E8A-4147-A177-3AD203B41FA5}">
                      <a16:colId xmlns:a16="http://schemas.microsoft.com/office/drawing/2014/main" val="4055350262"/>
                    </a:ext>
                  </a:extLst>
                </a:gridCol>
              </a:tblGrid>
              <a:tr h="136358">
                <a:tc>
                  <a:txBody>
                    <a:bodyPr/>
                    <a:lstStyle/>
                    <a:p>
                      <a:pPr algn="r" fontAlgn="ctr"/>
                      <a:r>
                        <a:rPr lang="en-US" altLang="zh-CN" sz="600" u="none" strike="noStrike">
                          <a:effectLst/>
                        </a:rPr>
                        <a:t>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0.60257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835049067"/>
                  </a:ext>
                </a:extLst>
              </a:tr>
              <a:tr h="136358">
                <a:tc>
                  <a:txBody>
                    <a:bodyPr/>
                    <a:lstStyle/>
                    <a:p>
                      <a:pPr algn="r" fontAlgn="ctr"/>
                      <a:r>
                        <a:rPr lang="en-US" altLang="zh-CN" sz="600" u="none" strike="noStrike">
                          <a:effectLst/>
                        </a:rPr>
                        <a:t>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0.96028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777882499"/>
                  </a:ext>
                </a:extLst>
              </a:tr>
              <a:tr h="136358">
                <a:tc>
                  <a:txBody>
                    <a:bodyPr/>
                    <a:lstStyle/>
                    <a:p>
                      <a:pPr algn="r" fontAlgn="ctr"/>
                      <a:r>
                        <a:rPr lang="en-US" altLang="zh-CN" sz="600" u="none" strike="noStrike">
                          <a:effectLst/>
                        </a:rPr>
                        <a:t>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0.30497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4064935688"/>
                  </a:ext>
                </a:extLst>
              </a:tr>
              <a:tr h="136358">
                <a:tc>
                  <a:txBody>
                    <a:bodyPr/>
                    <a:lstStyle/>
                    <a:p>
                      <a:pPr algn="r" fontAlgn="ctr"/>
                      <a:r>
                        <a:rPr lang="en-US" altLang="zh-CN" sz="600" u="none" strike="noStrike">
                          <a:effectLst/>
                        </a:rPr>
                        <a:t>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0.7183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6160312"/>
                  </a:ext>
                </a:extLst>
              </a:tr>
              <a:tr h="136358">
                <a:tc>
                  <a:txBody>
                    <a:bodyPr/>
                    <a:lstStyle/>
                    <a:p>
                      <a:pPr algn="r" fontAlgn="ctr"/>
                      <a:r>
                        <a:rPr lang="en-US" altLang="zh-CN" sz="600" u="none" strike="noStrike">
                          <a:effectLst/>
                        </a:rPr>
                        <a:t>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0.80133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876898233"/>
                  </a:ext>
                </a:extLst>
              </a:tr>
              <a:tr h="136358">
                <a:tc>
                  <a:txBody>
                    <a:bodyPr/>
                    <a:lstStyle/>
                    <a:p>
                      <a:pPr algn="r" fontAlgn="ctr"/>
                      <a:r>
                        <a:rPr lang="en-US" altLang="zh-CN" sz="600" u="none" strike="noStrike">
                          <a:effectLst/>
                        </a:rPr>
                        <a:t>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0.90615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773717990"/>
                  </a:ext>
                </a:extLst>
              </a:tr>
              <a:tr h="136358">
                <a:tc>
                  <a:txBody>
                    <a:bodyPr/>
                    <a:lstStyle/>
                    <a:p>
                      <a:pPr algn="r" fontAlgn="ctr"/>
                      <a:r>
                        <a:rPr lang="en-US" altLang="zh-CN" sz="600" u="none" strike="noStrike">
                          <a:effectLst/>
                        </a:rPr>
                        <a:t>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0.48771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4006949550"/>
                  </a:ext>
                </a:extLst>
              </a:tr>
              <a:tr h="136358">
                <a:tc>
                  <a:txBody>
                    <a:bodyPr/>
                    <a:lstStyle/>
                    <a:p>
                      <a:pPr algn="r" fontAlgn="ctr"/>
                      <a:r>
                        <a:rPr lang="en-US" altLang="zh-CN" sz="600" u="none" strike="noStrike">
                          <a:effectLst/>
                        </a:rPr>
                        <a:t>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0.61375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258964610"/>
                  </a:ext>
                </a:extLst>
              </a:tr>
              <a:tr h="136358">
                <a:tc>
                  <a:txBody>
                    <a:bodyPr/>
                    <a:lstStyle/>
                    <a:p>
                      <a:pPr algn="r" fontAlgn="ctr"/>
                      <a:r>
                        <a:rPr lang="en-US" altLang="zh-CN" sz="600" u="none" strike="noStrike">
                          <a:effectLst/>
                        </a:rPr>
                        <a:t>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0.98749</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639037642"/>
                  </a:ext>
                </a:extLst>
              </a:tr>
              <a:tr h="136358">
                <a:tc>
                  <a:txBody>
                    <a:bodyPr/>
                    <a:lstStyle/>
                    <a:p>
                      <a:pPr algn="r" fontAlgn="ctr"/>
                      <a:r>
                        <a:rPr lang="en-US" altLang="zh-CN" sz="600" u="none" strike="noStrike">
                          <a:effectLst/>
                        </a:rPr>
                        <a:t>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0.12034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62197211"/>
                  </a:ext>
                </a:extLst>
              </a:tr>
              <a:tr h="136358">
                <a:tc>
                  <a:txBody>
                    <a:bodyPr/>
                    <a:lstStyle/>
                    <a:p>
                      <a:pPr algn="r" fontAlgn="ctr"/>
                      <a:r>
                        <a:rPr lang="en-US" altLang="zh-CN" sz="600" u="none" strike="noStrike">
                          <a:effectLst/>
                        </a:rPr>
                        <a:t>10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0.47091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464754282"/>
                  </a:ext>
                </a:extLst>
              </a:tr>
              <a:tr h="136358">
                <a:tc>
                  <a:txBody>
                    <a:bodyPr/>
                    <a:lstStyle/>
                    <a:p>
                      <a:pPr algn="r" fontAlgn="ctr"/>
                      <a:r>
                        <a:rPr lang="en-US" altLang="zh-CN" sz="600" u="none" strike="noStrike">
                          <a:effectLst/>
                        </a:rPr>
                        <a:t>11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0.78875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699116530"/>
                  </a:ext>
                </a:extLst>
              </a:tr>
              <a:tr h="136358">
                <a:tc>
                  <a:txBody>
                    <a:bodyPr/>
                    <a:lstStyle/>
                    <a:p>
                      <a:pPr algn="r" fontAlgn="ctr"/>
                      <a:r>
                        <a:rPr lang="en-US" altLang="zh-CN" sz="600" u="none" strike="noStrike">
                          <a:effectLst/>
                        </a:rPr>
                        <a:t>12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0.18905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415819378"/>
                  </a:ext>
                </a:extLst>
              </a:tr>
              <a:tr h="136358">
                <a:tc>
                  <a:txBody>
                    <a:bodyPr/>
                    <a:lstStyle/>
                    <a:p>
                      <a:pPr algn="r" fontAlgn="ctr"/>
                      <a:r>
                        <a:rPr lang="en-US" altLang="zh-CN" sz="600" u="none" strike="noStrike">
                          <a:effectLst/>
                        </a:rPr>
                        <a:t>13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0.19617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166714778"/>
                  </a:ext>
                </a:extLst>
              </a:tr>
              <a:tr h="136358">
                <a:tc>
                  <a:txBody>
                    <a:bodyPr/>
                    <a:lstStyle/>
                    <a:p>
                      <a:pPr algn="r" fontAlgn="ctr"/>
                      <a:r>
                        <a:rPr lang="en-US" altLang="zh-CN" sz="600" u="none" strike="noStrike">
                          <a:effectLst/>
                        </a:rPr>
                        <a:t>14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0.62394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370285008"/>
                  </a:ext>
                </a:extLst>
              </a:tr>
              <a:tr h="136358">
                <a:tc>
                  <a:txBody>
                    <a:bodyPr/>
                    <a:lstStyle/>
                    <a:p>
                      <a:pPr algn="r" fontAlgn="ctr"/>
                      <a:r>
                        <a:rPr lang="en-US" altLang="zh-CN" sz="600" u="none" strike="noStrike">
                          <a:effectLst/>
                        </a:rPr>
                        <a:t>15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0.82385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185602495"/>
                  </a:ext>
                </a:extLst>
              </a:tr>
              <a:tr h="136358">
                <a:tc>
                  <a:txBody>
                    <a:bodyPr/>
                    <a:lstStyle/>
                    <a:p>
                      <a:pPr algn="r" fontAlgn="ctr"/>
                      <a:r>
                        <a:rPr lang="en-US" altLang="zh-CN" sz="600" u="none" strike="noStrike">
                          <a:effectLst/>
                        </a:rPr>
                        <a:t>16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0.10412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895121118"/>
                  </a:ext>
                </a:extLst>
              </a:tr>
              <a:tr h="136358">
                <a:tc>
                  <a:txBody>
                    <a:bodyPr/>
                    <a:lstStyle/>
                    <a:p>
                      <a:pPr algn="r" fontAlgn="ctr"/>
                      <a:r>
                        <a:rPr lang="en-US" altLang="zh-CN" sz="600" u="none" strike="noStrike">
                          <a:effectLst/>
                        </a:rPr>
                        <a:t>17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0.53934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611312702"/>
                  </a:ext>
                </a:extLst>
              </a:tr>
              <a:tr h="136358">
                <a:tc>
                  <a:txBody>
                    <a:bodyPr/>
                    <a:lstStyle/>
                    <a:p>
                      <a:pPr algn="r" fontAlgn="ctr"/>
                      <a:r>
                        <a:rPr lang="en-US" altLang="zh-CN" sz="600" u="none" strike="noStrike">
                          <a:effectLst/>
                        </a:rPr>
                        <a:t>18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0.44998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475393878"/>
                  </a:ext>
                </a:extLst>
              </a:tr>
              <a:tr h="136358">
                <a:tc>
                  <a:txBody>
                    <a:bodyPr/>
                    <a:lstStyle/>
                    <a:p>
                      <a:pPr algn="r" fontAlgn="ctr"/>
                      <a:r>
                        <a:rPr lang="en-US" altLang="zh-CN" sz="600" u="none" strike="noStrike">
                          <a:effectLst/>
                        </a:rPr>
                        <a:t>19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0.48363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545399148"/>
                  </a:ext>
                </a:extLst>
              </a:tr>
              <a:tr h="136358">
                <a:tc>
                  <a:txBody>
                    <a:bodyPr/>
                    <a:lstStyle/>
                    <a:p>
                      <a:pPr algn="r" fontAlgn="ctr"/>
                      <a:r>
                        <a:rPr lang="en-US" altLang="zh-CN" sz="600" u="none" strike="noStrike">
                          <a:effectLst/>
                        </a:rPr>
                        <a:t>20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0.85092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409636149"/>
                  </a:ext>
                </a:extLst>
              </a:tr>
              <a:tr h="136358">
                <a:tc>
                  <a:txBody>
                    <a:bodyPr/>
                    <a:lstStyle/>
                    <a:p>
                      <a:pPr algn="r" fontAlgn="ctr"/>
                      <a:r>
                        <a:rPr lang="en-US" altLang="zh-CN" sz="600" u="none" strike="noStrike">
                          <a:effectLst/>
                        </a:rPr>
                        <a:t>21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0.97321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673961213"/>
                  </a:ext>
                </a:extLst>
              </a:tr>
              <a:tr h="136358">
                <a:tc>
                  <a:txBody>
                    <a:bodyPr/>
                    <a:lstStyle/>
                    <a:p>
                      <a:pPr algn="r" fontAlgn="ctr"/>
                      <a:r>
                        <a:rPr lang="en-US" altLang="zh-CN" sz="600" u="none" strike="noStrike">
                          <a:effectLst/>
                        </a:rPr>
                        <a:t>22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0.96282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782888472"/>
                  </a:ext>
                </a:extLst>
              </a:tr>
              <a:tr h="136358">
                <a:tc>
                  <a:txBody>
                    <a:bodyPr/>
                    <a:lstStyle/>
                    <a:p>
                      <a:pPr algn="r" fontAlgn="ctr"/>
                      <a:r>
                        <a:rPr lang="en-US" altLang="zh-CN" sz="600" u="none" strike="noStrike">
                          <a:effectLst/>
                        </a:rPr>
                        <a:t>23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0.89534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399037047"/>
                  </a:ext>
                </a:extLst>
              </a:tr>
              <a:tr h="136358">
                <a:tc>
                  <a:txBody>
                    <a:bodyPr/>
                    <a:lstStyle/>
                    <a:p>
                      <a:pPr algn="r" fontAlgn="ctr"/>
                      <a:r>
                        <a:rPr lang="en-US" altLang="zh-CN" sz="600" u="none" strike="noStrike">
                          <a:effectLst/>
                        </a:rPr>
                        <a:t>24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0.41294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497430925"/>
                  </a:ext>
                </a:extLst>
              </a:tr>
              <a:tr h="136358">
                <a:tc>
                  <a:txBody>
                    <a:bodyPr/>
                    <a:lstStyle/>
                    <a:p>
                      <a:pPr algn="r" fontAlgn="ctr"/>
                      <a:r>
                        <a:rPr lang="en-US" altLang="zh-CN" sz="600" u="none" strike="noStrike">
                          <a:effectLst/>
                        </a:rPr>
                        <a:t>25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0.83662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604323879"/>
                  </a:ext>
                </a:extLst>
              </a:tr>
              <a:tr h="136358">
                <a:tc>
                  <a:txBody>
                    <a:bodyPr/>
                    <a:lstStyle/>
                    <a:p>
                      <a:pPr algn="r" fontAlgn="ctr"/>
                      <a:r>
                        <a:rPr lang="en-US" altLang="zh-CN" sz="600" u="none" strike="noStrike">
                          <a:effectLst/>
                        </a:rPr>
                        <a:t>26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0.34615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804318839"/>
                  </a:ext>
                </a:extLst>
              </a:tr>
              <a:tr h="136358">
                <a:tc>
                  <a:txBody>
                    <a:bodyPr/>
                    <a:lstStyle/>
                    <a:p>
                      <a:pPr algn="r" fontAlgn="ctr"/>
                      <a:r>
                        <a:rPr lang="en-US" altLang="zh-CN" sz="600" u="none" strike="noStrike">
                          <a:effectLst/>
                        </a:rPr>
                        <a:t>27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0.97766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539397669"/>
                  </a:ext>
                </a:extLst>
              </a:tr>
              <a:tr h="136358">
                <a:tc>
                  <a:txBody>
                    <a:bodyPr/>
                    <a:lstStyle/>
                    <a:p>
                      <a:pPr algn="r" fontAlgn="ctr"/>
                      <a:r>
                        <a:rPr lang="en-US" altLang="zh-CN" sz="600" u="none" strike="noStrike">
                          <a:effectLst/>
                        </a:rPr>
                        <a:t>28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0.97871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43722128"/>
                  </a:ext>
                </a:extLst>
              </a:tr>
              <a:tr h="136358">
                <a:tc>
                  <a:txBody>
                    <a:bodyPr/>
                    <a:lstStyle/>
                    <a:p>
                      <a:pPr algn="r" fontAlgn="ctr"/>
                      <a:r>
                        <a:rPr lang="en-US" altLang="zh-CN" sz="600" u="none" strike="noStrike">
                          <a:effectLst/>
                        </a:rPr>
                        <a:t>29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0.83236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950224453"/>
                  </a:ext>
                </a:extLst>
              </a:tr>
              <a:tr h="136358">
                <a:tc>
                  <a:txBody>
                    <a:bodyPr/>
                    <a:lstStyle/>
                    <a:p>
                      <a:pPr algn="r" fontAlgn="ctr"/>
                      <a:r>
                        <a:rPr lang="en-US" altLang="zh-CN" sz="600" u="none" strike="noStrike">
                          <a:effectLst/>
                        </a:rPr>
                        <a:t>30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0.25145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852332755"/>
                  </a:ext>
                </a:extLst>
              </a:tr>
              <a:tr h="136358">
                <a:tc>
                  <a:txBody>
                    <a:bodyPr/>
                    <a:lstStyle/>
                    <a:p>
                      <a:pPr algn="r" fontAlgn="ctr"/>
                      <a:r>
                        <a:rPr lang="en-US" altLang="zh-CN" sz="600" u="none" strike="noStrike">
                          <a:effectLst/>
                        </a:rPr>
                        <a:t>31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0.73984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551558051"/>
                  </a:ext>
                </a:extLst>
              </a:tr>
              <a:tr h="136358">
                <a:tc>
                  <a:txBody>
                    <a:bodyPr/>
                    <a:lstStyle/>
                    <a:p>
                      <a:pPr algn="r" fontAlgn="ctr"/>
                      <a:r>
                        <a:rPr lang="en-US" altLang="zh-CN" sz="600" u="none" strike="noStrike">
                          <a:effectLst/>
                        </a:rPr>
                        <a:t>32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0.97877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28584386"/>
                  </a:ext>
                </a:extLst>
              </a:tr>
              <a:tr h="136358">
                <a:tc>
                  <a:txBody>
                    <a:bodyPr/>
                    <a:lstStyle/>
                    <a:p>
                      <a:pPr algn="r" fontAlgn="ctr"/>
                      <a:r>
                        <a:rPr lang="en-US" altLang="zh-CN" sz="600" u="none" strike="noStrike">
                          <a:effectLst/>
                        </a:rPr>
                        <a:t>33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0.13145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847952779"/>
                  </a:ext>
                </a:extLst>
              </a:tr>
              <a:tr h="136358">
                <a:tc>
                  <a:txBody>
                    <a:bodyPr/>
                    <a:lstStyle/>
                    <a:p>
                      <a:pPr algn="r" fontAlgn="ctr"/>
                      <a:r>
                        <a:rPr lang="en-US" altLang="zh-CN" sz="600" u="none" strike="noStrike">
                          <a:effectLst/>
                        </a:rPr>
                        <a:t>34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0.83284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073574387"/>
                  </a:ext>
                </a:extLst>
              </a:tr>
              <a:tr h="136358">
                <a:tc>
                  <a:txBody>
                    <a:bodyPr/>
                    <a:lstStyle/>
                    <a:p>
                      <a:pPr algn="r" fontAlgn="ctr"/>
                      <a:r>
                        <a:rPr lang="en-US" altLang="zh-CN" sz="600" u="none" strike="noStrike">
                          <a:effectLst/>
                        </a:rPr>
                        <a:t>35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0.89118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587304916"/>
                  </a:ext>
                </a:extLst>
              </a:tr>
              <a:tr h="136358">
                <a:tc>
                  <a:txBody>
                    <a:bodyPr/>
                    <a:lstStyle/>
                    <a:p>
                      <a:pPr algn="r" fontAlgn="ctr"/>
                      <a:r>
                        <a:rPr lang="en-US" altLang="zh-CN" sz="600" u="none" strike="noStrike">
                          <a:effectLst/>
                        </a:rPr>
                        <a:t>36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0.39116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22372533"/>
                  </a:ext>
                </a:extLst>
              </a:tr>
              <a:tr h="136358">
                <a:tc>
                  <a:txBody>
                    <a:bodyPr/>
                    <a:lstStyle/>
                    <a:p>
                      <a:pPr algn="r" fontAlgn="ctr"/>
                      <a:r>
                        <a:rPr lang="en-US" altLang="zh-CN" sz="600" u="none" strike="noStrike">
                          <a:effectLst/>
                        </a:rPr>
                        <a:t>37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dirty="0">
                          <a:effectLst/>
                        </a:rPr>
                        <a:t>0.71913</a:t>
                      </a:r>
                      <a:endParaRPr lang="en-US" altLang="zh-CN" sz="600" b="0" i="0" u="none" strike="noStrike" dirty="0">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681484122"/>
                  </a:ext>
                </a:extLst>
              </a:tr>
            </a:tbl>
          </a:graphicData>
        </a:graphic>
      </p:graphicFrame>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0497E9F-6C57-EB3B-9582-70B0139BACCB}"/>
                  </a:ext>
                </a:extLst>
              </p:cNvPr>
              <p:cNvSpPr>
                <a:spLocks noGrp="1"/>
              </p:cNvSpPr>
              <p:nvPr>
                <p:ph sz="half" idx="2"/>
              </p:nvPr>
            </p:nvSpPr>
            <p:spPr>
              <a:xfrm>
                <a:off x="4038600" y="1600201"/>
                <a:ext cx="7543800" cy="4525963"/>
              </a:xfrm>
            </p:spPr>
            <p:txBody>
              <a:bodyPr/>
              <a:lstStyle/>
              <a:p>
                <a:r>
                  <a:rPr lang="en-US" dirty="0">
                    <a:latin typeface="Times New Roman" panose="02020603050405020304" pitchFamily="18" charset="0"/>
                    <a:cs typeface="Times New Roman" panose="02020603050405020304" pitchFamily="18" charset="0"/>
                  </a:rPr>
                  <a:t>P-value of the t</a:t>
                </a:r>
                <a:r>
                  <a:rPr lang="en-US" altLang="zh-CN" sz="2800" dirty="0">
                    <a:latin typeface="Times New Roman" panose="02020603050405020304" pitchFamily="18" charset="0"/>
                    <a:cs typeface="Times New Roman" panose="02020603050405020304" pitchFamily="18" charset="0"/>
                  </a:rPr>
                  <a:t>-test between centralities of each node in </a:t>
                </a:r>
                <a14:m>
                  <m:oMath xmlns:m="http://schemas.openxmlformats.org/officeDocument/2006/math">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1</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2.</m:t>
                        </m:r>
                      </m:sub>
                    </m:sSub>
                  </m:oMath>
                </a14:m>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We cannot reject the hypothesis that their centralities between </a:t>
                </a:r>
                <a14:m>
                  <m:oMath xmlns:m="http://schemas.openxmlformats.org/officeDocument/2006/math">
                    <m:sSub>
                      <m:sSubPr>
                        <m:ctrlPr>
                          <a:rPr lang="en-US" altLang="zh-CN" sz="2800" b="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1</m:t>
                        </m:r>
                      </m:sub>
                    </m:sSub>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Times New Roman" panose="02020603050405020304" pitchFamily="18" charset="0"/>
                          </a:rPr>
                          <m:t>𝐺</m:t>
                        </m:r>
                      </m:e>
                      <m:sub>
                        <m:r>
                          <a:rPr lang="en-US" altLang="zh-CN" sz="2800" b="0" i="1" smtClean="0">
                            <a:latin typeface="Cambria Math" panose="02040503050406030204" pitchFamily="18" charset="0"/>
                            <a:cs typeface="Times New Roman" panose="02020603050405020304" pitchFamily="18" charset="0"/>
                          </a:rPr>
                          <m:t>2</m:t>
                        </m:r>
                      </m:sub>
                    </m:sSub>
                  </m:oMath>
                </a14:m>
                <a:r>
                  <a:rPr lang="en-US" altLang="zh-CN" sz="2800" dirty="0">
                    <a:latin typeface="Times New Roman" panose="02020603050405020304" pitchFamily="18" charset="0"/>
                    <a:cs typeface="Times New Roman" panose="02020603050405020304" pitchFamily="18" charset="0"/>
                  </a:rPr>
                  <a:t> are different for all the 38 nodes. </a:t>
                </a:r>
                <a:endParaRPr lang="en-US" altLang="zh-CN" sz="36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dirty="0"/>
              </a:p>
            </p:txBody>
          </p:sp>
        </mc:Choice>
        <mc:Fallback xmlns="">
          <p:sp>
            <p:nvSpPr>
              <p:cNvPr id="9" name="Content Placeholder 8">
                <a:extLst>
                  <a:ext uri="{FF2B5EF4-FFF2-40B4-BE49-F238E27FC236}">
                    <a16:creationId xmlns:a16="http://schemas.microsoft.com/office/drawing/2014/main" id="{20497E9F-6C57-EB3B-9582-70B0139BACCB}"/>
                  </a:ext>
                </a:extLst>
              </p:cNvPr>
              <p:cNvSpPr>
                <a:spLocks noGrp="1" noRot="1" noChangeAspect="1" noMove="1" noResize="1" noEditPoints="1" noAdjustHandles="1" noChangeArrowheads="1" noChangeShapeType="1" noTextEdit="1"/>
              </p:cNvSpPr>
              <p:nvPr>
                <p:ph sz="half" idx="2"/>
              </p:nvPr>
            </p:nvSpPr>
            <p:spPr>
              <a:xfrm>
                <a:off x="4038600" y="1600201"/>
                <a:ext cx="7543800" cy="4525963"/>
              </a:xfrm>
              <a:blipFill>
                <a:blip r:embed="rId2"/>
                <a:stretch>
                  <a:fillRect l="-1455" t="-1482" r="-323"/>
                </a:stretch>
              </a:blipFill>
            </p:spPr>
            <p:txBody>
              <a:bodyPr/>
              <a:lstStyle/>
              <a:p>
                <a:r>
                  <a:rPr lang="en-US">
                    <a:noFill/>
                  </a:rPr>
                  <a:t> </a:t>
                </a:r>
              </a:p>
            </p:txBody>
          </p:sp>
        </mc:Fallback>
      </mc:AlternateContent>
    </p:spTree>
    <p:extLst>
      <p:ext uri="{BB962C8B-B14F-4D97-AF65-F5344CB8AC3E}">
        <p14:creationId xmlns:p14="http://schemas.microsoft.com/office/powerpoint/2010/main" val="11745416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6C1539-415C-DE0B-4F3A-1598A191BB28}"/>
              </a:ext>
            </a:extLst>
          </p:cNvPr>
          <p:cNvSpPr>
            <a:spLocks noGrp="1"/>
          </p:cNvSpPr>
          <p:nvPr>
            <p:ph type="title"/>
          </p:nvPr>
        </p:nvSpPr>
        <p:spPr/>
        <p:txBody>
          <a:bodyPr/>
          <a:lstStyle/>
          <a:p>
            <a:r>
              <a:rPr lang="en-US" dirty="0"/>
              <a:t>Control model1 and model2 verification</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0497E9F-6C57-EB3B-9582-70B0139BACCB}"/>
                  </a:ext>
                </a:extLst>
              </p:cNvPr>
              <p:cNvSpPr>
                <a:spLocks noGrp="1"/>
              </p:cNvSpPr>
              <p:nvPr>
                <p:ph sz="half" idx="2"/>
              </p:nvPr>
            </p:nvSpPr>
            <p:spPr>
              <a:xfrm>
                <a:off x="4038600" y="1600201"/>
                <a:ext cx="7543800" cy="4525963"/>
              </a:xfrm>
            </p:spPr>
            <p:txBody>
              <a:bodyPr>
                <a:normAutofit/>
              </a:bodyPr>
              <a:lstStyle/>
              <a:p>
                <a:r>
                  <a:rPr lang="en-US" sz="2000" dirty="0">
                    <a:latin typeface="Times New Roman" panose="02020603050405020304" pitchFamily="18" charset="0"/>
                    <a:cs typeface="Times New Roman" panose="02020603050405020304" pitchFamily="18" charset="0"/>
                  </a:rPr>
                  <a:t>For control group in data from </a:t>
                </a:r>
                <a:r>
                  <a:rPr lang="en-US" altLang="zh-CN" sz="2000" dirty="0" err="1">
                    <a:latin typeface="Times New Roman" panose="02020603050405020304" pitchFamily="18" charset="0"/>
                    <a:cs typeface="Times New Roman" panose="02020603050405020304" pitchFamily="18" charset="0"/>
                  </a:rPr>
                  <a:t>all_LR_pairs</a:t>
                </a:r>
                <a:r>
                  <a:rPr lang="en-US" sz="2000" dirty="0">
                    <a:latin typeface="Times New Roman" panose="02020603050405020304" pitchFamily="18" charset="0"/>
                    <a:cs typeface="Times New Roman" panose="02020603050405020304" pitchFamily="18" charset="0"/>
                  </a:rPr>
                  <a:t>, the best setting is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90</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=120,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=1</m:t>
                    </m:r>
                  </m:oMath>
                </a14:m>
                <a:r>
                  <a:rPr lang="en-US" altLang="zh-CN" sz="2000" b="0" dirty="0">
                    <a:latin typeface="Times New Roman" panose="02020603050405020304" pitchFamily="18" charset="0"/>
                    <a:cs typeface="Times New Roman" panose="02020603050405020304" pitchFamily="18" charset="0"/>
                  </a:rPr>
                  <a:t>, out channel=</a:t>
                </a:r>
                <a:r>
                  <a:rPr lang="en-US" altLang="zh-CN" sz="2000" dirty="0">
                    <a:latin typeface="Times New Roman" panose="02020603050405020304" pitchFamily="18" charset="0"/>
                    <a:cs typeface="Times New Roman" panose="02020603050405020304" pitchFamily="18" charset="0"/>
                  </a:rPr>
                  <a:t>8</a:t>
                </a:r>
                <a:r>
                  <a:rPr lang="en-US" altLang="zh-CN" sz="2000" b="0" dirty="0">
                    <a:latin typeface="Times New Roman" panose="02020603050405020304" pitchFamily="18" charset="0"/>
                    <a:cs typeface="Times New Roman" panose="02020603050405020304" pitchFamily="18" charset="0"/>
                  </a:rPr>
                  <a:t>, </a:t>
                </a:r>
                <a:r>
                  <a:rPr lang="en-US" altLang="zh-CN" sz="2000" b="0" dirty="0" err="1">
                    <a:latin typeface="Times New Roman" panose="02020603050405020304" pitchFamily="18" charset="0"/>
                    <a:cs typeface="Times New Roman" panose="02020603050405020304" pitchFamily="18" charset="0"/>
                  </a:rPr>
                  <a:t>lr</a:t>
                </a:r>
                <a:r>
                  <a:rPr lang="en-US" altLang="zh-CN" sz="2000" b="0" dirty="0">
                    <a:latin typeface="Times New Roman" panose="02020603050405020304" pitchFamily="18" charset="0"/>
                    <a:cs typeface="Times New Roman" panose="02020603050405020304" pitchFamily="18" charset="0"/>
                  </a:rPr>
                  <a:t>=0.005, epoch=1million. We train IPF model1 with this setting and generate 1000 IPF matrices from model1. We call the matrices set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cs typeface="Times New Roman" panose="02020603050405020304" pitchFamily="18" charset="0"/>
                      </a:rPr>
                      <m:t>.</m:t>
                    </m:r>
                  </m:oMath>
                </a14:m>
                <a:r>
                  <a:rPr lang="en-US" altLang="zh-CN" sz="2000" b="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Train IPF model2 with setting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0.9</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2</m:t>
                        </m:r>
                      </m:sub>
                    </m:sSub>
                    <m:r>
                      <a:rPr lang="en-US" altLang="zh-CN" sz="2000" b="0" i="1" smtClean="0">
                        <a:latin typeface="Cambria Math" panose="02040503050406030204" pitchFamily="18" charset="0"/>
                        <a:cs typeface="Times New Roman" panose="02020603050405020304" pitchFamily="18" charset="0"/>
                      </a:rPr>
                      <m:t>=1.2, </m:t>
                    </m:r>
                    <m:r>
                      <a:rPr lang="en-US" altLang="zh-CN" sz="2000" b="0" i="1" smtClean="0">
                        <a:latin typeface="Cambria Math" panose="02040503050406030204" pitchFamily="18" charset="0"/>
                        <a:cs typeface="Times New Roman" panose="02020603050405020304" pitchFamily="18" charset="0"/>
                      </a:rPr>
                      <m:t>𝑤</m:t>
                    </m:r>
                    <m:r>
                      <a:rPr lang="en-US" altLang="zh-CN" sz="2000" b="0" i="1" smtClean="0">
                        <a:latin typeface="Cambria Math" panose="02040503050406030204" pitchFamily="18" charset="0"/>
                        <a:cs typeface="Times New Roman" panose="02020603050405020304" pitchFamily="18" charset="0"/>
                      </a:rPr>
                      <m:t>=0.0</m:t>
                    </m:r>
                    <m:r>
                      <a:rPr lang="en-US" altLang="zh-CN" sz="2000" b="0" i="0" smtClean="0">
                        <a:latin typeface="Cambria Math" panose="02040503050406030204" pitchFamily="18" charset="0"/>
                        <a:cs typeface="Times New Roman" panose="02020603050405020304" pitchFamily="18" charset="0"/>
                      </a:rPr>
                      <m:t>1,</m:t>
                    </m:r>
                    <m:r>
                      <m:rPr>
                        <m:nor/>
                      </m:rPr>
                      <a:rPr lang="en-US" altLang="zh-CN" sz="2000" dirty="0">
                        <a:latin typeface="Times New Roman" panose="02020603050405020304" pitchFamily="18" charset="0"/>
                        <a:cs typeface="Times New Roman" panose="02020603050405020304" pitchFamily="18" charset="0"/>
                      </a:rPr>
                      <m:t>out</m:t>
                    </m:r>
                    <m:r>
                      <m:rPr>
                        <m:nor/>
                      </m:rPr>
                      <a:rPr lang="en-US" altLang="zh-CN" sz="2000" dirty="0">
                        <a:latin typeface="Times New Roman" panose="02020603050405020304" pitchFamily="18" charset="0"/>
                        <a:cs typeface="Times New Roman" panose="02020603050405020304" pitchFamily="18" charset="0"/>
                      </a:rPr>
                      <m:t> </m:t>
                    </m:r>
                    <m:r>
                      <m:rPr>
                        <m:nor/>
                      </m:rPr>
                      <a:rPr lang="en-US" altLang="zh-CN" sz="2000" dirty="0">
                        <a:latin typeface="Times New Roman" panose="02020603050405020304" pitchFamily="18" charset="0"/>
                        <a:cs typeface="Times New Roman" panose="02020603050405020304" pitchFamily="18" charset="0"/>
                      </a:rPr>
                      <m:t>channel</m:t>
                    </m:r>
                    <m:r>
                      <m:rPr>
                        <m:nor/>
                      </m:rPr>
                      <a:rPr lang="en-US" altLang="zh-CN" sz="2000" dirty="0">
                        <a:latin typeface="Times New Roman" panose="02020603050405020304" pitchFamily="18" charset="0"/>
                        <a:cs typeface="Times New Roman" panose="02020603050405020304" pitchFamily="18" charset="0"/>
                      </a:rPr>
                      <m:t>=8, </m:t>
                    </m:r>
                    <m:r>
                      <m:rPr>
                        <m:nor/>
                      </m:rPr>
                      <a:rPr lang="en-US" altLang="zh-CN" sz="2000" dirty="0">
                        <a:latin typeface="Times New Roman" panose="02020603050405020304" pitchFamily="18" charset="0"/>
                        <a:cs typeface="Times New Roman" panose="02020603050405020304" pitchFamily="18" charset="0"/>
                      </a:rPr>
                      <m:t>lr</m:t>
                    </m:r>
                    <m:r>
                      <m:rPr>
                        <m:nor/>
                      </m:rPr>
                      <a:rPr lang="en-US" altLang="zh-CN" sz="2000" dirty="0">
                        <a:latin typeface="Times New Roman" panose="02020603050405020304" pitchFamily="18" charset="0"/>
                        <a:cs typeface="Times New Roman" panose="02020603050405020304" pitchFamily="18" charset="0"/>
                      </a:rPr>
                      <m:t>=0.005, </m:t>
                    </m:r>
                    <m:r>
                      <m:rPr>
                        <m:nor/>
                      </m:rPr>
                      <a:rPr lang="en-US" altLang="zh-CN" sz="2000" dirty="0">
                        <a:latin typeface="Times New Roman" panose="02020603050405020304" pitchFamily="18" charset="0"/>
                        <a:cs typeface="Times New Roman" panose="02020603050405020304" pitchFamily="18" charset="0"/>
                      </a:rPr>
                      <m:t>epoch</m:t>
                    </m:r>
                    <m:r>
                      <m:rPr>
                        <m:nor/>
                      </m:rPr>
                      <a:rPr lang="en-US" altLang="zh-CN" sz="2000" dirty="0">
                        <a:latin typeface="Times New Roman" panose="02020603050405020304" pitchFamily="18" charset="0"/>
                        <a:cs typeface="Times New Roman" panose="02020603050405020304" pitchFamily="18" charset="0"/>
                      </a:rPr>
                      <m:t>=1</m:t>
                    </m:r>
                    <m:r>
                      <m:rPr>
                        <m:nor/>
                      </m:rPr>
                      <a:rPr lang="en-US" altLang="zh-CN" sz="2000" dirty="0">
                        <a:latin typeface="Times New Roman" panose="02020603050405020304" pitchFamily="18" charset="0"/>
                        <a:cs typeface="Times New Roman" panose="02020603050405020304" pitchFamily="18" charset="0"/>
                      </a:rPr>
                      <m:t>million</m:t>
                    </m:r>
                  </m:oMath>
                </a14:m>
                <a:r>
                  <a:rPr lang="en-US" altLang="zh-CN" sz="2000" dirty="0">
                    <a:latin typeface="Times New Roman" panose="02020603050405020304" pitchFamily="18" charset="0"/>
                    <a:cs typeface="Times New Roman" panose="02020603050405020304" pitchFamily="18" charset="0"/>
                  </a:rPr>
                  <a:t>. Then we generate 1000 IPF matrices from model2. We call the matrices set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P-value of the t</a:t>
                </a:r>
                <a:r>
                  <a:rPr lang="en-US" altLang="zh-CN" sz="2000" dirty="0">
                    <a:latin typeface="Times New Roman" panose="02020603050405020304" pitchFamily="18" charset="0"/>
                    <a:cs typeface="Times New Roman" panose="02020603050405020304" pitchFamily="18" charset="0"/>
                  </a:rPr>
                  <a:t>-test between centralities of each node in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We cannot reject the hypothesis that their centralities between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1</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a:latin typeface="Times New Roman" panose="02020603050405020304" pitchFamily="18" charset="0"/>
                    <a:cs typeface="Times New Roman" panose="02020603050405020304" pitchFamily="18" charset="0"/>
                  </a:rPr>
                  <a:t> are different for all the 38 nodes. </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dirty="0"/>
              </a:p>
            </p:txBody>
          </p:sp>
        </mc:Choice>
        <mc:Fallback xmlns="">
          <p:sp>
            <p:nvSpPr>
              <p:cNvPr id="9" name="Content Placeholder 8">
                <a:extLst>
                  <a:ext uri="{FF2B5EF4-FFF2-40B4-BE49-F238E27FC236}">
                    <a16:creationId xmlns:a16="http://schemas.microsoft.com/office/drawing/2014/main" id="{20497E9F-6C57-EB3B-9582-70B0139BACCB}"/>
                  </a:ext>
                </a:extLst>
              </p:cNvPr>
              <p:cNvSpPr>
                <a:spLocks noGrp="1" noRot="1" noChangeAspect="1" noMove="1" noResize="1" noEditPoints="1" noAdjustHandles="1" noChangeArrowheads="1" noChangeShapeType="1" noTextEdit="1"/>
              </p:cNvSpPr>
              <p:nvPr>
                <p:ph sz="half" idx="2"/>
              </p:nvPr>
            </p:nvSpPr>
            <p:spPr>
              <a:xfrm>
                <a:off x="4038600" y="1600201"/>
                <a:ext cx="7543800" cy="4525963"/>
              </a:xfrm>
              <a:blipFill>
                <a:blip r:embed="rId2"/>
                <a:stretch>
                  <a:fillRect l="-728" t="-809" r="-2425"/>
                </a:stretch>
              </a:blipFill>
            </p:spPr>
            <p:txBody>
              <a:bodyPr/>
              <a:lstStyle/>
              <a:p>
                <a:r>
                  <a:rPr lang="en-US">
                    <a:noFill/>
                  </a:rPr>
                  <a:t> </a:t>
                </a:r>
              </a:p>
            </p:txBody>
          </p:sp>
        </mc:Fallback>
      </mc:AlternateContent>
      <p:graphicFrame>
        <p:nvGraphicFramePr>
          <p:cNvPr id="11" name="Content Placeholder 10">
            <a:extLst>
              <a:ext uri="{FF2B5EF4-FFF2-40B4-BE49-F238E27FC236}">
                <a16:creationId xmlns:a16="http://schemas.microsoft.com/office/drawing/2014/main" id="{D5867F6C-7B2D-E246-7F5E-CFDF6F8B8E61}"/>
              </a:ext>
            </a:extLst>
          </p:cNvPr>
          <p:cNvGraphicFramePr>
            <a:graphicFrameLocks noGrp="1"/>
          </p:cNvGraphicFramePr>
          <p:nvPr>
            <p:ph sz="half" idx="1"/>
            <p:extLst>
              <p:ext uri="{D42A27DB-BD31-4B8C-83A1-F6EECF244321}">
                <p14:modId xmlns:p14="http://schemas.microsoft.com/office/powerpoint/2010/main" val="1545526124"/>
              </p:ext>
            </p:extLst>
          </p:nvPr>
        </p:nvGraphicFramePr>
        <p:xfrm>
          <a:off x="1600200" y="1295400"/>
          <a:ext cx="1219200" cy="5105414"/>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64748816"/>
                    </a:ext>
                  </a:extLst>
                </a:gridCol>
                <a:gridCol w="609600">
                  <a:extLst>
                    <a:ext uri="{9D8B030D-6E8A-4147-A177-3AD203B41FA5}">
                      <a16:colId xmlns:a16="http://schemas.microsoft.com/office/drawing/2014/main" val="2436018132"/>
                    </a:ext>
                  </a:extLst>
                </a:gridCol>
              </a:tblGrid>
              <a:tr h="134353">
                <a:tc>
                  <a:txBody>
                    <a:bodyPr/>
                    <a:lstStyle/>
                    <a:p>
                      <a:pPr algn="r" fontAlgn="ctr"/>
                      <a:r>
                        <a:rPr lang="en-US" altLang="zh-CN" sz="600" u="none" strike="noStrike">
                          <a:effectLst/>
                        </a:rPr>
                        <a:t>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0.67348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538655798"/>
                  </a:ext>
                </a:extLst>
              </a:tr>
              <a:tr h="134353">
                <a:tc>
                  <a:txBody>
                    <a:bodyPr/>
                    <a:lstStyle/>
                    <a:p>
                      <a:pPr algn="r" fontAlgn="ctr"/>
                      <a:r>
                        <a:rPr lang="en-US" altLang="zh-CN" sz="600" u="none" strike="noStrike">
                          <a:effectLst/>
                        </a:rPr>
                        <a:t>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0.92892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472729403"/>
                  </a:ext>
                </a:extLst>
              </a:tr>
              <a:tr h="134353">
                <a:tc>
                  <a:txBody>
                    <a:bodyPr/>
                    <a:lstStyle/>
                    <a:p>
                      <a:pPr algn="r" fontAlgn="ctr"/>
                      <a:r>
                        <a:rPr lang="en-US" altLang="zh-CN" sz="600" u="none" strike="noStrike">
                          <a:effectLst/>
                        </a:rPr>
                        <a:t>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0.13473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771926974"/>
                  </a:ext>
                </a:extLst>
              </a:tr>
              <a:tr h="134353">
                <a:tc>
                  <a:txBody>
                    <a:bodyPr/>
                    <a:lstStyle/>
                    <a:p>
                      <a:pPr algn="r" fontAlgn="ctr"/>
                      <a:r>
                        <a:rPr lang="en-US" altLang="zh-CN" sz="600" u="none" strike="noStrike">
                          <a:effectLst/>
                        </a:rPr>
                        <a:t>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0.93005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25605919"/>
                  </a:ext>
                </a:extLst>
              </a:tr>
              <a:tr h="134353">
                <a:tc>
                  <a:txBody>
                    <a:bodyPr/>
                    <a:lstStyle/>
                    <a:p>
                      <a:pPr algn="r" fontAlgn="ctr"/>
                      <a:r>
                        <a:rPr lang="en-US" altLang="zh-CN" sz="600" u="none" strike="noStrike">
                          <a:effectLst/>
                        </a:rPr>
                        <a:t>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0.61663</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738404109"/>
                  </a:ext>
                </a:extLst>
              </a:tr>
              <a:tr h="134353">
                <a:tc>
                  <a:txBody>
                    <a:bodyPr/>
                    <a:lstStyle/>
                    <a:p>
                      <a:pPr algn="r" fontAlgn="ctr"/>
                      <a:r>
                        <a:rPr lang="en-US" altLang="zh-CN" sz="600" u="none" strike="noStrike">
                          <a:effectLst/>
                        </a:rPr>
                        <a:t>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0.91242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62832082"/>
                  </a:ext>
                </a:extLst>
              </a:tr>
              <a:tr h="134353">
                <a:tc>
                  <a:txBody>
                    <a:bodyPr/>
                    <a:lstStyle/>
                    <a:p>
                      <a:pPr algn="r" fontAlgn="ctr"/>
                      <a:r>
                        <a:rPr lang="en-US" altLang="zh-CN" sz="600" u="none" strike="noStrike">
                          <a:effectLst/>
                        </a:rPr>
                        <a:t>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0.26848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179871094"/>
                  </a:ext>
                </a:extLst>
              </a:tr>
              <a:tr h="134353">
                <a:tc>
                  <a:txBody>
                    <a:bodyPr/>
                    <a:lstStyle/>
                    <a:p>
                      <a:pPr algn="r" fontAlgn="ctr"/>
                      <a:r>
                        <a:rPr lang="en-US" altLang="zh-CN" sz="600" u="none" strike="noStrike">
                          <a:effectLst/>
                        </a:rPr>
                        <a:t>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0.02007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815822018"/>
                  </a:ext>
                </a:extLst>
              </a:tr>
              <a:tr h="134353">
                <a:tc>
                  <a:txBody>
                    <a:bodyPr/>
                    <a:lstStyle/>
                    <a:p>
                      <a:pPr algn="r" fontAlgn="ctr"/>
                      <a:r>
                        <a:rPr lang="en-US" altLang="zh-CN" sz="600" u="none" strike="noStrike">
                          <a:effectLst/>
                        </a:rPr>
                        <a:t>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0.98187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214088815"/>
                  </a:ext>
                </a:extLst>
              </a:tr>
              <a:tr h="134353">
                <a:tc>
                  <a:txBody>
                    <a:bodyPr/>
                    <a:lstStyle/>
                    <a:p>
                      <a:pPr algn="r" fontAlgn="ctr"/>
                      <a:r>
                        <a:rPr lang="en-US" altLang="zh-CN" sz="600" u="none" strike="noStrike">
                          <a:effectLst/>
                        </a:rPr>
                        <a:t>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0.3502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256537501"/>
                  </a:ext>
                </a:extLst>
              </a:tr>
              <a:tr h="134353">
                <a:tc>
                  <a:txBody>
                    <a:bodyPr/>
                    <a:lstStyle/>
                    <a:p>
                      <a:pPr algn="r" fontAlgn="ctr"/>
                      <a:r>
                        <a:rPr lang="en-US" altLang="zh-CN" sz="600" u="none" strike="noStrike">
                          <a:effectLst/>
                        </a:rPr>
                        <a:t>10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0.8944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226867799"/>
                  </a:ext>
                </a:extLst>
              </a:tr>
              <a:tr h="134353">
                <a:tc>
                  <a:txBody>
                    <a:bodyPr/>
                    <a:lstStyle/>
                    <a:p>
                      <a:pPr algn="r" fontAlgn="ctr"/>
                      <a:r>
                        <a:rPr lang="en-US" altLang="zh-CN" sz="600" u="none" strike="noStrike">
                          <a:effectLst/>
                        </a:rPr>
                        <a:t>11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0.87992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083262032"/>
                  </a:ext>
                </a:extLst>
              </a:tr>
              <a:tr h="134353">
                <a:tc>
                  <a:txBody>
                    <a:bodyPr/>
                    <a:lstStyle/>
                    <a:p>
                      <a:pPr algn="r" fontAlgn="ctr"/>
                      <a:r>
                        <a:rPr lang="en-US" altLang="zh-CN" sz="600" u="none" strike="noStrike">
                          <a:effectLst/>
                        </a:rPr>
                        <a:t>12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0.71494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980434602"/>
                  </a:ext>
                </a:extLst>
              </a:tr>
              <a:tr h="134353">
                <a:tc>
                  <a:txBody>
                    <a:bodyPr/>
                    <a:lstStyle/>
                    <a:p>
                      <a:pPr algn="r" fontAlgn="ctr"/>
                      <a:r>
                        <a:rPr lang="en-US" altLang="zh-CN" sz="600" u="none" strike="noStrike">
                          <a:effectLst/>
                        </a:rPr>
                        <a:t>13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0.21501</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528218022"/>
                  </a:ext>
                </a:extLst>
              </a:tr>
              <a:tr h="134353">
                <a:tc>
                  <a:txBody>
                    <a:bodyPr/>
                    <a:lstStyle/>
                    <a:p>
                      <a:pPr algn="r" fontAlgn="ctr"/>
                      <a:r>
                        <a:rPr lang="en-US" altLang="zh-CN" sz="600" u="none" strike="noStrike">
                          <a:effectLst/>
                        </a:rPr>
                        <a:t>14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0.37552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788497995"/>
                  </a:ext>
                </a:extLst>
              </a:tr>
              <a:tr h="134353">
                <a:tc>
                  <a:txBody>
                    <a:bodyPr/>
                    <a:lstStyle/>
                    <a:p>
                      <a:pPr algn="r" fontAlgn="ctr"/>
                      <a:r>
                        <a:rPr lang="en-US" altLang="zh-CN" sz="600" u="none" strike="noStrike">
                          <a:effectLst/>
                        </a:rPr>
                        <a:t>15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0.53459</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84202919"/>
                  </a:ext>
                </a:extLst>
              </a:tr>
              <a:tr h="134353">
                <a:tc>
                  <a:txBody>
                    <a:bodyPr/>
                    <a:lstStyle/>
                    <a:p>
                      <a:pPr algn="r" fontAlgn="ctr"/>
                      <a:r>
                        <a:rPr lang="en-US" altLang="zh-CN" sz="600" u="none" strike="noStrike">
                          <a:effectLst/>
                        </a:rPr>
                        <a:t>16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0.38267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312692398"/>
                  </a:ext>
                </a:extLst>
              </a:tr>
              <a:tr h="134353">
                <a:tc>
                  <a:txBody>
                    <a:bodyPr/>
                    <a:lstStyle/>
                    <a:p>
                      <a:pPr algn="r" fontAlgn="ctr"/>
                      <a:r>
                        <a:rPr lang="en-US" altLang="zh-CN" sz="600" u="none" strike="noStrike">
                          <a:effectLst/>
                        </a:rPr>
                        <a:t>17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0.97807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859461455"/>
                  </a:ext>
                </a:extLst>
              </a:tr>
              <a:tr h="134353">
                <a:tc>
                  <a:txBody>
                    <a:bodyPr/>
                    <a:lstStyle/>
                    <a:p>
                      <a:pPr algn="r" fontAlgn="ctr"/>
                      <a:r>
                        <a:rPr lang="en-US" altLang="zh-CN" sz="600" u="none" strike="noStrike">
                          <a:effectLst/>
                        </a:rPr>
                        <a:t>18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0.2936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866747467"/>
                  </a:ext>
                </a:extLst>
              </a:tr>
              <a:tr h="134353">
                <a:tc>
                  <a:txBody>
                    <a:bodyPr/>
                    <a:lstStyle/>
                    <a:p>
                      <a:pPr algn="r" fontAlgn="ctr"/>
                      <a:r>
                        <a:rPr lang="en-US" altLang="zh-CN" sz="600" u="none" strike="noStrike">
                          <a:effectLst/>
                        </a:rPr>
                        <a:t>19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0.7176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10858646"/>
                  </a:ext>
                </a:extLst>
              </a:tr>
              <a:tr h="134353">
                <a:tc>
                  <a:txBody>
                    <a:bodyPr/>
                    <a:lstStyle/>
                    <a:p>
                      <a:pPr algn="r" fontAlgn="ctr"/>
                      <a:r>
                        <a:rPr lang="en-US" altLang="zh-CN" sz="600" u="none" strike="noStrike">
                          <a:effectLst/>
                        </a:rPr>
                        <a:t>20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0.79977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608124872"/>
                  </a:ext>
                </a:extLst>
              </a:tr>
              <a:tr h="134353">
                <a:tc>
                  <a:txBody>
                    <a:bodyPr/>
                    <a:lstStyle/>
                    <a:p>
                      <a:pPr algn="r" fontAlgn="ctr"/>
                      <a:r>
                        <a:rPr lang="en-US" altLang="zh-CN" sz="600" u="none" strike="noStrike">
                          <a:effectLst/>
                        </a:rPr>
                        <a:t>21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0.42807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708234071"/>
                  </a:ext>
                </a:extLst>
              </a:tr>
              <a:tr h="134353">
                <a:tc>
                  <a:txBody>
                    <a:bodyPr/>
                    <a:lstStyle/>
                    <a:p>
                      <a:pPr algn="r" fontAlgn="ctr"/>
                      <a:r>
                        <a:rPr lang="en-US" altLang="zh-CN" sz="600" u="none" strike="noStrike">
                          <a:effectLst/>
                        </a:rPr>
                        <a:t>22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0.19616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880758979"/>
                  </a:ext>
                </a:extLst>
              </a:tr>
              <a:tr h="134353">
                <a:tc>
                  <a:txBody>
                    <a:bodyPr/>
                    <a:lstStyle/>
                    <a:p>
                      <a:pPr algn="r" fontAlgn="ctr"/>
                      <a:r>
                        <a:rPr lang="en-US" altLang="zh-CN" sz="600" u="none" strike="noStrike">
                          <a:effectLst/>
                        </a:rPr>
                        <a:t>23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0.50744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314145276"/>
                  </a:ext>
                </a:extLst>
              </a:tr>
              <a:tr h="134353">
                <a:tc>
                  <a:txBody>
                    <a:bodyPr/>
                    <a:lstStyle/>
                    <a:p>
                      <a:pPr algn="r" fontAlgn="ctr"/>
                      <a:r>
                        <a:rPr lang="en-US" altLang="zh-CN" sz="600" u="none" strike="noStrike">
                          <a:effectLst/>
                        </a:rPr>
                        <a:t>24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0.84399</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493959136"/>
                  </a:ext>
                </a:extLst>
              </a:tr>
              <a:tr h="134353">
                <a:tc>
                  <a:txBody>
                    <a:bodyPr/>
                    <a:lstStyle/>
                    <a:p>
                      <a:pPr algn="r" fontAlgn="ctr"/>
                      <a:r>
                        <a:rPr lang="en-US" altLang="zh-CN" sz="600" u="none" strike="noStrike">
                          <a:effectLst/>
                        </a:rPr>
                        <a:t>25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0.7076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51429546"/>
                  </a:ext>
                </a:extLst>
              </a:tr>
              <a:tr h="134353">
                <a:tc>
                  <a:txBody>
                    <a:bodyPr/>
                    <a:lstStyle/>
                    <a:p>
                      <a:pPr algn="r" fontAlgn="ctr"/>
                      <a:r>
                        <a:rPr lang="en-US" altLang="zh-CN" sz="600" u="none" strike="noStrike">
                          <a:effectLst/>
                        </a:rPr>
                        <a:t>26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0.82354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818594608"/>
                  </a:ext>
                </a:extLst>
              </a:tr>
              <a:tr h="134353">
                <a:tc>
                  <a:txBody>
                    <a:bodyPr/>
                    <a:lstStyle/>
                    <a:p>
                      <a:pPr algn="r" fontAlgn="ctr"/>
                      <a:r>
                        <a:rPr lang="en-US" altLang="zh-CN" sz="600" u="none" strike="noStrike">
                          <a:effectLst/>
                        </a:rPr>
                        <a:t>27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0.95505</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350550920"/>
                  </a:ext>
                </a:extLst>
              </a:tr>
              <a:tr h="134353">
                <a:tc>
                  <a:txBody>
                    <a:bodyPr/>
                    <a:lstStyle/>
                    <a:p>
                      <a:pPr algn="r" fontAlgn="ctr"/>
                      <a:r>
                        <a:rPr lang="en-US" altLang="zh-CN" sz="600" u="none" strike="noStrike">
                          <a:effectLst/>
                        </a:rPr>
                        <a:t>28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0.62096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16801987"/>
                  </a:ext>
                </a:extLst>
              </a:tr>
              <a:tr h="134353">
                <a:tc>
                  <a:txBody>
                    <a:bodyPr/>
                    <a:lstStyle/>
                    <a:p>
                      <a:pPr algn="r" fontAlgn="ctr"/>
                      <a:r>
                        <a:rPr lang="en-US" altLang="zh-CN" sz="600" u="none" strike="noStrike">
                          <a:effectLst/>
                        </a:rPr>
                        <a:t>29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0.47844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4280079954"/>
                  </a:ext>
                </a:extLst>
              </a:tr>
              <a:tr h="134353">
                <a:tc>
                  <a:txBody>
                    <a:bodyPr/>
                    <a:lstStyle/>
                    <a:p>
                      <a:pPr algn="r" fontAlgn="ctr"/>
                      <a:r>
                        <a:rPr lang="en-US" altLang="zh-CN" sz="600" u="none" strike="noStrike">
                          <a:effectLst/>
                        </a:rPr>
                        <a:t>30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0.05424</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660958606"/>
                  </a:ext>
                </a:extLst>
              </a:tr>
              <a:tr h="134353">
                <a:tc>
                  <a:txBody>
                    <a:bodyPr/>
                    <a:lstStyle/>
                    <a:p>
                      <a:pPr algn="r" fontAlgn="ctr"/>
                      <a:r>
                        <a:rPr lang="en-US" altLang="zh-CN" sz="600" u="none" strike="noStrike">
                          <a:effectLst/>
                        </a:rPr>
                        <a:t>31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0.58728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262444701"/>
                  </a:ext>
                </a:extLst>
              </a:tr>
              <a:tr h="134353">
                <a:tc>
                  <a:txBody>
                    <a:bodyPr/>
                    <a:lstStyle/>
                    <a:p>
                      <a:pPr algn="r" fontAlgn="ctr"/>
                      <a:r>
                        <a:rPr lang="en-US" altLang="zh-CN" sz="600" u="none" strike="noStrike">
                          <a:effectLst/>
                        </a:rPr>
                        <a:t>32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0.6988</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974869858"/>
                  </a:ext>
                </a:extLst>
              </a:tr>
              <a:tr h="134353">
                <a:tc>
                  <a:txBody>
                    <a:bodyPr/>
                    <a:lstStyle/>
                    <a:p>
                      <a:pPr algn="r" fontAlgn="ctr"/>
                      <a:r>
                        <a:rPr lang="en-US" altLang="zh-CN" sz="600" u="none" strike="noStrike">
                          <a:effectLst/>
                        </a:rPr>
                        <a:t>33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0.20942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201719659"/>
                  </a:ext>
                </a:extLst>
              </a:tr>
              <a:tr h="134353">
                <a:tc>
                  <a:txBody>
                    <a:bodyPr/>
                    <a:lstStyle/>
                    <a:p>
                      <a:pPr algn="r" fontAlgn="ctr"/>
                      <a:r>
                        <a:rPr lang="en-US" altLang="zh-CN" sz="600" u="none" strike="noStrike">
                          <a:effectLst/>
                        </a:rPr>
                        <a:t>34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0.32207</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430500817"/>
                  </a:ext>
                </a:extLst>
              </a:tr>
              <a:tr h="134353">
                <a:tc>
                  <a:txBody>
                    <a:bodyPr/>
                    <a:lstStyle/>
                    <a:p>
                      <a:pPr algn="r" fontAlgn="ctr"/>
                      <a:r>
                        <a:rPr lang="en-US" altLang="zh-CN" sz="600" u="none" strike="noStrike">
                          <a:effectLst/>
                        </a:rPr>
                        <a:t>35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0.56182</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2073815392"/>
                  </a:ext>
                </a:extLst>
              </a:tr>
              <a:tr h="134353">
                <a:tc>
                  <a:txBody>
                    <a:bodyPr/>
                    <a:lstStyle/>
                    <a:p>
                      <a:pPr algn="r" fontAlgn="ctr"/>
                      <a:r>
                        <a:rPr lang="en-US" altLang="zh-CN" sz="600" u="none" strike="noStrike">
                          <a:effectLst/>
                        </a:rPr>
                        <a:t>36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a:effectLst/>
                        </a:rPr>
                        <a:t>0.65576</a:t>
                      </a:r>
                      <a:endParaRPr lang="en-US" altLang="zh-CN" sz="600" b="0"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592476626"/>
                  </a:ext>
                </a:extLst>
              </a:tr>
              <a:tr h="134353">
                <a:tc>
                  <a:txBody>
                    <a:bodyPr/>
                    <a:lstStyle/>
                    <a:p>
                      <a:pPr algn="r" fontAlgn="ctr"/>
                      <a:r>
                        <a:rPr lang="en-US" altLang="zh-CN" sz="600" u="none" strike="noStrike">
                          <a:effectLst/>
                        </a:rPr>
                        <a:t>37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707" marR="2707" marT="2707" marB="0" anchor="ctr"/>
                </a:tc>
                <a:tc>
                  <a:txBody>
                    <a:bodyPr/>
                    <a:lstStyle/>
                    <a:p>
                      <a:pPr algn="r" fontAlgn="ctr"/>
                      <a:r>
                        <a:rPr lang="en-US" altLang="zh-CN" sz="600" u="none" strike="noStrike" dirty="0">
                          <a:effectLst/>
                        </a:rPr>
                        <a:t>0.8333</a:t>
                      </a:r>
                      <a:endParaRPr lang="en-US" altLang="zh-CN" sz="600" b="0" i="0" u="none" strike="noStrike" dirty="0">
                        <a:solidFill>
                          <a:srgbClr val="000000"/>
                        </a:solidFill>
                        <a:effectLst/>
                        <a:latin typeface="Segoe UI" panose="020B0502040204020203" pitchFamily="34" charset="0"/>
                        <a:ea typeface="等线" panose="02010600030101010101" pitchFamily="2" charset="-122"/>
                      </a:endParaRPr>
                    </a:p>
                  </a:txBody>
                  <a:tcPr marL="2707" marR="2707" marT="2707" marB="0" anchor="ctr"/>
                </a:tc>
                <a:extLst>
                  <a:ext uri="{0D108BD9-81ED-4DB2-BD59-A6C34878D82A}">
                    <a16:rowId xmlns:a16="http://schemas.microsoft.com/office/drawing/2014/main" val="1707598242"/>
                  </a:ext>
                </a:extLst>
              </a:tr>
            </a:tbl>
          </a:graphicData>
        </a:graphic>
      </p:graphicFrame>
    </p:spTree>
    <p:extLst>
      <p:ext uri="{BB962C8B-B14F-4D97-AF65-F5344CB8AC3E}">
        <p14:creationId xmlns:p14="http://schemas.microsoft.com/office/powerpoint/2010/main" val="16915777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9CB-2EBE-E0A4-2384-B9C2D0A02132}"/>
              </a:ext>
            </a:extLst>
          </p:cNvPr>
          <p:cNvSpPr>
            <a:spLocks noGrp="1"/>
          </p:cNvSpPr>
          <p:nvPr>
            <p:ph type="title"/>
          </p:nvPr>
        </p:nvSpPr>
        <p:spPr/>
        <p:txBody>
          <a:bodyPr/>
          <a:lstStyle/>
          <a:p>
            <a:r>
              <a:rPr lang="en-US" dirty="0"/>
              <a:t>T-test with generation size grows</a:t>
            </a:r>
          </a:p>
        </p:txBody>
      </p:sp>
      <p:graphicFrame>
        <p:nvGraphicFramePr>
          <p:cNvPr id="4" name="Content Placeholder 3">
            <a:extLst>
              <a:ext uri="{FF2B5EF4-FFF2-40B4-BE49-F238E27FC236}">
                <a16:creationId xmlns:a16="http://schemas.microsoft.com/office/drawing/2014/main" id="{E7B78BD6-BD6A-E97E-290F-41BF914EC6AB}"/>
              </a:ext>
            </a:extLst>
          </p:cNvPr>
          <p:cNvGraphicFramePr>
            <a:graphicFrameLocks noGrp="1"/>
          </p:cNvGraphicFramePr>
          <p:nvPr>
            <p:ph idx="1"/>
            <p:extLst>
              <p:ext uri="{D42A27DB-BD31-4B8C-83A1-F6EECF244321}">
                <p14:modId xmlns:p14="http://schemas.microsoft.com/office/powerpoint/2010/main" val="957547429"/>
              </p:ext>
            </p:extLst>
          </p:nvPr>
        </p:nvGraphicFramePr>
        <p:xfrm>
          <a:off x="609600" y="1447800"/>
          <a:ext cx="6781800" cy="5029167"/>
        </p:xfrm>
        <a:graphic>
          <a:graphicData uri="http://schemas.openxmlformats.org/drawingml/2006/table">
            <a:tbl>
              <a:tblPr>
                <a:tableStyleId>{5C22544A-7EE6-4342-B048-85BDC9FD1C3A}</a:tableStyleId>
              </a:tblPr>
              <a:tblGrid>
                <a:gridCol w="449768">
                  <a:extLst>
                    <a:ext uri="{9D8B030D-6E8A-4147-A177-3AD203B41FA5}">
                      <a16:colId xmlns:a16="http://schemas.microsoft.com/office/drawing/2014/main" val="2785988316"/>
                    </a:ext>
                  </a:extLst>
                </a:gridCol>
                <a:gridCol w="449768">
                  <a:extLst>
                    <a:ext uri="{9D8B030D-6E8A-4147-A177-3AD203B41FA5}">
                      <a16:colId xmlns:a16="http://schemas.microsoft.com/office/drawing/2014/main" val="1347131983"/>
                    </a:ext>
                  </a:extLst>
                </a:gridCol>
                <a:gridCol w="590872">
                  <a:extLst>
                    <a:ext uri="{9D8B030D-6E8A-4147-A177-3AD203B41FA5}">
                      <a16:colId xmlns:a16="http://schemas.microsoft.com/office/drawing/2014/main" val="3501313564"/>
                    </a:ext>
                  </a:extLst>
                </a:gridCol>
                <a:gridCol w="564416">
                  <a:extLst>
                    <a:ext uri="{9D8B030D-6E8A-4147-A177-3AD203B41FA5}">
                      <a16:colId xmlns:a16="http://schemas.microsoft.com/office/drawing/2014/main" val="881317150"/>
                    </a:ext>
                  </a:extLst>
                </a:gridCol>
                <a:gridCol w="590872">
                  <a:extLst>
                    <a:ext uri="{9D8B030D-6E8A-4147-A177-3AD203B41FA5}">
                      <a16:colId xmlns:a16="http://schemas.microsoft.com/office/drawing/2014/main" val="2969080728"/>
                    </a:ext>
                  </a:extLst>
                </a:gridCol>
                <a:gridCol w="590872">
                  <a:extLst>
                    <a:ext uri="{9D8B030D-6E8A-4147-A177-3AD203B41FA5}">
                      <a16:colId xmlns:a16="http://schemas.microsoft.com/office/drawing/2014/main" val="2756847277"/>
                    </a:ext>
                  </a:extLst>
                </a:gridCol>
                <a:gridCol w="590872">
                  <a:extLst>
                    <a:ext uri="{9D8B030D-6E8A-4147-A177-3AD203B41FA5}">
                      <a16:colId xmlns:a16="http://schemas.microsoft.com/office/drawing/2014/main" val="2767562424"/>
                    </a:ext>
                  </a:extLst>
                </a:gridCol>
                <a:gridCol w="590872">
                  <a:extLst>
                    <a:ext uri="{9D8B030D-6E8A-4147-A177-3AD203B41FA5}">
                      <a16:colId xmlns:a16="http://schemas.microsoft.com/office/drawing/2014/main" val="979755368"/>
                    </a:ext>
                  </a:extLst>
                </a:gridCol>
                <a:gridCol w="590872">
                  <a:extLst>
                    <a:ext uri="{9D8B030D-6E8A-4147-A177-3AD203B41FA5}">
                      <a16:colId xmlns:a16="http://schemas.microsoft.com/office/drawing/2014/main" val="63638069"/>
                    </a:ext>
                  </a:extLst>
                </a:gridCol>
                <a:gridCol w="590872">
                  <a:extLst>
                    <a:ext uri="{9D8B030D-6E8A-4147-A177-3AD203B41FA5}">
                      <a16:colId xmlns:a16="http://schemas.microsoft.com/office/drawing/2014/main" val="291813771"/>
                    </a:ext>
                  </a:extLst>
                </a:gridCol>
                <a:gridCol w="590872">
                  <a:extLst>
                    <a:ext uri="{9D8B030D-6E8A-4147-A177-3AD203B41FA5}">
                      <a16:colId xmlns:a16="http://schemas.microsoft.com/office/drawing/2014/main" val="2192829672"/>
                    </a:ext>
                  </a:extLst>
                </a:gridCol>
                <a:gridCol w="590872">
                  <a:extLst>
                    <a:ext uri="{9D8B030D-6E8A-4147-A177-3AD203B41FA5}">
                      <a16:colId xmlns:a16="http://schemas.microsoft.com/office/drawing/2014/main" val="2403546001"/>
                    </a:ext>
                  </a:extLst>
                </a:gridCol>
              </a:tblGrid>
              <a:tr h="128953">
                <a:tc>
                  <a:txBody>
                    <a:bodyPr/>
                    <a:lstStyle/>
                    <a:p>
                      <a:pPr algn="r" fontAlgn="ctr"/>
                      <a:r>
                        <a:rPr lang="zh-CN" altLang="en-US" sz="600" u="none" strike="noStrike">
                          <a:effectLst/>
                        </a:rPr>
                        <a:t>　</a:t>
                      </a:r>
                      <a:endParaRPr lang="zh-CN" altLang="en-US"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Original</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200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400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600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800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1000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1200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1400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1600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1800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altLang="zh-CN" sz="600" u="none" strike="noStrike">
                          <a:effectLst/>
                        </a:rPr>
                        <a:t>2000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1410050291"/>
                  </a:ext>
                </a:extLst>
              </a:tr>
              <a:tr h="128953">
                <a:tc>
                  <a:txBody>
                    <a:bodyPr/>
                    <a:lstStyle/>
                    <a:p>
                      <a:pPr algn="r" fontAlgn="ctr"/>
                      <a:r>
                        <a:rPr lang="en-US" altLang="zh-CN" sz="600" u="none" strike="noStrike" dirty="0">
                          <a:effectLst/>
                        </a:rPr>
                        <a:t>0</a:t>
                      </a:r>
                      <a:endParaRPr lang="en-US" altLang="zh-CN" sz="600" b="1"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2.25E-01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5.3E-03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950564695"/>
                  </a:ext>
                </a:extLst>
              </a:tr>
              <a:tr h="128953">
                <a:tc>
                  <a:txBody>
                    <a:bodyPr/>
                    <a:lstStyle/>
                    <a:p>
                      <a:pPr algn="r" fontAlgn="ctr"/>
                      <a:r>
                        <a:rPr lang="en-US" altLang="zh-CN" sz="600" u="none" strike="noStrike">
                          <a:effectLst/>
                        </a:rPr>
                        <a:t>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8.31E-03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6.1E-07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8.1E-48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9.5E-56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1.6E-66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4.8E-68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640197001"/>
                  </a:ext>
                </a:extLst>
              </a:tr>
              <a:tr h="128953">
                <a:tc>
                  <a:txBody>
                    <a:bodyPr/>
                    <a:lstStyle/>
                    <a:p>
                      <a:pPr algn="r" fontAlgn="ctr"/>
                      <a:r>
                        <a:rPr lang="en-US" altLang="zh-CN" sz="600" u="none" strike="noStrike">
                          <a:effectLst/>
                        </a:rPr>
                        <a:t>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1.09E-01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4.6E-08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7.3E-10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4.3E-17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468365610"/>
                  </a:ext>
                </a:extLst>
              </a:tr>
              <a:tr h="128953">
                <a:tc>
                  <a:txBody>
                    <a:bodyPr/>
                    <a:lstStyle/>
                    <a:p>
                      <a:pPr algn="r" fontAlgn="ctr"/>
                      <a:r>
                        <a:rPr lang="en-US" altLang="zh-CN" sz="600" u="none" strike="noStrike">
                          <a:effectLst/>
                        </a:rPr>
                        <a:t>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5.87E-02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5.1E-11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6.2E-18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623410853"/>
                  </a:ext>
                </a:extLst>
              </a:tr>
              <a:tr h="128953">
                <a:tc>
                  <a:txBody>
                    <a:bodyPr/>
                    <a:lstStyle/>
                    <a:p>
                      <a:pPr algn="r" fontAlgn="ctr"/>
                      <a:r>
                        <a:rPr lang="en-US" altLang="zh-CN" sz="600" u="none" strike="noStrike">
                          <a:effectLst/>
                        </a:rPr>
                        <a:t>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2.49E-08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9.6E-42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8.0E-61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2.4E-82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7.8E-126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1.7E-155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6.2E-174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1.5E-197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6.4E-214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842936071"/>
                  </a:ext>
                </a:extLst>
              </a:tr>
              <a:tr h="128953">
                <a:tc>
                  <a:txBody>
                    <a:bodyPr/>
                    <a:lstStyle/>
                    <a:p>
                      <a:pPr algn="r" fontAlgn="ctr"/>
                      <a:r>
                        <a:rPr lang="en-US" altLang="zh-CN" sz="600" u="none" strike="noStrike">
                          <a:effectLst/>
                        </a:rPr>
                        <a:t>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4.34E-07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1.7E-33</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2.0E-48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7.6E-83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2.6E-100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1.3E-141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5.3E-164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3.1E-175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414561415"/>
                  </a:ext>
                </a:extLst>
              </a:tr>
              <a:tr h="128953">
                <a:tc>
                  <a:txBody>
                    <a:bodyPr/>
                    <a:lstStyle/>
                    <a:p>
                      <a:pPr algn="r" fontAlgn="ctr"/>
                      <a:r>
                        <a:rPr lang="en-US" altLang="zh-CN" sz="600" u="none" strike="noStrike">
                          <a:effectLst/>
                        </a:rPr>
                        <a:t>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2.31E-06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1.2E-67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3.3E-86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9.2E-105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5.2E-116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5.7E-146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1.9E-165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1.2E-178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3330919402"/>
                  </a:ext>
                </a:extLst>
              </a:tr>
              <a:tr h="128953">
                <a:tc>
                  <a:txBody>
                    <a:bodyPr/>
                    <a:lstStyle/>
                    <a:p>
                      <a:pPr algn="r" fontAlgn="ctr"/>
                      <a:r>
                        <a:rPr lang="en-US" altLang="zh-CN" sz="600" u="none" strike="noStrike">
                          <a:effectLst/>
                        </a:rPr>
                        <a:t>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1.10E-07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3.5E-74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8.8E-93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6.6E-110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4.0E-131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2.5E-145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3.2E-160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4.8E-172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731895676"/>
                  </a:ext>
                </a:extLst>
              </a:tr>
              <a:tr h="128953">
                <a:tc>
                  <a:txBody>
                    <a:bodyPr/>
                    <a:lstStyle/>
                    <a:p>
                      <a:pPr algn="r" fontAlgn="ctr"/>
                      <a:r>
                        <a:rPr lang="en-US" altLang="zh-CN" sz="600" u="none" strike="noStrike">
                          <a:effectLst/>
                        </a:rPr>
                        <a:t>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1.10E-06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1.7E-72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5.4E-92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5.5E-115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9.8E-130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8.4E-159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3727194287"/>
                  </a:ext>
                </a:extLst>
              </a:tr>
              <a:tr h="128953">
                <a:tc>
                  <a:txBody>
                    <a:bodyPr/>
                    <a:lstStyle/>
                    <a:p>
                      <a:pPr algn="r" fontAlgn="ctr"/>
                      <a:r>
                        <a:rPr lang="en-US" altLang="zh-CN" sz="600" u="none" strike="noStrike">
                          <a:effectLst/>
                        </a:rPr>
                        <a:t>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6.65E-04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6.1E-15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9.2E-17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380506728"/>
                  </a:ext>
                </a:extLst>
              </a:tr>
              <a:tr h="128953">
                <a:tc>
                  <a:txBody>
                    <a:bodyPr/>
                    <a:lstStyle/>
                    <a:p>
                      <a:pPr algn="r" fontAlgn="ctr"/>
                      <a:r>
                        <a:rPr lang="en-US" altLang="zh-CN" sz="600" u="none" strike="noStrike">
                          <a:effectLst/>
                        </a:rPr>
                        <a:t>10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9.60E-07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2.8E-63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2.9E-87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9.0E-102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2.2E-158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1.8E-176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9.6E-199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1.1E-204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1277386655"/>
                  </a:ext>
                </a:extLst>
              </a:tr>
              <a:tr h="128953">
                <a:tc>
                  <a:txBody>
                    <a:bodyPr/>
                    <a:lstStyle/>
                    <a:p>
                      <a:pPr algn="r" fontAlgn="ctr"/>
                      <a:r>
                        <a:rPr lang="en-US" altLang="zh-CN" sz="600" u="none" strike="noStrike">
                          <a:effectLst/>
                        </a:rPr>
                        <a:t>11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1.91E-10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7.8E-49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2.8E-63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1.2E-80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5.6E-94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4.7E-120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3.1E-136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4193376490"/>
                  </a:ext>
                </a:extLst>
              </a:tr>
              <a:tr h="128953">
                <a:tc>
                  <a:txBody>
                    <a:bodyPr/>
                    <a:lstStyle/>
                    <a:p>
                      <a:pPr algn="r" fontAlgn="ctr"/>
                      <a:r>
                        <a:rPr lang="en-US" altLang="zh-CN" sz="600" u="none" strike="noStrike">
                          <a:effectLst/>
                        </a:rPr>
                        <a:t>12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1.02E-04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1.7E-75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3155577121"/>
                  </a:ext>
                </a:extLst>
              </a:tr>
              <a:tr h="128953">
                <a:tc>
                  <a:txBody>
                    <a:bodyPr/>
                    <a:lstStyle/>
                    <a:p>
                      <a:pPr algn="r" fontAlgn="ctr"/>
                      <a:r>
                        <a:rPr lang="en-US" altLang="zh-CN" sz="600" u="none" strike="noStrike">
                          <a:effectLst/>
                        </a:rPr>
                        <a:t>13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4.61E-08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8.7E-57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3.2E-78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5.3E-97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1.1E-150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7.9E-169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2.0E-190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8.7E-206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649819859"/>
                  </a:ext>
                </a:extLst>
              </a:tr>
              <a:tr h="128953">
                <a:tc>
                  <a:txBody>
                    <a:bodyPr/>
                    <a:lstStyle/>
                    <a:p>
                      <a:pPr algn="r" fontAlgn="ctr"/>
                      <a:r>
                        <a:rPr lang="en-US" altLang="zh-CN" sz="600" u="none" strike="noStrike">
                          <a:effectLst/>
                        </a:rPr>
                        <a:t>14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3.57E-05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7.3E-07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9.1E-11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1.4E-19</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1870153445"/>
                  </a:ext>
                </a:extLst>
              </a:tr>
              <a:tr h="128953">
                <a:tc>
                  <a:txBody>
                    <a:bodyPr/>
                    <a:lstStyle/>
                    <a:p>
                      <a:pPr algn="r" fontAlgn="ctr"/>
                      <a:r>
                        <a:rPr lang="en-US" altLang="zh-CN" sz="600" u="none" strike="noStrike">
                          <a:effectLst/>
                        </a:rPr>
                        <a:t>15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2.07E-04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4.2E-36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8.2E-51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247142494"/>
                  </a:ext>
                </a:extLst>
              </a:tr>
              <a:tr h="128953">
                <a:tc>
                  <a:txBody>
                    <a:bodyPr/>
                    <a:lstStyle/>
                    <a:p>
                      <a:pPr algn="r" fontAlgn="ctr"/>
                      <a:r>
                        <a:rPr lang="en-US" altLang="zh-CN" sz="600" u="none" strike="noStrike">
                          <a:effectLst/>
                        </a:rPr>
                        <a:t>16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1.18E-02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4.6E-02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8.5E-02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1030787045"/>
                  </a:ext>
                </a:extLst>
              </a:tr>
              <a:tr h="128953">
                <a:tc>
                  <a:txBody>
                    <a:bodyPr/>
                    <a:lstStyle/>
                    <a:p>
                      <a:pPr algn="r" fontAlgn="ctr"/>
                      <a:r>
                        <a:rPr lang="en-US" altLang="zh-CN" sz="600" u="none" strike="noStrike">
                          <a:effectLst/>
                        </a:rPr>
                        <a:t>17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1.17E-05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6.0E-01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3.3E-01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9.5E-03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3.4E-03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1371176258"/>
                  </a:ext>
                </a:extLst>
              </a:tr>
              <a:tr h="128953">
                <a:tc>
                  <a:txBody>
                    <a:bodyPr/>
                    <a:lstStyle/>
                    <a:p>
                      <a:pPr algn="r" fontAlgn="ctr"/>
                      <a:r>
                        <a:rPr lang="en-US" altLang="zh-CN" sz="600" u="none" strike="noStrike">
                          <a:effectLst/>
                        </a:rPr>
                        <a:t>18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1.38E-07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1.0E-54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1.2E-74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1.9E-97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8.3E-116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8.2E-125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8.4E-144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2.9E-159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7.1E-181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1.6E-191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3794545008"/>
                  </a:ext>
                </a:extLst>
              </a:tr>
              <a:tr h="128953">
                <a:tc>
                  <a:txBody>
                    <a:bodyPr/>
                    <a:lstStyle/>
                    <a:p>
                      <a:pPr algn="r" fontAlgn="ctr"/>
                      <a:r>
                        <a:rPr lang="en-US" altLang="zh-CN" sz="600" u="none" strike="noStrike">
                          <a:effectLst/>
                        </a:rPr>
                        <a:t>19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8.14E-07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9.6E-44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5.5E-57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5.7E-70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3.9E-83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1.8E-88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2.1E-112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2.9E-139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729622337"/>
                  </a:ext>
                </a:extLst>
              </a:tr>
              <a:tr h="128953">
                <a:tc>
                  <a:txBody>
                    <a:bodyPr/>
                    <a:lstStyle/>
                    <a:p>
                      <a:pPr algn="r" fontAlgn="ctr"/>
                      <a:r>
                        <a:rPr lang="en-US" altLang="zh-CN" sz="600" u="none" strike="noStrike">
                          <a:effectLst/>
                        </a:rPr>
                        <a:t>20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5.60E-05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1.5E-35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5.2E-36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329641386"/>
                  </a:ext>
                </a:extLst>
              </a:tr>
              <a:tr h="128953">
                <a:tc>
                  <a:txBody>
                    <a:bodyPr/>
                    <a:lstStyle/>
                    <a:p>
                      <a:pPr algn="r" fontAlgn="ctr"/>
                      <a:r>
                        <a:rPr lang="en-US" altLang="zh-CN" sz="600" u="none" strike="noStrike">
                          <a:effectLst/>
                        </a:rPr>
                        <a:t>21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1.40E-06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1.1E-69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3.3E-100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9.4E-128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2.2E-153</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6.0E-168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5.8E-182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7.9E-203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1.6E-229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7.5E-245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745875070"/>
                  </a:ext>
                </a:extLst>
              </a:tr>
              <a:tr h="128953">
                <a:tc>
                  <a:txBody>
                    <a:bodyPr/>
                    <a:lstStyle/>
                    <a:p>
                      <a:pPr algn="r" fontAlgn="ctr"/>
                      <a:r>
                        <a:rPr lang="en-US" altLang="zh-CN" sz="600" u="none" strike="noStrike">
                          <a:effectLst/>
                        </a:rPr>
                        <a:t>22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8.61E-07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1.6E-71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3.5E-90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1.0E-108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5.0E-134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1.1E-149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1.3E-170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3.2E-181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1875939177"/>
                  </a:ext>
                </a:extLst>
              </a:tr>
              <a:tr h="128953">
                <a:tc>
                  <a:txBody>
                    <a:bodyPr/>
                    <a:lstStyle/>
                    <a:p>
                      <a:pPr algn="r" fontAlgn="ctr"/>
                      <a:r>
                        <a:rPr lang="en-US" altLang="zh-CN" sz="600" u="none" strike="noStrike">
                          <a:effectLst/>
                        </a:rPr>
                        <a:t>23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3.77E-02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5.8E-09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4.4E-12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3.9E-15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1.6E-18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1.7E-23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5.5E-27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3.6E-32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406455394"/>
                  </a:ext>
                </a:extLst>
              </a:tr>
              <a:tr h="128953">
                <a:tc>
                  <a:txBody>
                    <a:bodyPr/>
                    <a:lstStyle/>
                    <a:p>
                      <a:pPr algn="r" fontAlgn="ctr"/>
                      <a:r>
                        <a:rPr lang="en-US" altLang="zh-CN" sz="600" u="none" strike="noStrike">
                          <a:effectLst/>
                        </a:rPr>
                        <a:t>24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8.94E-06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4.4E-46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5.0E-65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3.7E-79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7.9E-96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1.5E-109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1.4E-140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8.5E-161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2.2E-172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96162572"/>
                  </a:ext>
                </a:extLst>
              </a:tr>
              <a:tr h="128953">
                <a:tc>
                  <a:txBody>
                    <a:bodyPr/>
                    <a:lstStyle/>
                    <a:p>
                      <a:pPr algn="r" fontAlgn="ctr"/>
                      <a:r>
                        <a:rPr lang="en-US" altLang="zh-CN" sz="600" u="none" strike="noStrike">
                          <a:effectLst/>
                        </a:rPr>
                        <a:t>25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1.35E-26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0.0E+00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447727573"/>
                  </a:ext>
                </a:extLst>
              </a:tr>
              <a:tr h="128953">
                <a:tc>
                  <a:txBody>
                    <a:bodyPr/>
                    <a:lstStyle/>
                    <a:p>
                      <a:pPr algn="r" fontAlgn="ctr"/>
                      <a:r>
                        <a:rPr lang="en-US" altLang="zh-CN" sz="600" u="none" strike="noStrike">
                          <a:effectLst/>
                        </a:rPr>
                        <a:t>26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2.93E-01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2.6E-07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9.3E-11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9.9E-13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8.0E-16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8.3E-20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6.1E-21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477592606"/>
                  </a:ext>
                </a:extLst>
              </a:tr>
              <a:tr h="128953">
                <a:tc>
                  <a:txBody>
                    <a:bodyPr/>
                    <a:lstStyle/>
                    <a:p>
                      <a:pPr algn="r" fontAlgn="ctr"/>
                      <a:r>
                        <a:rPr lang="en-US" altLang="zh-CN" sz="600" u="none" strike="noStrike">
                          <a:effectLst/>
                        </a:rPr>
                        <a:t>27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1.36E-06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2.0E-47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1.2E-61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4.0E-76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5.4E-86</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7.0E-100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2.5E-130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8.1E-141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844235204"/>
                  </a:ext>
                </a:extLst>
              </a:tr>
              <a:tr h="128953">
                <a:tc>
                  <a:txBody>
                    <a:bodyPr/>
                    <a:lstStyle/>
                    <a:p>
                      <a:pPr algn="r" fontAlgn="ctr"/>
                      <a:r>
                        <a:rPr lang="en-US" altLang="zh-CN" sz="600" u="none" strike="noStrike">
                          <a:effectLst/>
                        </a:rPr>
                        <a:t>28</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2.43E-06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1.3E-60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1.3E-78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4.1E-142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1.8E-167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2.2E-188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5.4E-214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8.8E-236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2.0E-267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2.0E-286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3512756817"/>
                  </a:ext>
                </a:extLst>
              </a:tr>
              <a:tr h="128953">
                <a:tc>
                  <a:txBody>
                    <a:bodyPr/>
                    <a:lstStyle/>
                    <a:p>
                      <a:pPr algn="r" fontAlgn="ctr"/>
                      <a:r>
                        <a:rPr lang="en-US" altLang="zh-CN" sz="600" u="none" strike="noStrike">
                          <a:effectLst/>
                        </a:rPr>
                        <a:t>29</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2.06E-05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1.1E-58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2.1E-73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4.9E-87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3.5E-110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2.2E-125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9.4E-139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2.3E-158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3.0E-168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3746638507"/>
                  </a:ext>
                </a:extLst>
              </a:tr>
              <a:tr h="128953">
                <a:tc>
                  <a:txBody>
                    <a:bodyPr/>
                    <a:lstStyle/>
                    <a:p>
                      <a:pPr algn="r" fontAlgn="ctr"/>
                      <a:r>
                        <a:rPr lang="en-US" altLang="zh-CN" sz="600" u="none" strike="noStrike">
                          <a:effectLst/>
                        </a:rPr>
                        <a:t>30</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5.03E-03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1.9E-27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5.9E-34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3.0E-46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545070405"/>
                  </a:ext>
                </a:extLst>
              </a:tr>
              <a:tr h="128953">
                <a:tc>
                  <a:txBody>
                    <a:bodyPr/>
                    <a:lstStyle/>
                    <a:p>
                      <a:pPr algn="r" fontAlgn="ctr"/>
                      <a:r>
                        <a:rPr lang="en-US" altLang="zh-CN" sz="600" u="none" strike="noStrike">
                          <a:effectLst/>
                        </a:rPr>
                        <a:t>31</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6.33E-04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2.8E-16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4.4E-20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6.5E-30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3.1E-39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2.5E-45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1.6E-52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3708701684"/>
                  </a:ext>
                </a:extLst>
              </a:tr>
              <a:tr h="128953">
                <a:tc>
                  <a:txBody>
                    <a:bodyPr/>
                    <a:lstStyle/>
                    <a:p>
                      <a:pPr algn="r" fontAlgn="ctr"/>
                      <a:r>
                        <a:rPr lang="en-US" altLang="zh-CN" sz="600" u="none" strike="noStrike">
                          <a:effectLst/>
                        </a:rPr>
                        <a:t>32</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5.48E-04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7.6E-12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3.7E-24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8.8E-29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2.8E-34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1.9E-36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3.5E-43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1.4E-46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1.7E-54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1511990642"/>
                  </a:ext>
                </a:extLst>
              </a:tr>
              <a:tr h="128953">
                <a:tc>
                  <a:txBody>
                    <a:bodyPr/>
                    <a:lstStyle/>
                    <a:p>
                      <a:pPr algn="r" fontAlgn="ctr"/>
                      <a:r>
                        <a:rPr lang="en-US" altLang="zh-CN" sz="600" u="none" strike="noStrike">
                          <a:effectLst/>
                        </a:rPr>
                        <a:t>33</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2.09E-04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6.4E-26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4.9E-38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3.8E-53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1.4E-65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2.7E-80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5.4E-89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9.8E-102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3.5E-114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7.1E-125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458708115"/>
                  </a:ext>
                </a:extLst>
              </a:tr>
              <a:tr h="128953">
                <a:tc>
                  <a:txBody>
                    <a:bodyPr/>
                    <a:lstStyle/>
                    <a:p>
                      <a:pPr algn="r" fontAlgn="ctr"/>
                      <a:r>
                        <a:rPr lang="en-US" altLang="zh-CN" sz="600" u="none" strike="noStrike">
                          <a:effectLst/>
                        </a:rPr>
                        <a:t>34</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6.41E-03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1.0E-11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9.4E-17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6.7E-22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4.2E-26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2.3E-31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1.2E-33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4.7E-37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7.9E-44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1.3E-51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9.5E-52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3479549638"/>
                  </a:ext>
                </a:extLst>
              </a:tr>
              <a:tr h="128953">
                <a:tc>
                  <a:txBody>
                    <a:bodyPr/>
                    <a:lstStyle/>
                    <a:p>
                      <a:pPr algn="r" fontAlgn="ctr"/>
                      <a:r>
                        <a:rPr lang="en-US" altLang="zh-CN" sz="600" u="none" strike="noStrike">
                          <a:effectLst/>
                        </a:rPr>
                        <a:t>35</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2.10E-04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2.8E-30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6.7E-42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9.9E-56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1.5E-69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1.7E-86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4.0E-96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7.3E-104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3.6E-114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5.7E-127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5.4E-137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989531108"/>
                  </a:ext>
                </a:extLst>
              </a:tr>
              <a:tr h="128953">
                <a:tc>
                  <a:txBody>
                    <a:bodyPr/>
                    <a:lstStyle/>
                    <a:p>
                      <a:pPr algn="r" fontAlgn="ctr"/>
                      <a:r>
                        <a:rPr lang="en-US" altLang="zh-CN" sz="600" u="none" strike="noStrike">
                          <a:effectLst/>
                        </a:rPr>
                        <a:t>36</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3.79E-02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4.7E-06</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1.1E-08</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3.7E-12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4.0E-15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1.2E-17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6.3E-19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1.3E-21</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2.4E-23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9.8E-29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4.1E-30</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119345886"/>
                  </a:ext>
                </a:extLst>
              </a:tr>
              <a:tr h="128953">
                <a:tc>
                  <a:txBody>
                    <a:bodyPr/>
                    <a:lstStyle/>
                    <a:p>
                      <a:pPr algn="r" fontAlgn="ctr"/>
                      <a:r>
                        <a:rPr lang="en-US" altLang="zh-CN" sz="600" u="none" strike="noStrike">
                          <a:effectLst/>
                        </a:rPr>
                        <a:t>37</a:t>
                      </a:r>
                      <a:endParaRPr lang="en-US" altLang="zh-CN" sz="600" b="1"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1.17E-09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2.9E-59</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6.3E-83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5.6E-112</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8.6E-144</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7.7E-173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1.4E-195</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1.7E-217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7.2E-237</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a:effectLst/>
                        </a:rPr>
                        <a:t>1.8E-263</a:t>
                      </a:r>
                      <a:endParaRPr lang="en-US" sz="600" b="0" i="0" u="none" strike="noStrike">
                        <a:solidFill>
                          <a:srgbClr val="000000"/>
                        </a:solidFill>
                        <a:effectLst/>
                        <a:latin typeface="Segoe UI" panose="020B0502040204020203" pitchFamily="34" charset="0"/>
                        <a:ea typeface="等线" panose="02010600030101010101" pitchFamily="2" charset="-122"/>
                      </a:endParaRPr>
                    </a:p>
                  </a:txBody>
                  <a:tcPr marL="2638" marR="2638" marT="2638" marB="0" anchor="ctr"/>
                </a:tc>
                <a:tc>
                  <a:txBody>
                    <a:bodyPr/>
                    <a:lstStyle/>
                    <a:p>
                      <a:pPr algn="r" fontAlgn="ctr"/>
                      <a:r>
                        <a:rPr lang="en-US" sz="600" u="none" strike="noStrike" dirty="0">
                          <a:effectLst/>
                        </a:rPr>
                        <a:t>9.7E-284</a:t>
                      </a:r>
                      <a:endParaRPr lang="en-US" sz="600" b="0" i="0" u="none" strike="noStrike" dirty="0">
                        <a:solidFill>
                          <a:srgbClr val="000000"/>
                        </a:solidFill>
                        <a:effectLst/>
                        <a:latin typeface="Segoe UI" panose="020B0502040204020203" pitchFamily="34" charset="0"/>
                        <a:ea typeface="等线" panose="02010600030101010101" pitchFamily="2" charset="-122"/>
                      </a:endParaRPr>
                    </a:p>
                  </a:txBody>
                  <a:tcPr marL="2638" marR="2638" marT="2638" marB="0" anchor="ctr"/>
                </a:tc>
                <a:extLst>
                  <a:ext uri="{0D108BD9-81ED-4DB2-BD59-A6C34878D82A}">
                    <a16:rowId xmlns:a16="http://schemas.microsoft.com/office/drawing/2014/main" val="2076142663"/>
                  </a:ext>
                </a:extLst>
              </a:tr>
            </a:tbl>
          </a:graphicData>
        </a:graphic>
      </p:graphicFrame>
      <p:sp>
        <p:nvSpPr>
          <p:cNvPr id="6" name="TextBox 5">
            <a:extLst>
              <a:ext uri="{FF2B5EF4-FFF2-40B4-BE49-F238E27FC236}">
                <a16:creationId xmlns:a16="http://schemas.microsoft.com/office/drawing/2014/main" id="{8071F749-99D4-66D2-246A-90FECDB26DF1}"/>
              </a:ext>
            </a:extLst>
          </p:cNvPr>
          <p:cNvSpPr txBox="1"/>
          <p:nvPr/>
        </p:nvSpPr>
        <p:spPr>
          <a:xfrm>
            <a:off x="7848601" y="1752600"/>
            <a:ext cx="4038600" cy="2585323"/>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Rows are nodes index. The first column is the p-value of t-test between original centralities of matrices, and other columns are</a:t>
            </a:r>
            <a:r>
              <a:rPr lang="en-US" altLang="zh-CN" dirty="0">
                <a:latin typeface="Times New Roman" panose="02020603050405020304" pitchFamily="18" charset="0"/>
                <a:cs typeface="Times New Roman" panose="02020603050405020304" pitchFamily="18" charset="0"/>
              </a:rPr>
              <a:t> p-values of t-test between centralities of generated IPF and control matrices under given generation size.</a:t>
            </a:r>
          </a:p>
          <a:p>
            <a:pPr marL="285750" indent="-285750" algn="l">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Most p-values decrease as generation size grows.</a:t>
            </a:r>
          </a:p>
        </p:txBody>
      </p:sp>
    </p:spTree>
    <p:extLst>
      <p:ext uri="{BB962C8B-B14F-4D97-AF65-F5344CB8AC3E}">
        <p14:creationId xmlns:p14="http://schemas.microsoft.com/office/powerpoint/2010/main" val="29843534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29E8-912D-90FE-9B61-3A8E1778E992}"/>
              </a:ext>
            </a:extLst>
          </p:cNvPr>
          <p:cNvSpPr>
            <a:spLocks noGrp="1"/>
          </p:cNvSpPr>
          <p:nvPr>
            <p:ph type="title"/>
          </p:nvPr>
        </p:nvSpPr>
        <p:spPr/>
        <p:txBody>
          <a:bodyPr/>
          <a:lstStyle/>
          <a:p>
            <a:r>
              <a:rPr lang="en-US" dirty="0"/>
              <a:t>Adjacency spectrum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E41C8B4-AD25-3BFF-5CCB-B49818383427}"/>
                  </a:ext>
                </a:extLst>
              </p:cNvPr>
              <p:cNvSpPr>
                <a:spLocks noGrp="1"/>
              </p:cNvSpPr>
              <p:nvPr>
                <p:ph idx="1"/>
              </p:nvPr>
            </p:nvSpPr>
            <p:spPr/>
            <p:txBody>
              <a:bodyPr>
                <a:normAutofit fontScale="92500" lnSpcReduction="10000"/>
              </a:bodyPr>
              <a:lstStyle/>
              <a:p>
                <a:r>
                  <a:rPr lang="en-US" altLang="zh-CN" b="0" i="0" dirty="0">
                    <a:effectLst/>
                    <a:latin typeface="Times New Roman" panose="02020603050405020304" pitchFamily="18" charset="0"/>
                    <a:cs typeface="Times New Roman" panose="02020603050405020304" pitchFamily="18" charset="0"/>
                  </a:rPr>
                  <a:t>adjacency spectral distance:</a:t>
                </a:r>
              </a:p>
              <a:p>
                <a:pPr marL="0" indent="0">
                  <a:buNone/>
                </a:pPr>
                <a:endParaRPr lang="en-US" altLang="zh-CN" b="0" i="0" dirty="0">
                  <a:effectLst/>
                  <a:latin typeface="Times New Roman" panose="02020603050405020304" pitchFamily="18" charset="0"/>
                  <a:cs typeface="Times New Roman" panose="02020603050405020304" pitchFamily="18" charset="0"/>
                </a:endParaRPr>
              </a:p>
              <a:p>
                <a:r>
                  <a:rPr lang="en-US" altLang="zh-CN" b="0" i="0" dirty="0">
                    <a:effectLst/>
                    <a:latin typeface="Times New Roman" panose="02020603050405020304" pitchFamily="18" charset="0"/>
                    <a:cs typeface="Times New Roman" panose="02020603050405020304" pitchFamily="18" charset="0"/>
                  </a:rPr>
                  <a:t>To compare two populations of graphs, we first calculate the distance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 </m:t>
                    </m:r>
                  </m:oMath>
                </a14:m>
                <a:r>
                  <a:rPr lang="en-US" altLang="zh-CN" b="0" i="0" dirty="0">
                    <a:effectLst/>
                    <a:latin typeface="Times New Roman" panose="02020603050405020304" pitchFamily="18" charset="0"/>
                    <a:cs typeface="Times New Roman" panose="02020603050405020304" pitchFamily="18" charset="0"/>
                  </a:rPr>
                  <a:t>for each pair of graphs, </a:t>
                </a:r>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latin typeface="Times New Roman" panose="02020603050405020304" pitchFamily="18" charset="0"/>
                    <a:cs typeface="Times New Roman" panose="02020603050405020304" pitchFamily="18" charset="0"/>
                  </a:rPr>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oMath>
                </a14:m>
                <a:r>
                  <a:rPr lang="en-US" altLang="zh-CN" dirty="0">
                    <a:latin typeface="Times New Roman" panose="02020603050405020304" pitchFamily="18" charset="0"/>
                    <a:cs typeface="Times New Roman" panose="02020603050405020304" pitchFamily="18" charset="0"/>
                  </a:rPr>
                  <a:t> is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endParaRPr lang="en-US" altLang="zh-CN" dirty="0">
                  <a:latin typeface="Times New Roman" panose="02020603050405020304" pitchFamily="18" charset="0"/>
                  <a:cs typeface="Times New Roman" panose="02020603050405020304" pitchFamily="18" charset="0"/>
                </a:endParaRPr>
              </a:p>
              <a:p>
                <a:r>
                  <a:rPr lang="en-US" altLang="zh-CN" b="0" i="0" dirty="0">
                    <a:effectLst/>
                    <a:latin typeface="Times New Roman" panose="02020603050405020304" pitchFamily="18" charset="0"/>
                    <a:cs typeface="Times New Roman" panose="02020603050405020304" pitchFamily="18" charset="0"/>
                  </a:rPr>
                  <a:t>Under the null hypothesis, the mean and variance of</a:t>
                </a:r>
                <a:br>
                  <a:rPr lang="en-US" altLang="zh-CN" dirty="0">
                    <a:latin typeface="Times New Roman" panose="02020603050405020304" pitchFamily="18" charset="0"/>
                    <a:cs typeface="Times New Roman" panose="02020603050405020304" pitchFamily="18" charset="0"/>
                  </a:rPr>
                </a:br>
                <a:r>
                  <a:rPr lang="en-US" altLang="zh-CN" b="0" i="0" dirty="0">
                    <a:effectLst/>
                    <a:latin typeface="Times New Roman" panose="02020603050405020304" pitchFamily="18" charset="0"/>
                    <a:cs typeface="Times New Roman" panose="02020603050405020304" pitchFamily="18" charset="0"/>
                  </a:rPr>
                  <a:t>adjacency spectral distance can be approximated by the sample mean and sample variance of </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m:t>
                        </m:r>
                      </m:e>
                    </m:d>
                  </m:oMath>
                </a14:m>
                <a:r>
                  <a:rPr lang="en-US" altLang="zh-CN" b="0" i="0" dirty="0">
                    <a:effectLst/>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en-US" altLang="zh-CN" b="0" i="0" dirty="0">
                    <a:effectLst/>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oMath>
                </a14:m>
                <a:r>
                  <a:rPr lang="en-US" altLang="zh-CN" b="0" i="0" dirty="0">
                    <a:effectLst/>
                    <a:latin typeface="Times New Roman" panose="02020603050405020304" pitchFamily="18" charset="0"/>
                    <a:cs typeface="Times New Roman" panose="02020603050405020304" pitchFamily="18" charset="0"/>
                  </a:rPr>
                  <a:t> are both drawn from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i="0" dirty="0">
                    <a:effectLst/>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en-US" altLang="zh-CN" b="0" i="0"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a:extLst>
                  <a:ext uri="{FF2B5EF4-FFF2-40B4-BE49-F238E27FC236}">
                    <a16:creationId xmlns:a16="http://schemas.microsoft.com/office/drawing/2014/main" id="{2E41C8B4-AD25-3BFF-5CCB-B49818383427}"/>
                  </a:ext>
                </a:extLst>
              </p:cNvPr>
              <p:cNvSpPr>
                <a:spLocks noGrp="1" noRot="1" noChangeAspect="1" noMove="1" noResize="1" noEditPoints="1" noAdjustHandles="1" noChangeArrowheads="1" noChangeShapeType="1" noTextEdit="1"/>
              </p:cNvSpPr>
              <p:nvPr>
                <p:ph idx="1"/>
              </p:nvPr>
            </p:nvSpPr>
            <p:spPr>
              <a:blipFill>
                <a:blip r:embed="rId2"/>
                <a:stretch>
                  <a:fillRect l="-1111" t="-2695" r="-172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A55EFD9-8653-771B-690E-318E8B69145C}"/>
              </a:ext>
            </a:extLst>
          </p:cNvPr>
          <p:cNvPicPr>
            <a:picLocks noChangeAspect="1"/>
          </p:cNvPicPr>
          <p:nvPr/>
        </p:nvPicPr>
        <p:blipFill>
          <a:blip r:embed="rId3"/>
          <a:stretch>
            <a:fillRect/>
          </a:stretch>
        </p:blipFill>
        <p:spPr>
          <a:xfrm>
            <a:off x="5715000" y="1672087"/>
            <a:ext cx="3013369" cy="381000"/>
          </a:xfrm>
          <a:prstGeom prst="rect">
            <a:avLst/>
          </a:prstGeom>
        </p:spPr>
      </p:pic>
      <p:pic>
        <p:nvPicPr>
          <p:cNvPr id="11" name="Picture 10">
            <a:extLst>
              <a:ext uri="{FF2B5EF4-FFF2-40B4-BE49-F238E27FC236}">
                <a16:creationId xmlns:a16="http://schemas.microsoft.com/office/drawing/2014/main" id="{BE0476C9-985E-CA18-937A-03BDD027C6CB}"/>
              </a:ext>
            </a:extLst>
          </p:cNvPr>
          <p:cNvPicPr>
            <a:picLocks noChangeAspect="1"/>
          </p:cNvPicPr>
          <p:nvPr/>
        </p:nvPicPr>
        <p:blipFill>
          <a:blip r:embed="rId4"/>
          <a:stretch>
            <a:fillRect/>
          </a:stretch>
        </p:blipFill>
        <p:spPr>
          <a:xfrm>
            <a:off x="1066800" y="2239963"/>
            <a:ext cx="8088301" cy="381000"/>
          </a:xfrm>
          <a:prstGeom prst="rect">
            <a:avLst/>
          </a:prstGeom>
        </p:spPr>
      </p:pic>
    </p:spTree>
    <p:extLst>
      <p:ext uri="{BB962C8B-B14F-4D97-AF65-F5344CB8AC3E}">
        <p14:creationId xmlns:p14="http://schemas.microsoft.com/office/powerpoint/2010/main" val="2371154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IPF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norm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oMath>
                </a14:m>
                <a:r>
                  <a:rPr lang="en-US" altLang="zh-CN" sz="2800" b="0" dirty="0">
                    <a:effectLst/>
                    <a:latin typeface="Times New Roman" panose="02020603050405020304" pitchFamily="18" charset="0"/>
                    <a:cs typeface="Times New Roman" panose="02020603050405020304" pitchFamily="18" charset="0"/>
                  </a:rPr>
                  <a:t> is the original adjacency matrices,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1</m:t>
                        </m:r>
                      </m:sub>
                    </m:sSub>
                  </m:oMath>
                </a14:m>
                <a:r>
                  <a:rPr lang="en-US" altLang="zh-CN" sz="2800" b="0" dirty="0">
                    <a:effectLst/>
                    <a:latin typeface="Times New Roman" panose="02020603050405020304" pitchFamily="18" charset="0"/>
                    <a:cs typeface="Times New Roman" panose="02020603050405020304" pitchFamily="18" charset="0"/>
                  </a:rPr>
                  <a:t> is 1000 generated adjacency matrices from VGAE IPF model.</a:t>
                </a:r>
              </a:p>
              <a:p>
                <a:r>
                  <a:rPr lang="en-US" altLang="zh-CN" sz="2800" dirty="0">
                    <a:latin typeface="Times New Roman" panose="02020603050405020304" pitchFamily="18" charset="0"/>
                    <a:cs typeface="Times New Roman" panose="02020603050405020304" pitchFamily="18" charset="0"/>
                  </a:rPr>
                  <a:t>10</a:t>
                </a:r>
                <a:r>
                  <a:rPr lang="en-US" altLang="zh-CN" sz="2800" b="0" dirty="0">
                    <a:effectLst/>
                    <a:latin typeface="Times New Roman" panose="02020603050405020304" pitchFamily="18" charset="0"/>
                    <a:cs typeface="Times New Roman" panose="02020603050405020304" pitchFamily="18" charset="0"/>
                  </a:rPr>
                  <a:t>00*32</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 </m:t>
                        </m:r>
                        <m:r>
                          <a:rPr lang="en-US" altLang="zh-CN" sz="2800" b="0" i="1" smtClean="0">
                            <a:effectLst/>
                            <a:latin typeface="Cambria Math" panose="02040503050406030204" pitchFamily="18" charset="0"/>
                          </a:rPr>
                          <m:t>𝑚𝑒𝑎𝑛</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𝑑</m:t>
                        </m:r>
                      </m:e>
                      <m:sub>
                        <m:r>
                          <a:rPr lang="en-US" altLang="zh-CN" sz="2800" b="0" i="1" smtClean="0">
                            <a:effectLst/>
                            <a:latin typeface="Cambria Math" panose="02040503050406030204" pitchFamily="18" charset="0"/>
                          </a:rPr>
                          <m:t>𝐴</m:t>
                        </m:r>
                      </m:sub>
                    </m:sSub>
                    <m:d>
                      <m:dPr>
                        <m:ctrlPr>
                          <a:rPr lang="en-US" altLang="zh-CN" sz="2800" b="0" i="1" smtClean="0">
                            <a:effectLst/>
                            <a:latin typeface="Cambria Math" panose="02040503050406030204" pitchFamily="18" charset="0"/>
                          </a:rPr>
                        </m:ctrlPr>
                      </m:dPr>
                      <m:e>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0</m:t>
                            </m:r>
                          </m:sub>
                        </m:sSub>
                        <m:r>
                          <a:rPr lang="en-US" altLang="zh-CN" sz="2800" b="0" i="1" smtClean="0">
                            <a:effectLst/>
                            <a:latin typeface="Cambria Math" panose="02040503050406030204" pitchFamily="18" charset="0"/>
                          </a:rPr>
                          <m:t>, </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1</m:t>
                            </m:r>
                          </m:sub>
                        </m:sSub>
                      </m:e>
                    </m:d>
                    <m:r>
                      <a:rPr lang="en-US" altLang="zh-CN" sz="2800" b="0" i="1" smtClean="0">
                        <a:effectLst/>
                        <a:latin typeface="Cambria Math" panose="02040503050406030204" pitchFamily="18" charset="0"/>
                      </a:rPr>
                      <m:t>)=5.39</m:t>
                    </m:r>
                  </m:oMath>
                </a14:m>
                <a:endParaRPr lang="en-US" altLang="zh-CN" sz="2800" b="0" i="1" dirty="0">
                  <a:effectLst/>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32</a:t>
                </a:r>
                <a:r>
                  <a:rPr lang="en-US" altLang="zh-CN" sz="2800" b="0" dirty="0">
                    <a:effectLst/>
                    <a:latin typeface="Times New Roman" panose="02020603050405020304" pitchFamily="18" charset="0"/>
                    <a:cs typeface="Times New Roman" panose="02020603050405020304" pitchFamily="18" charset="0"/>
                  </a:rPr>
                  <a:t>*32</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b="0" i="1"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4.86</m:t>
                    </m:r>
                  </m:oMath>
                </a14:m>
                <a:endParaRPr lang="en-US" altLang="zh-CN" sz="2800" b="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2.13</m:t>
                    </m:r>
                  </m:oMath>
                </a14:m>
                <a:endParaRPr lang="en-US" altLang="zh-CN" sz="2800" b="0" i="1" dirty="0">
                  <a:latin typeface="Times New Roman" panose="02020603050405020304" pitchFamily="18" charset="0"/>
                  <a:cs typeface="Times New Roman" panose="02020603050405020304" pitchFamily="18" charset="0"/>
                </a:endParaRPr>
              </a:p>
              <a:p>
                <a:r>
                  <a:rPr lang="en-US" altLang="zh-CN" sz="2800"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m:t>
                            </m:r>
                            <m:r>
                              <m:rPr>
                                <m:nor/>
                              </m:rPr>
                              <a:rPr lang="en-US" altLang="zh-CN" sz="2800" i="1" dirty="0">
                                <a:latin typeface="Times New Roman" panose="02020603050405020304" pitchFamily="18" charset="0"/>
                                <a:cs typeface="Times New Roman" panose="02020603050405020304" pitchFamily="18" charset="0"/>
                              </a:rPr>
                              <m:t> −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den>
                    </m:f>
                  </m:oMath>
                </a14:m>
                <a:r>
                  <a:rPr lang="en-US" altLang="zh-CN" sz="2800" i="1" dirty="0">
                    <a:latin typeface="Times New Roman" panose="02020603050405020304" pitchFamily="18" charset="0"/>
                    <a:cs typeface="Times New Roman" panose="02020603050405020304" pitchFamily="18" charset="0"/>
                  </a:rPr>
                  <a:t>=0.13.</a:t>
                </a:r>
              </a:p>
              <a:p>
                <a14:m>
                  <m:oMath xmlns:m="http://schemas.openxmlformats.org/officeDocument/2006/math">
                    <m:sSup>
                      <m:sSupPr>
                        <m:ctrlPr>
                          <a:rPr lang="en-US" altLang="zh-CN" sz="2800" i="1" smtClean="0">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b="0" i="1" smtClean="0">
                            <a:latin typeface="Cambria Math" panose="02040503050406030204" pitchFamily="18" charset="0"/>
                            <a:cs typeface="Times New Roman" panose="02020603050405020304" pitchFamily="18" charset="0"/>
                          </a:rPr>
                          <m:t>2</m:t>
                        </m:r>
                      </m:sup>
                    </m:sSup>
                    <m:d>
                      <m:dPr>
                        <m:ctrlPr>
                          <a:rPr lang="en-US" altLang="zh-CN" sz="2800" b="0" i="1" smtClean="0">
                            <a:latin typeface="Cambria Math" panose="02040503050406030204" pitchFamily="18" charset="0"/>
                            <a:cs typeface="Times New Roman" panose="02020603050405020304" pitchFamily="18" charset="0"/>
                          </a:rPr>
                        </m:ctrlPr>
                      </m:dPr>
                      <m:e>
                        <m:r>
                          <a:rPr lang="en-US" altLang="zh-CN" sz="2800" b="0" i="1" smtClean="0">
                            <a:latin typeface="Cambria Math" panose="02040503050406030204" pitchFamily="18" charset="0"/>
                            <a:cs typeface="Times New Roman" panose="02020603050405020304" pitchFamily="18" charset="0"/>
                          </a:rPr>
                          <m:t>0.05, </m:t>
                        </m:r>
                        <m:r>
                          <a:rPr lang="en-US" altLang="zh-CN" sz="2800" b="0" i="1" smtClean="0">
                            <a:latin typeface="Cambria Math" panose="02040503050406030204" pitchFamily="18" charset="0"/>
                            <a:cs typeface="Times New Roman" panose="02020603050405020304" pitchFamily="18" charset="0"/>
                          </a:rPr>
                          <m:t>𝑑𝑓</m:t>
                        </m:r>
                        <m:r>
                          <a:rPr lang="en-US" altLang="zh-CN" sz="2800" b="0" i="1" smtClean="0">
                            <a:latin typeface="Cambria Math" panose="02040503050406030204" pitchFamily="18" charset="0"/>
                            <a:cs typeface="Times New Roman" panose="02020603050405020304" pitchFamily="18" charset="0"/>
                          </a:rPr>
                          <m:t>=1</m:t>
                        </m:r>
                      </m:e>
                    </m:d>
                    <m:r>
                      <a:rPr lang="en-US" altLang="zh-CN" sz="2800" b="0" i="1" smtClean="0">
                        <a:latin typeface="Cambria Math" panose="02040503050406030204" pitchFamily="18" charset="0"/>
                        <a:cs typeface="Times New Roman" panose="02020603050405020304" pitchFamily="18" charset="0"/>
                      </a:rPr>
                      <m:t>&lt;</m:t>
                    </m:r>
                    <m:r>
                      <a:rPr lang="en-US" altLang="zh-CN" sz="2800" b="0" i="1" smtClean="0">
                        <a:latin typeface="Cambria Math" panose="02040503050406030204" pitchFamily="18" charset="0"/>
                        <a:cs typeface="Times New Roman" panose="02020603050405020304" pitchFamily="18" charset="0"/>
                      </a:rPr>
                      <m:t>𝑊</m:t>
                    </m:r>
                    <m:r>
                      <a:rPr lang="en-US" altLang="zh-CN" sz="2800" b="0" i="1" smtClean="0">
                        <a:latin typeface="Cambria Math" panose="02040503050406030204" pitchFamily="18" charset="0"/>
                        <a:cs typeface="Times New Roman" panose="02020603050405020304" pitchFamily="18" charset="0"/>
                      </a:rPr>
                      <m:t>&lt;</m:t>
                    </m:r>
                    <m:sSup>
                      <m:sSupPr>
                        <m:ctrlPr>
                          <a:rPr lang="en-US" altLang="zh-CN" sz="2800" i="1">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i="1">
                            <a:latin typeface="Cambria Math" panose="02040503050406030204" pitchFamily="18" charset="0"/>
                            <a:cs typeface="Times New Roman" panose="02020603050405020304" pitchFamily="18" charset="0"/>
                          </a:rPr>
                          <m:t>2</m:t>
                        </m:r>
                      </m:sup>
                    </m:sSup>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0.</m:t>
                        </m:r>
                        <m:r>
                          <a:rPr lang="en-US" altLang="zh-CN" sz="2800" b="0" i="1" smtClean="0">
                            <a:latin typeface="Cambria Math" panose="02040503050406030204" pitchFamily="18" charset="0"/>
                            <a:cs typeface="Times New Roman" panose="02020603050405020304" pitchFamily="18" charset="0"/>
                          </a:rPr>
                          <m:t>9</m:t>
                        </m:r>
                        <m:r>
                          <a:rPr lang="en-US" altLang="zh-CN" sz="2800" i="1">
                            <a:latin typeface="Cambria Math" panose="02040503050406030204" pitchFamily="18" charset="0"/>
                            <a:cs typeface="Times New Roman" panose="02020603050405020304" pitchFamily="18" charset="0"/>
                          </a:rPr>
                          <m:t>5, </m:t>
                        </m:r>
                        <m:r>
                          <a:rPr lang="en-US" altLang="zh-CN" sz="2800" i="1">
                            <a:latin typeface="Cambria Math" panose="02040503050406030204" pitchFamily="18" charset="0"/>
                            <a:cs typeface="Times New Roman" panose="02020603050405020304" pitchFamily="18" charset="0"/>
                          </a:rPr>
                          <m:t>𝑑𝑓</m:t>
                        </m:r>
                        <m:r>
                          <a:rPr lang="en-US" altLang="zh-CN" sz="2800" i="1">
                            <a:latin typeface="Cambria Math" panose="02040503050406030204" pitchFamily="18" charset="0"/>
                            <a:cs typeface="Times New Roman" panose="02020603050405020304" pitchFamily="18" charset="0"/>
                          </a:rPr>
                          <m:t>=1</m:t>
                        </m:r>
                      </m:e>
                    </m:d>
                  </m:oMath>
                </a14:m>
                <a:r>
                  <a:rPr lang="en-US" altLang="zh-CN" sz="2800" i="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Hence, we cannot reject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oMath>
                </a14:m>
                <a:r>
                  <a:rPr lang="en-US" altLang="zh-CN" sz="2800" i="1" dirty="0">
                    <a:latin typeface="Times New Roman" panose="02020603050405020304" pitchFamily="18" charset="0"/>
                    <a:cs typeface="Times New Roman" panose="02020603050405020304" pitchFamily="18" charset="0"/>
                  </a:rPr>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oMath>
                </a14:m>
                <a:r>
                  <a:rPr lang="en-US" altLang="zh-CN" sz="2800" i="1" dirty="0">
                    <a:latin typeface="Times New Roman" panose="02020603050405020304" pitchFamily="18" charset="0"/>
                    <a:cs typeface="Times New Roman" panose="02020603050405020304" pitchFamily="18" charset="0"/>
                  </a:rPr>
                  <a:t>.</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23750138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Control group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norm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oMath>
                </a14:m>
                <a:r>
                  <a:rPr lang="en-US" altLang="zh-CN" sz="2800" b="0" dirty="0">
                    <a:effectLst/>
                    <a:latin typeface="Times New Roman" panose="02020603050405020304" pitchFamily="18" charset="0"/>
                    <a:cs typeface="Times New Roman" panose="02020603050405020304" pitchFamily="18" charset="0"/>
                  </a:rPr>
                  <a:t> is the original adjacency matrices,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1</m:t>
                        </m:r>
                      </m:sub>
                    </m:sSub>
                  </m:oMath>
                </a14:m>
                <a:r>
                  <a:rPr lang="en-US" altLang="zh-CN" sz="2800" b="0" dirty="0">
                    <a:effectLst/>
                    <a:latin typeface="Times New Roman" panose="02020603050405020304" pitchFamily="18" charset="0"/>
                    <a:cs typeface="Times New Roman" panose="02020603050405020304" pitchFamily="18" charset="0"/>
                  </a:rPr>
                  <a:t> is 1000 generated adjacency matrices from VGAE Control model.</a:t>
                </a:r>
              </a:p>
              <a:p>
                <a:r>
                  <a:rPr lang="en-US" altLang="zh-CN" sz="2800" dirty="0">
                    <a:latin typeface="Times New Roman" panose="02020603050405020304" pitchFamily="18" charset="0"/>
                    <a:cs typeface="Times New Roman" panose="02020603050405020304" pitchFamily="18" charset="0"/>
                  </a:rPr>
                  <a:t>10</a:t>
                </a:r>
                <a:r>
                  <a:rPr lang="en-US" altLang="zh-CN" sz="2800" b="0" dirty="0">
                    <a:effectLst/>
                    <a:latin typeface="Times New Roman" panose="02020603050405020304" pitchFamily="18" charset="0"/>
                    <a:cs typeface="Times New Roman" panose="02020603050405020304" pitchFamily="18" charset="0"/>
                  </a:rPr>
                  <a:t>00*28</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 </m:t>
                        </m:r>
                        <m:r>
                          <a:rPr lang="en-US" altLang="zh-CN" sz="2800" b="0" i="1" smtClean="0">
                            <a:effectLst/>
                            <a:latin typeface="Cambria Math" panose="02040503050406030204" pitchFamily="18" charset="0"/>
                          </a:rPr>
                          <m:t>𝑚𝑒𝑎𝑛</m:t>
                        </m:r>
                        <m:r>
                          <a:rPr lang="en-US" altLang="zh-CN" sz="2800" b="0" i="1" smtClean="0">
                            <a:effectLst/>
                            <a:latin typeface="Cambria Math" panose="02040503050406030204" pitchFamily="18" charset="0"/>
                          </a:rPr>
                          <m:t>(</m:t>
                        </m:r>
                        <m:r>
                          <a:rPr lang="en-US" altLang="zh-CN" sz="2800" b="0" i="1" smtClean="0">
                            <a:effectLst/>
                            <a:latin typeface="Cambria Math" panose="02040503050406030204" pitchFamily="18" charset="0"/>
                          </a:rPr>
                          <m:t>𝑑</m:t>
                        </m:r>
                      </m:e>
                      <m:sub>
                        <m:r>
                          <a:rPr lang="en-US" altLang="zh-CN" sz="2800" b="0" i="1" smtClean="0">
                            <a:effectLst/>
                            <a:latin typeface="Cambria Math" panose="02040503050406030204" pitchFamily="18" charset="0"/>
                          </a:rPr>
                          <m:t>𝐴</m:t>
                        </m:r>
                      </m:sub>
                    </m:sSub>
                    <m:d>
                      <m:dPr>
                        <m:ctrlPr>
                          <a:rPr lang="en-US" altLang="zh-CN" sz="2800" b="0" i="1" smtClean="0">
                            <a:effectLst/>
                            <a:latin typeface="Cambria Math" panose="02040503050406030204" pitchFamily="18" charset="0"/>
                          </a:rPr>
                        </m:ctrlPr>
                      </m:dPr>
                      <m:e>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0</m:t>
                            </m:r>
                          </m:sub>
                        </m:sSub>
                        <m:r>
                          <a:rPr lang="en-US" altLang="zh-CN" sz="2800" b="0" i="1" smtClean="0">
                            <a:effectLst/>
                            <a:latin typeface="Cambria Math" panose="02040503050406030204" pitchFamily="18" charset="0"/>
                          </a:rPr>
                          <m:t>, </m:t>
                        </m:r>
                        <m:sSub>
                          <m:sSubPr>
                            <m:ctrlPr>
                              <a:rPr lang="en-US" altLang="zh-CN" sz="2800" b="0" i="1" smtClean="0">
                                <a:effectLst/>
                                <a:latin typeface="Cambria Math" panose="02040503050406030204" pitchFamily="18" charset="0"/>
                              </a:rPr>
                            </m:ctrlPr>
                          </m:sSubPr>
                          <m:e>
                            <m:r>
                              <a:rPr lang="en-US" altLang="zh-CN" sz="2800" b="0" i="1" smtClean="0">
                                <a:effectLst/>
                                <a:latin typeface="Cambria Math" panose="02040503050406030204" pitchFamily="18" charset="0"/>
                              </a:rPr>
                              <m:t>𝐺</m:t>
                            </m:r>
                          </m:e>
                          <m:sub>
                            <m:r>
                              <a:rPr lang="en-US" altLang="zh-CN" sz="2800" b="0" i="1" smtClean="0">
                                <a:effectLst/>
                                <a:latin typeface="Cambria Math" panose="02040503050406030204" pitchFamily="18" charset="0"/>
                              </a:rPr>
                              <m:t>1</m:t>
                            </m:r>
                          </m:sub>
                        </m:sSub>
                      </m:e>
                    </m:d>
                    <m:r>
                      <a:rPr lang="en-US" altLang="zh-CN" sz="2800" b="0" i="1" smtClean="0">
                        <a:effectLst/>
                        <a:latin typeface="Cambria Math" panose="02040503050406030204" pitchFamily="18" charset="0"/>
                      </a:rPr>
                      <m:t>)=5.32</m:t>
                    </m:r>
                  </m:oMath>
                </a14:m>
                <a:endParaRPr lang="en-US" altLang="zh-CN" sz="2800" b="0" i="1" dirty="0">
                  <a:effectLst/>
                  <a:latin typeface="Times New Roman" panose="02020603050405020304" pitchFamily="18" charset="0"/>
                  <a:cs typeface="Times New Roman" panose="02020603050405020304" pitchFamily="18" charset="0"/>
                </a:endParaRPr>
              </a:p>
              <a:p>
                <a:r>
                  <a:rPr lang="en-US" altLang="zh-CN" sz="2800" b="0" dirty="0">
                    <a:effectLst/>
                    <a:latin typeface="Times New Roman" panose="02020603050405020304" pitchFamily="18" charset="0"/>
                    <a:cs typeface="Times New Roman" panose="02020603050405020304" pitchFamily="18" charset="0"/>
                  </a:rPr>
                  <a:t>28*28</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b="0" i="1"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4.65</m:t>
                    </m:r>
                  </m:oMath>
                </a14:m>
                <a:endParaRPr lang="en-US" altLang="zh-CN" sz="2800" b="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r>
                      <a:rPr lang="en-US" altLang="zh-CN" sz="2800" b="0" i="1" smtClean="0">
                        <a:latin typeface="Cambria Math" panose="02040503050406030204" pitchFamily="18" charset="0"/>
                      </a:rPr>
                      <m:t>1.97</m:t>
                    </m:r>
                  </m:oMath>
                </a14:m>
                <a:endParaRPr lang="en-US" altLang="zh-CN" sz="2800" b="0" i="1" dirty="0">
                  <a:latin typeface="Times New Roman" panose="02020603050405020304" pitchFamily="18" charset="0"/>
                  <a:cs typeface="Times New Roman" panose="02020603050405020304" pitchFamily="18" charset="0"/>
                </a:endParaRPr>
              </a:p>
              <a:p>
                <a:r>
                  <a:rPr lang="en-US" altLang="zh-CN" sz="2800"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r>
                              <a:rPr lang="en-US" altLang="zh-CN" sz="2800" i="1">
                                <a:latin typeface="Cambria Math" panose="02040503050406030204" pitchFamily="18" charset="0"/>
                              </a:rPr>
                              <m:t>)</m:t>
                            </m:r>
                            <m:r>
                              <m:rPr>
                                <m:nor/>
                              </m:rPr>
                              <a:rPr lang="en-US" altLang="zh-CN" sz="2800" i="1" dirty="0">
                                <a:latin typeface="Times New Roman" panose="02020603050405020304" pitchFamily="18" charset="0"/>
                                <a:cs typeface="Times New Roman" panose="02020603050405020304" pitchFamily="18" charset="0"/>
                              </a:rPr>
                              <m:t> −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𝑚𝑒𝑎𝑛</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e>
                          <m:sup>
                            <m:r>
                              <a:rPr lang="en-US" altLang="zh-CN" sz="2800" b="0" i="1" smtClean="0">
                                <a:latin typeface="Cambria Math" panose="02040503050406030204" pitchFamily="18" charset="0"/>
                              </a:rPr>
                              <m:t>2</m:t>
                            </m:r>
                          </m:sup>
                        </m:sSup>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𝑣𝑎𝑟</m:t>
                            </m:r>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r>
                          <a:rPr lang="en-US" altLang="zh-CN" sz="2800" i="1">
                            <a:latin typeface="Cambria Math" panose="02040503050406030204" pitchFamily="18" charset="0"/>
                          </a:rPr>
                          <m:t>)</m:t>
                        </m:r>
                      </m:den>
                    </m:f>
                  </m:oMath>
                </a14:m>
                <a:r>
                  <a:rPr lang="en-US" altLang="zh-CN" sz="2800" i="1" dirty="0">
                    <a:latin typeface="Times New Roman" panose="02020603050405020304" pitchFamily="18" charset="0"/>
                    <a:cs typeface="Times New Roman" panose="02020603050405020304" pitchFamily="18" charset="0"/>
                  </a:rPr>
                  <a:t>=0.22</a:t>
                </a:r>
              </a:p>
              <a:p>
                <a14:m>
                  <m:oMath xmlns:m="http://schemas.openxmlformats.org/officeDocument/2006/math">
                    <m:sSup>
                      <m:sSupPr>
                        <m:ctrlPr>
                          <a:rPr lang="en-US" altLang="zh-CN" sz="2800" i="1" smtClean="0">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b="0" i="1" smtClean="0">
                            <a:latin typeface="Cambria Math" panose="02040503050406030204" pitchFamily="18" charset="0"/>
                            <a:cs typeface="Times New Roman" panose="02020603050405020304" pitchFamily="18" charset="0"/>
                          </a:rPr>
                          <m:t>2</m:t>
                        </m:r>
                      </m:sup>
                    </m:sSup>
                    <m:d>
                      <m:dPr>
                        <m:ctrlPr>
                          <a:rPr lang="en-US" altLang="zh-CN" sz="2800" b="0" i="1" smtClean="0">
                            <a:latin typeface="Cambria Math" panose="02040503050406030204" pitchFamily="18" charset="0"/>
                            <a:cs typeface="Times New Roman" panose="02020603050405020304" pitchFamily="18" charset="0"/>
                          </a:rPr>
                        </m:ctrlPr>
                      </m:dPr>
                      <m:e>
                        <m:r>
                          <a:rPr lang="en-US" altLang="zh-CN" sz="2800" b="0" i="1" smtClean="0">
                            <a:latin typeface="Cambria Math" panose="02040503050406030204" pitchFamily="18" charset="0"/>
                            <a:cs typeface="Times New Roman" panose="02020603050405020304" pitchFamily="18" charset="0"/>
                          </a:rPr>
                          <m:t>0.05, </m:t>
                        </m:r>
                        <m:r>
                          <a:rPr lang="en-US" altLang="zh-CN" sz="2800" b="0" i="1" smtClean="0">
                            <a:latin typeface="Cambria Math" panose="02040503050406030204" pitchFamily="18" charset="0"/>
                            <a:cs typeface="Times New Roman" panose="02020603050405020304" pitchFamily="18" charset="0"/>
                          </a:rPr>
                          <m:t>𝑑𝑓</m:t>
                        </m:r>
                        <m:r>
                          <a:rPr lang="en-US" altLang="zh-CN" sz="2800" b="0" i="1" smtClean="0">
                            <a:latin typeface="Cambria Math" panose="02040503050406030204" pitchFamily="18" charset="0"/>
                            <a:cs typeface="Times New Roman" panose="02020603050405020304" pitchFamily="18" charset="0"/>
                          </a:rPr>
                          <m:t>=1</m:t>
                        </m:r>
                      </m:e>
                    </m:d>
                    <m:r>
                      <a:rPr lang="en-US" altLang="zh-CN" sz="2800" b="0" i="1" smtClean="0">
                        <a:latin typeface="Cambria Math" panose="02040503050406030204" pitchFamily="18" charset="0"/>
                        <a:cs typeface="Times New Roman" panose="02020603050405020304" pitchFamily="18" charset="0"/>
                      </a:rPr>
                      <m:t>&lt;</m:t>
                    </m:r>
                    <m:r>
                      <a:rPr lang="en-US" altLang="zh-CN" sz="2800" b="0" i="1" smtClean="0">
                        <a:latin typeface="Cambria Math" panose="02040503050406030204" pitchFamily="18" charset="0"/>
                        <a:cs typeface="Times New Roman" panose="02020603050405020304" pitchFamily="18" charset="0"/>
                      </a:rPr>
                      <m:t>𝑊</m:t>
                    </m:r>
                    <m:r>
                      <a:rPr lang="en-US" altLang="zh-CN" sz="2800" b="0" i="1" smtClean="0">
                        <a:latin typeface="Cambria Math" panose="02040503050406030204" pitchFamily="18" charset="0"/>
                        <a:cs typeface="Times New Roman" panose="02020603050405020304" pitchFamily="18" charset="0"/>
                      </a:rPr>
                      <m:t>&lt;</m:t>
                    </m:r>
                    <m:sSup>
                      <m:sSupPr>
                        <m:ctrlPr>
                          <a:rPr lang="en-US" altLang="zh-CN" sz="2800" i="1">
                            <a:latin typeface="Cambria Math" panose="02040503050406030204" pitchFamily="18" charset="0"/>
                            <a:cs typeface="Times New Roman" panose="02020603050405020304" pitchFamily="18" charset="0"/>
                          </a:rPr>
                        </m:ctrlPr>
                      </m:sSupPr>
                      <m:e>
                        <m:r>
                          <a:rPr lang="zh-CN" altLang="en-US" sz="2800" i="1">
                            <a:latin typeface="Cambria Math" panose="02040503050406030204" pitchFamily="18" charset="0"/>
                            <a:cs typeface="Times New Roman" panose="02020603050405020304" pitchFamily="18" charset="0"/>
                          </a:rPr>
                          <m:t>𝜒</m:t>
                        </m:r>
                      </m:e>
                      <m:sup>
                        <m:r>
                          <a:rPr lang="en-US" altLang="zh-CN" sz="2800" i="1">
                            <a:latin typeface="Cambria Math" panose="02040503050406030204" pitchFamily="18" charset="0"/>
                            <a:cs typeface="Times New Roman" panose="02020603050405020304" pitchFamily="18" charset="0"/>
                          </a:rPr>
                          <m:t>2</m:t>
                        </m:r>
                      </m:sup>
                    </m:sSup>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0.</m:t>
                        </m:r>
                        <m:r>
                          <a:rPr lang="en-US" altLang="zh-CN" sz="2800" b="0" i="1" smtClean="0">
                            <a:latin typeface="Cambria Math" panose="02040503050406030204" pitchFamily="18" charset="0"/>
                            <a:cs typeface="Times New Roman" panose="02020603050405020304" pitchFamily="18" charset="0"/>
                          </a:rPr>
                          <m:t>9</m:t>
                        </m:r>
                        <m:r>
                          <a:rPr lang="en-US" altLang="zh-CN" sz="2800" i="1">
                            <a:latin typeface="Cambria Math" panose="02040503050406030204" pitchFamily="18" charset="0"/>
                            <a:cs typeface="Times New Roman" panose="02020603050405020304" pitchFamily="18" charset="0"/>
                          </a:rPr>
                          <m:t>5, </m:t>
                        </m:r>
                        <m:r>
                          <a:rPr lang="en-US" altLang="zh-CN" sz="2800" i="1">
                            <a:latin typeface="Cambria Math" panose="02040503050406030204" pitchFamily="18" charset="0"/>
                            <a:cs typeface="Times New Roman" panose="02020603050405020304" pitchFamily="18" charset="0"/>
                          </a:rPr>
                          <m:t>𝑑𝑓</m:t>
                        </m:r>
                        <m:r>
                          <a:rPr lang="en-US" altLang="zh-CN" sz="2800" i="1">
                            <a:latin typeface="Cambria Math" panose="02040503050406030204" pitchFamily="18" charset="0"/>
                            <a:cs typeface="Times New Roman" panose="02020603050405020304" pitchFamily="18" charset="0"/>
                          </a:rPr>
                          <m:t>=1</m:t>
                        </m:r>
                      </m:e>
                    </m:d>
                  </m:oMath>
                </a14:m>
                <a:r>
                  <a:rPr lang="en-US" altLang="zh-CN" sz="2800" i="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Hence, we cannot reject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1</m:t>
                            </m:r>
                          </m:sub>
                        </m:sSub>
                      </m:e>
                    </m:d>
                  </m:oMath>
                </a14:m>
                <a:r>
                  <a:rPr lang="en-US" altLang="zh-CN" sz="2800" i="1" dirty="0">
                    <a:latin typeface="Times New Roman" panose="02020603050405020304" pitchFamily="18" charset="0"/>
                    <a:cs typeface="Times New Roman" panose="02020603050405020304" pitchFamily="18" charset="0"/>
                  </a:rPr>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𝐴</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e>
                    </m:d>
                  </m:oMath>
                </a14:m>
                <a:r>
                  <a:rPr lang="en-US" altLang="zh-CN" sz="2800" i="1" dirty="0">
                    <a:latin typeface="Times New Roman" panose="02020603050405020304" pitchFamily="18" charset="0"/>
                    <a:cs typeface="Times New Roman" panose="02020603050405020304" pitchFamily="18" charset="0"/>
                  </a:rPr>
                  <a:t>.</a:t>
                </a: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7129247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IPF vs.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normAutofit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rPr>
                  <a:t> is 1000 generated IPF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rPr>
                  <a:t> is 1000 generated Control adjacency matrices.</a:t>
                </a:r>
              </a:p>
              <a:p>
                <a:r>
                  <a:rPr lang="en-US" altLang="zh-CN" dirty="0"/>
                  <a:t>10</a:t>
                </a:r>
                <a:r>
                  <a:rPr lang="en-US" altLang="zh-CN" b="0" dirty="0">
                    <a:effectLst/>
                  </a:rPr>
                  <a:t>00*1000</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)=9.04.</m:t>
                    </m:r>
                  </m:oMath>
                </a14:m>
                <a:endParaRPr lang="en-US" altLang="zh-CN" b="0" i="1" dirty="0">
                  <a:effectLst/>
                  <a:latin typeface="Cambria Math" panose="02040503050406030204" pitchFamily="18" charset="0"/>
                </a:endParaRPr>
              </a:p>
              <a:p>
                <a:r>
                  <a:rPr lang="en-US" altLang="zh-CN" dirty="0"/>
                  <a:t>1000</a:t>
                </a:r>
                <a:r>
                  <a:rPr lang="en-US" altLang="zh-CN" b="0" dirty="0">
                    <a:effectLst/>
                  </a:rPr>
                  <a:t>*</a:t>
                </a:r>
                <a:r>
                  <a:rPr lang="en-US" altLang="zh-CN" dirty="0"/>
                  <a:t>1000</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5.25.</m:t>
                    </m:r>
                  </m:oMath>
                </a14:m>
                <a:endParaRPr lang="en-US" altLang="zh-CN" b="0"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2.17</m:t>
                    </m:r>
                  </m:oMath>
                </a14:m>
                <a:endParaRPr lang="en-US" altLang="zh-CN" b="0" i="1" dirty="0">
                  <a:latin typeface="Cambria Math" panose="02040503050406030204" pitchFamily="18" charset="0"/>
                </a:endParaRPr>
              </a:p>
              <a:p>
                <a:r>
                  <a:rPr lang="en-US" altLang="zh-CN" i="1" dirty="0">
                    <a:latin typeface="Cambria Math" panose="020405030504060302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Cambria Math" panose="02040503050406030204" pitchFamily="18" charset="0"/>
                  </a:rPr>
                  <a:t>=6.61</a:t>
                </a:r>
              </a:p>
              <a:p>
                <a14:m>
                  <m:oMath xmlns:m="http://schemas.openxmlformats.org/officeDocument/2006/math">
                    <m:r>
                      <a:rPr lang="en-US" altLang="zh-CN" sz="3200" b="0" i="1" smtClean="0">
                        <a:latin typeface="Cambria Math" panose="02040503050406030204" pitchFamily="18" charset="0"/>
                        <a:cs typeface="Times New Roman" panose="02020603050405020304" pitchFamily="18" charset="0"/>
                      </a:rPr>
                      <m:t>𝑊</m:t>
                    </m:r>
                    <m:r>
                      <a:rPr lang="en-US" altLang="zh-CN" sz="3200" b="0" i="1" smtClean="0">
                        <a:latin typeface="Cambria Math" panose="02040503050406030204" pitchFamily="18" charset="0"/>
                        <a:cs typeface="Times New Roman" panose="02020603050405020304" pitchFamily="18" charset="0"/>
                      </a:rPr>
                      <m:t>&gt;</m:t>
                    </m:r>
                    <m:sSup>
                      <m:sSupPr>
                        <m:ctrlPr>
                          <a:rPr lang="en-US" altLang="zh-CN" sz="3200" i="1">
                            <a:latin typeface="Cambria Math" panose="02040503050406030204" pitchFamily="18" charset="0"/>
                            <a:cs typeface="Times New Roman" panose="02020603050405020304" pitchFamily="18" charset="0"/>
                          </a:rPr>
                        </m:ctrlPr>
                      </m:sSupPr>
                      <m:e>
                        <m:r>
                          <a:rPr lang="zh-CN" altLang="en-US" sz="3200" i="1">
                            <a:latin typeface="Cambria Math" panose="02040503050406030204" pitchFamily="18" charset="0"/>
                            <a:cs typeface="Times New Roman" panose="02020603050405020304" pitchFamily="18" charset="0"/>
                          </a:rPr>
                          <m:t>𝜒</m:t>
                        </m:r>
                      </m:e>
                      <m:sup>
                        <m:r>
                          <a:rPr lang="en-US" altLang="zh-CN" sz="3200" i="1">
                            <a:latin typeface="Cambria Math" panose="02040503050406030204" pitchFamily="18" charset="0"/>
                            <a:cs typeface="Times New Roman" panose="02020603050405020304" pitchFamily="18" charset="0"/>
                          </a:rPr>
                          <m:t>2</m:t>
                        </m:r>
                      </m:sup>
                    </m:sSup>
                    <m:d>
                      <m:dPr>
                        <m:ctrlPr>
                          <a:rPr lang="en-US" altLang="zh-CN" sz="3200" i="1">
                            <a:latin typeface="Cambria Math" panose="02040503050406030204" pitchFamily="18" charset="0"/>
                            <a:cs typeface="Times New Roman" panose="02020603050405020304" pitchFamily="18" charset="0"/>
                          </a:rPr>
                        </m:ctrlPr>
                      </m:dPr>
                      <m:e>
                        <m:r>
                          <a:rPr lang="en-US" altLang="zh-CN" sz="3200" i="1">
                            <a:latin typeface="Cambria Math" panose="02040503050406030204" pitchFamily="18" charset="0"/>
                            <a:cs typeface="Times New Roman" panose="02020603050405020304" pitchFamily="18" charset="0"/>
                          </a:rPr>
                          <m:t>0.</m:t>
                        </m:r>
                        <m:r>
                          <a:rPr lang="en-US" altLang="zh-CN" sz="3200" b="0" i="1" smtClean="0">
                            <a:latin typeface="Cambria Math" panose="02040503050406030204" pitchFamily="18" charset="0"/>
                            <a:cs typeface="Times New Roman" panose="02020603050405020304" pitchFamily="18" charset="0"/>
                          </a:rPr>
                          <m:t>9</m:t>
                        </m:r>
                        <m:r>
                          <a:rPr lang="en-US" altLang="zh-CN" sz="3200" i="1">
                            <a:latin typeface="Cambria Math" panose="02040503050406030204" pitchFamily="18" charset="0"/>
                            <a:cs typeface="Times New Roman" panose="02020603050405020304" pitchFamily="18" charset="0"/>
                          </a:rPr>
                          <m:t>5, </m:t>
                        </m:r>
                        <m:r>
                          <a:rPr lang="en-US" altLang="zh-CN" sz="3200" i="1">
                            <a:latin typeface="Cambria Math" panose="02040503050406030204" pitchFamily="18" charset="0"/>
                            <a:cs typeface="Times New Roman" panose="02020603050405020304" pitchFamily="18" charset="0"/>
                          </a:rPr>
                          <m:t>𝑑𝑓</m:t>
                        </m:r>
                        <m:r>
                          <a:rPr lang="en-US" altLang="zh-CN" sz="3200" i="1">
                            <a:latin typeface="Cambria Math" panose="02040503050406030204" pitchFamily="18" charset="0"/>
                            <a:cs typeface="Times New Roman" panose="02020603050405020304" pitchFamily="18" charset="0"/>
                          </a:rPr>
                          <m:t>=1</m:t>
                        </m:r>
                      </m:e>
                    </m:d>
                  </m:oMath>
                </a14:m>
                <a:r>
                  <a:rPr lang="en-US" altLang="zh-CN" sz="3200" i="1"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Hence, we can reject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1</m:t>
                            </m:r>
                          </m:sub>
                        </m:sSub>
                      </m:e>
                    </m:d>
                  </m:oMath>
                </a14:m>
                <a:r>
                  <a:rPr lang="en-US" altLang="zh-CN" sz="3200" i="1" dirty="0">
                    <a:latin typeface="Times New Roman" panose="02020603050405020304" pitchFamily="18" charset="0"/>
                    <a:cs typeface="Times New Roman" panose="02020603050405020304" pitchFamily="18" charset="0"/>
                  </a:rPr>
                  <a:t>=</a:t>
                </a:r>
                <a:r>
                  <a:rPr lang="en-US" altLang="zh-CN" sz="3200" dirty="0"/>
                  <a: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m:t>
                        </m:r>
                      </m:e>
                    </m:d>
                  </m:oMath>
                </a14:m>
                <a:r>
                  <a:rPr lang="en-US" altLang="zh-CN" sz="3200" i="1" dirty="0">
                    <a:latin typeface="Times New Roman" panose="02020603050405020304" pitchFamily="18" charset="0"/>
                    <a:cs typeface="Times New Roman" panose="02020603050405020304" pitchFamily="18" charset="0"/>
                  </a:rPr>
                  <a:t>.</a:t>
                </a:r>
                <a:endParaRPr lang="en-US" altLang="zh-CN"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2965" b="-3908"/>
                </a:stretch>
              </a:blipFill>
            </p:spPr>
            <p:txBody>
              <a:bodyPr/>
              <a:lstStyle/>
              <a:p>
                <a:r>
                  <a:rPr lang="en-US">
                    <a:noFill/>
                  </a:rPr>
                  <a:t> </a:t>
                </a:r>
              </a:p>
            </p:txBody>
          </p:sp>
        </mc:Fallback>
      </mc:AlternateContent>
    </p:spTree>
    <p:extLst>
      <p:ext uri="{BB962C8B-B14F-4D97-AF65-F5344CB8AC3E}">
        <p14:creationId xmlns:p14="http://schemas.microsoft.com/office/powerpoint/2010/main" val="28797890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7964-180C-ACAB-2C04-B50F4E4AD4B7}"/>
              </a:ext>
            </a:extLst>
          </p:cNvPr>
          <p:cNvSpPr>
            <a:spLocks noGrp="1"/>
          </p:cNvSpPr>
          <p:nvPr>
            <p:ph type="title"/>
          </p:nvPr>
        </p:nvSpPr>
        <p:spPr/>
        <p:txBody>
          <a:bodyPr/>
          <a:lstStyle/>
          <a:p>
            <a:r>
              <a:rPr lang="en-US" altLang="zh-CN" dirty="0"/>
              <a:t>Adjacency spectrum in IPF vs.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E4233-F0BF-62FC-9A6B-50E03C673BDA}"/>
                  </a:ext>
                </a:extLst>
              </p:cNvPr>
              <p:cNvSpPr>
                <a:spLocks noGrp="1"/>
              </p:cNvSpPr>
              <p:nvPr>
                <p:ph idx="1"/>
              </p:nvPr>
            </p:nvSpPr>
            <p:spPr/>
            <p:txBody>
              <a:bodyPr>
                <a:normAutofit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1000 generated Control adjacency matrices,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1000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adjacency matrices.</a:t>
                </a:r>
              </a:p>
              <a:p>
                <a:r>
                  <a:rPr lang="en-US" altLang="zh-CN" dirty="0">
                    <a:latin typeface="Times New Roman" panose="02020603050405020304" pitchFamily="18" charset="0"/>
                    <a:cs typeface="Times New Roman" panose="02020603050405020304" pitchFamily="18" charset="0"/>
                  </a:rPr>
                  <a:t>10</a:t>
                </a:r>
                <a:r>
                  <a:rPr lang="en-US" altLang="zh-CN" b="0" dirty="0">
                    <a:effectLst/>
                    <a:latin typeface="Times New Roman" panose="02020603050405020304" pitchFamily="18" charset="0"/>
                    <a:cs typeface="Times New Roman" panose="02020603050405020304" pitchFamily="18" charset="0"/>
                  </a:rPr>
                  <a:t>00*1000</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 </m:t>
                        </m:r>
                        <m:r>
                          <a:rPr lang="en-US" altLang="zh-CN" b="0" i="1" smtClean="0">
                            <a:effectLst/>
                            <a:latin typeface="Cambria Math" panose="02040503050406030204" pitchFamily="18" charset="0"/>
                          </a:rPr>
                          <m:t>𝑚𝑒𝑎𝑛</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𝑑</m:t>
                        </m:r>
                      </m:e>
                      <m:sub>
                        <m:r>
                          <a:rPr lang="en-US" altLang="zh-CN" b="0" i="1" smtClean="0">
                            <a:effectLst/>
                            <a:latin typeface="Cambria Math" panose="02040503050406030204" pitchFamily="18" charset="0"/>
                          </a:rPr>
                          <m:t>𝐴</m:t>
                        </m:r>
                      </m:sub>
                    </m:sSub>
                    <m:d>
                      <m:dPr>
                        <m:ctrlPr>
                          <a:rPr lang="en-US" altLang="zh-CN" b="0" i="1" smtClean="0">
                            <a:effectLst/>
                            <a:latin typeface="Cambria Math" panose="02040503050406030204" pitchFamily="18" charset="0"/>
                          </a:rPr>
                        </m:ctrlPr>
                      </m:dPr>
                      <m:e>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0</m:t>
                            </m:r>
                          </m:sub>
                        </m:sSub>
                        <m:r>
                          <a:rPr lang="en-US" altLang="zh-CN" b="0" i="1" smtClean="0">
                            <a:effectLst/>
                            <a:latin typeface="Cambria Math" panose="02040503050406030204" pitchFamily="18" charset="0"/>
                          </a:rPr>
                          <m:t>,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𝐺</m:t>
                            </m:r>
                          </m:e>
                          <m:sub>
                            <m:r>
                              <a:rPr lang="en-US" altLang="zh-CN" b="0" i="1" smtClean="0">
                                <a:effectLst/>
                                <a:latin typeface="Cambria Math" panose="02040503050406030204" pitchFamily="18" charset="0"/>
                              </a:rPr>
                              <m:t>1</m:t>
                            </m:r>
                          </m:sub>
                        </m:sSub>
                      </m:e>
                    </m:d>
                    <m:r>
                      <a:rPr lang="en-US" altLang="zh-CN" b="0" i="1" smtClean="0">
                        <a:effectLst/>
                        <a:latin typeface="Cambria Math" panose="02040503050406030204" pitchFamily="18" charset="0"/>
                      </a:rPr>
                      <m:t>)=9.04.</m:t>
                    </m:r>
                  </m:oMath>
                </a14:m>
                <a:endParaRPr lang="en-US" altLang="zh-CN" b="0" i="1"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1000</a:t>
                </a:r>
                <a:r>
                  <a:rPr lang="en-US" altLang="zh-CN" b="0" dirty="0">
                    <a:effectLst/>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1000</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4.83.</m:t>
                    </m:r>
                  </m:oMath>
                </a14:m>
                <a:endParaRPr lang="en-US" altLang="zh-CN" b="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r>
                      <a:rPr lang="en-US" altLang="zh-CN" b="0" i="1" smtClean="0">
                        <a:latin typeface="Cambria Math" panose="02040503050406030204" pitchFamily="18" charset="0"/>
                      </a:rPr>
                      <m:t>1.98</m:t>
                    </m:r>
                  </m:oMath>
                </a14:m>
                <a:endParaRPr lang="en-US" altLang="zh-CN" b="0" i="1" dirty="0">
                  <a:latin typeface="Times New Roman" panose="02020603050405020304" pitchFamily="18" charset="0"/>
                  <a:cs typeface="Times New Roman" panose="02020603050405020304" pitchFamily="18" charset="0"/>
                </a:endParaRPr>
              </a:p>
              <a:p>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r>
                  <a:rPr lang="en-US" altLang="zh-CN" i="1" dirty="0">
                    <a:latin typeface="Times New Roman" panose="02020603050405020304" pitchFamily="18" charset="0"/>
                    <a:cs typeface="Times New Roman" panose="02020603050405020304" pitchFamily="18" charset="0"/>
                  </a:rPr>
                  <a:t>=8.95.</a:t>
                </a:r>
              </a:p>
              <a:p>
                <a14:m>
                  <m:oMath xmlns:m="http://schemas.openxmlformats.org/officeDocument/2006/math">
                    <m:r>
                      <a:rPr lang="en-US" altLang="zh-CN" sz="3200" b="0" i="1" smtClean="0">
                        <a:latin typeface="Cambria Math" panose="02040503050406030204" pitchFamily="18" charset="0"/>
                        <a:cs typeface="Times New Roman" panose="02020603050405020304" pitchFamily="18" charset="0"/>
                      </a:rPr>
                      <m:t>𝑊</m:t>
                    </m:r>
                    <m:r>
                      <a:rPr lang="en-US" altLang="zh-CN" sz="3200" b="0" i="1" smtClean="0">
                        <a:latin typeface="Cambria Math" panose="02040503050406030204" pitchFamily="18" charset="0"/>
                        <a:cs typeface="Times New Roman" panose="02020603050405020304" pitchFamily="18" charset="0"/>
                      </a:rPr>
                      <m:t>&gt;</m:t>
                    </m:r>
                    <m:sSup>
                      <m:sSupPr>
                        <m:ctrlPr>
                          <a:rPr lang="en-US" altLang="zh-CN" sz="3200" i="1">
                            <a:latin typeface="Cambria Math" panose="02040503050406030204" pitchFamily="18" charset="0"/>
                            <a:cs typeface="Times New Roman" panose="02020603050405020304" pitchFamily="18" charset="0"/>
                          </a:rPr>
                        </m:ctrlPr>
                      </m:sSupPr>
                      <m:e>
                        <m:r>
                          <a:rPr lang="zh-CN" altLang="en-US" sz="3200" i="1">
                            <a:latin typeface="Cambria Math" panose="02040503050406030204" pitchFamily="18" charset="0"/>
                            <a:cs typeface="Times New Roman" panose="02020603050405020304" pitchFamily="18" charset="0"/>
                          </a:rPr>
                          <m:t>𝜒</m:t>
                        </m:r>
                      </m:e>
                      <m:sup>
                        <m:r>
                          <a:rPr lang="en-US" altLang="zh-CN" sz="3200" i="1">
                            <a:latin typeface="Cambria Math" panose="02040503050406030204" pitchFamily="18" charset="0"/>
                            <a:cs typeface="Times New Roman" panose="02020603050405020304" pitchFamily="18" charset="0"/>
                          </a:rPr>
                          <m:t>2</m:t>
                        </m:r>
                      </m:sup>
                    </m:sSup>
                    <m:d>
                      <m:dPr>
                        <m:ctrlPr>
                          <a:rPr lang="en-US" altLang="zh-CN" sz="3200" i="1">
                            <a:latin typeface="Cambria Math" panose="02040503050406030204" pitchFamily="18" charset="0"/>
                            <a:cs typeface="Times New Roman" panose="02020603050405020304" pitchFamily="18" charset="0"/>
                          </a:rPr>
                        </m:ctrlPr>
                      </m:dPr>
                      <m:e>
                        <m:r>
                          <a:rPr lang="en-US" altLang="zh-CN" sz="3200" i="1">
                            <a:latin typeface="Cambria Math" panose="02040503050406030204" pitchFamily="18" charset="0"/>
                            <a:cs typeface="Times New Roman" panose="02020603050405020304" pitchFamily="18" charset="0"/>
                          </a:rPr>
                          <m:t>0.</m:t>
                        </m:r>
                        <m:r>
                          <a:rPr lang="en-US" altLang="zh-CN" sz="3200" b="0" i="1" smtClean="0">
                            <a:latin typeface="Cambria Math" panose="02040503050406030204" pitchFamily="18" charset="0"/>
                            <a:cs typeface="Times New Roman" panose="02020603050405020304" pitchFamily="18" charset="0"/>
                          </a:rPr>
                          <m:t>9</m:t>
                        </m:r>
                        <m:r>
                          <a:rPr lang="en-US" altLang="zh-CN" sz="3200" i="1">
                            <a:latin typeface="Cambria Math" panose="02040503050406030204" pitchFamily="18" charset="0"/>
                            <a:cs typeface="Times New Roman" panose="02020603050405020304" pitchFamily="18" charset="0"/>
                          </a:rPr>
                          <m:t>5, </m:t>
                        </m:r>
                        <m:r>
                          <a:rPr lang="en-US" altLang="zh-CN" sz="3200" i="1">
                            <a:latin typeface="Cambria Math" panose="02040503050406030204" pitchFamily="18" charset="0"/>
                            <a:cs typeface="Times New Roman" panose="02020603050405020304" pitchFamily="18" charset="0"/>
                          </a:rPr>
                          <m:t>𝑑𝑓</m:t>
                        </m:r>
                        <m:r>
                          <a:rPr lang="en-US" altLang="zh-CN" sz="3200" i="1">
                            <a:latin typeface="Cambria Math" panose="02040503050406030204" pitchFamily="18" charset="0"/>
                            <a:cs typeface="Times New Roman" panose="02020603050405020304" pitchFamily="18" charset="0"/>
                          </a:rPr>
                          <m:t>=1</m:t>
                        </m:r>
                      </m:e>
                    </m:d>
                  </m:oMath>
                </a14:m>
                <a:r>
                  <a:rPr lang="en-US" altLang="zh-CN" sz="3200"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t>
                </a:r>
                <a:r>
                  <a:rPr lang="en-US" altLang="zh-CN" sz="3200" dirty="0">
                    <a:latin typeface="Times New Roman" panose="02020603050405020304" pitchFamily="18" charset="0"/>
                    <a:cs typeface="Times New Roman" panose="02020603050405020304" pitchFamily="18" charset="0"/>
                  </a:rPr>
                  <a:t>e should reject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1</m:t>
                            </m:r>
                          </m:sub>
                        </m:sSub>
                      </m:e>
                    </m:d>
                  </m:oMath>
                </a14:m>
                <a:r>
                  <a:rPr lang="en-US" altLang="zh-CN" sz="3200" i="1"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𝐴</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𝐺</m:t>
                            </m:r>
                          </m:e>
                          <m:sub>
                            <m:r>
                              <a:rPr lang="en-US" altLang="zh-CN" sz="3200" i="1">
                                <a:latin typeface="Cambria Math" panose="02040503050406030204" pitchFamily="18" charset="0"/>
                              </a:rPr>
                              <m:t>0</m:t>
                            </m:r>
                          </m:sub>
                        </m:sSub>
                        <m:r>
                          <a:rPr lang="en-US" altLang="zh-CN" sz="3200" i="1">
                            <a:latin typeface="Cambria Math" panose="02040503050406030204" pitchFamily="18" charset="0"/>
                          </a:rPr>
                          <m:t>′</m:t>
                        </m:r>
                      </m:e>
                    </m:d>
                  </m:oMath>
                </a14:m>
                <a:r>
                  <a:rPr lang="en-US" altLang="zh-CN" sz="3200" i="1" dirty="0">
                    <a:latin typeface="Times New Roman" panose="02020603050405020304" pitchFamily="18" charset="0"/>
                    <a:cs typeface="Times New Roman" panose="02020603050405020304" pitchFamily="18" charset="0"/>
                  </a:rPr>
                  <a:t>.</a:t>
                </a:r>
                <a:endParaRPr lang="en-US" altLang="zh-CN" i="1" dirty="0">
                  <a:latin typeface="Times New Roman" panose="02020603050405020304" pitchFamily="18" charset="0"/>
                  <a:cs typeface="Times New Roman" panose="02020603050405020304" pitchFamily="18" charset="0"/>
                </a:endParaRPr>
              </a:p>
              <a:p>
                <a:endParaRPr lang="en-US" altLang="zh-CN" i="1"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ACE4233-F0BF-62FC-9A6B-50E03C673BDA}"/>
                  </a:ext>
                </a:extLst>
              </p:cNvPr>
              <p:cNvSpPr>
                <a:spLocks noGrp="1" noRot="1" noChangeAspect="1" noMove="1" noResize="1" noEditPoints="1" noAdjustHandles="1" noChangeArrowheads="1" noChangeShapeType="1" noTextEdit="1"/>
              </p:cNvSpPr>
              <p:nvPr>
                <p:ph idx="1"/>
              </p:nvPr>
            </p:nvSpPr>
            <p:spPr>
              <a:blipFill>
                <a:blip r:embed="rId2"/>
                <a:stretch>
                  <a:fillRect l="-1278" t="-2965" b="-3908"/>
                </a:stretch>
              </a:blipFill>
            </p:spPr>
            <p:txBody>
              <a:bodyPr/>
              <a:lstStyle/>
              <a:p>
                <a:r>
                  <a:rPr lang="en-US">
                    <a:noFill/>
                  </a:rPr>
                  <a:t> </a:t>
                </a:r>
              </a:p>
            </p:txBody>
          </p:sp>
        </mc:Fallback>
      </mc:AlternateContent>
    </p:spTree>
    <p:extLst>
      <p:ext uri="{BB962C8B-B14F-4D97-AF65-F5344CB8AC3E}">
        <p14:creationId xmlns:p14="http://schemas.microsoft.com/office/powerpoint/2010/main" val="22286519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2DF1-26EA-F095-7982-21B3193440F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28455B1-35AF-AA40-A90D-A40E6302914C}"/>
              </a:ext>
            </a:extLst>
          </p:cNvPr>
          <p:cNvSpPr>
            <a:spLocks noGrp="1"/>
          </p:cNvSpPr>
          <p:nvPr>
            <p:ph idx="1"/>
          </p:nvPr>
        </p:nvSpPr>
        <p:spPr/>
        <p:txBody>
          <a:bodyPr/>
          <a:lstStyle/>
          <a:p>
            <a:r>
              <a:rPr lang="en-US" dirty="0"/>
              <a:t>Wald test statistic vs. generation size</a:t>
            </a:r>
          </a:p>
          <a:p>
            <a:r>
              <a:rPr lang="en-US" dirty="0"/>
              <a:t>T-test p-value vs. generation size</a:t>
            </a:r>
          </a:p>
        </p:txBody>
      </p:sp>
    </p:spTree>
    <p:extLst>
      <p:ext uri="{BB962C8B-B14F-4D97-AF65-F5344CB8AC3E}">
        <p14:creationId xmlns:p14="http://schemas.microsoft.com/office/powerpoint/2010/main" val="6951113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21698F-B72A-D3F2-B6EC-9F9A8EDC611D}"/>
              </a:ext>
            </a:extLst>
          </p:cNvPr>
          <p:cNvSpPr>
            <a:spLocks noGrp="1"/>
          </p:cNvSpPr>
          <p:nvPr>
            <p:ph type="title"/>
          </p:nvPr>
        </p:nvSpPr>
        <p:spPr/>
        <p:txBody>
          <a:bodyPr/>
          <a:lstStyle/>
          <a:p>
            <a:r>
              <a:rPr lang="en-US" dirty="0"/>
              <a:t>Wald test statistic vs. generation size</a:t>
            </a:r>
          </a:p>
        </p:txBody>
      </p:sp>
      <p:pic>
        <p:nvPicPr>
          <p:cNvPr id="10" name="Content Placeholder 9">
            <a:extLst>
              <a:ext uri="{FF2B5EF4-FFF2-40B4-BE49-F238E27FC236}">
                <a16:creationId xmlns:a16="http://schemas.microsoft.com/office/drawing/2014/main" id="{13A8790D-DB8D-399B-D008-5310E6579ECE}"/>
              </a:ext>
            </a:extLst>
          </p:cNvPr>
          <p:cNvPicPr>
            <a:picLocks noGrp="1" noChangeAspect="1"/>
          </p:cNvPicPr>
          <p:nvPr>
            <p:ph idx="1"/>
          </p:nvPr>
        </p:nvPicPr>
        <p:blipFill>
          <a:blip r:embed="rId2"/>
          <a:stretch>
            <a:fillRect/>
          </a:stretch>
        </p:blipFill>
        <p:spPr>
          <a:xfrm>
            <a:off x="533400" y="1752601"/>
            <a:ext cx="7510563" cy="3810000"/>
          </a:xfrm>
        </p:spPr>
      </p:pic>
      <p:graphicFrame>
        <p:nvGraphicFramePr>
          <p:cNvPr id="11" name="Table 10">
            <a:extLst>
              <a:ext uri="{FF2B5EF4-FFF2-40B4-BE49-F238E27FC236}">
                <a16:creationId xmlns:a16="http://schemas.microsoft.com/office/drawing/2014/main" id="{B645F0B8-2EC0-286E-340A-98D11E030D35}"/>
              </a:ext>
            </a:extLst>
          </p:cNvPr>
          <p:cNvGraphicFramePr>
            <a:graphicFrameLocks noGrp="1"/>
          </p:cNvGraphicFramePr>
          <p:nvPr>
            <p:extLst>
              <p:ext uri="{D42A27DB-BD31-4B8C-83A1-F6EECF244321}">
                <p14:modId xmlns:p14="http://schemas.microsoft.com/office/powerpoint/2010/main" val="748691289"/>
              </p:ext>
            </p:extLst>
          </p:nvPr>
        </p:nvGraphicFramePr>
        <p:xfrm>
          <a:off x="726331" y="5791200"/>
          <a:ext cx="7124700" cy="52959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2770024780"/>
                    </a:ext>
                  </a:extLst>
                </a:gridCol>
                <a:gridCol w="647700">
                  <a:extLst>
                    <a:ext uri="{9D8B030D-6E8A-4147-A177-3AD203B41FA5}">
                      <a16:colId xmlns:a16="http://schemas.microsoft.com/office/drawing/2014/main" val="1966798598"/>
                    </a:ext>
                  </a:extLst>
                </a:gridCol>
                <a:gridCol w="647700">
                  <a:extLst>
                    <a:ext uri="{9D8B030D-6E8A-4147-A177-3AD203B41FA5}">
                      <a16:colId xmlns:a16="http://schemas.microsoft.com/office/drawing/2014/main" val="2994020170"/>
                    </a:ext>
                  </a:extLst>
                </a:gridCol>
                <a:gridCol w="647700">
                  <a:extLst>
                    <a:ext uri="{9D8B030D-6E8A-4147-A177-3AD203B41FA5}">
                      <a16:colId xmlns:a16="http://schemas.microsoft.com/office/drawing/2014/main" val="53591051"/>
                    </a:ext>
                  </a:extLst>
                </a:gridCol>
                <a:gridCol w="647700">
                  <a:extLst>
                    <a:ext uri="{9D8B030D-6E8A-4147-A177-3AD203B41FA5}">
                      <a16:colId xmlns:a16="http://schemas.microsoft.com/office/drawing/2014/main" val="3130400828"/>
                    </a:ext>
                  </a:extLst>
                </a:gridCol>
                <a:gridCol w="647700">
                  <a:extLst>
                    <a:ext uri="{9D8B030D-6E8A-4147-A177-3AD203B41FA5}">
                      <a16:colId xmlns:a16="http://schemas.microsoft.com/office/drawing/2014/main" val="1510299923"/>
                    </a:ext>
                  </a:extLst>
                </a:gridCol>
                <a:gridCol w="647700">
                  <a:extLst>
                    <a:ext uri="{9D8B030D-6E8A-4147-A177-3AD203B41FA5}">
                      <a16:colId xmlns:a16="http://schemas.microsoft.com/office/drawing/2014/main" val="209926055"/>
                    </a:ext>
                  </a:extLst>
                </a:gridCol>
                <a:gridCol w="647700">
                  <a:extLst>
                    <a:ext uri="{9D8B030D-6E8A-4147-A177-3AD203B41FA5}">
                      <a16:colId xmlns:a16="http://schemas.microsoft.com/office/drawing/2014/main" val="425766375"/>
                    </a:ext>
                  </a:extLst>
                </a:gridCol>
                <a:gridCol w="647700">
                  <a:extLst>
                    <a:ext uri="{9D8B030D-6E8A-4147-A177-3AD203B41FA5}">
                      <a16:colId xmlns:a16="http://schemas.microsoft.com/office/drawing/2014/main" val="1427423601"/>
                    </a:ext>
                  </a:extLst>
                </a:gridCol>
                <a:gridCol w="647700">
                  <a:extLst>
                    <a:ext uri="{9D8B030D-6E8A-4147-A177-3AD203B41FA5}">
                      <a16:colId xmlns:a16="http://schemas.microsoft.com/office/drawing/2014/main" val="3987357324"/>
                    </a:ext>
                  </a:extLst>
                </a:gridCol>
                <a:gridCol w="647700">
                  <a:extLst>
                    <a:ext uri="{9D8B030D-6E8A-4147-A177-3AD203B41FA5}">
                      <a16:colId xmlns:a16="http://schemas.microsoft.com/office/drawing/2014/main" val="4224552098"/>
                    </a:ext>
                  </a:extLst>
                </a:gridCol>
              </a:tblGrid>
              <a:tr h="176530">
                <a:tc>
                  <a:txBody>
                    <a:bodyPr/>
                    <a:lstStyle/>
                    <a:p>
                      <a:pPr algn="l" fontAlgn="ctr"/>
                      <a:r>
                        <a:rPr lang="en-US" sz="1100" u="none" strike="noStrike">
                          <a:effectLst/>
                        </a:rPr>
                        <a:t>original</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200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400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800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1000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1200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1400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1600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1800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2000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102213969"/>
                  </a:ext>
                </a:extLst>
              </a:tr>
              <a:tr h="176530">
                <a:tc>
                  <a:txBody>
                    <a:bodyPr/>
                    <a:lstStyle/>
                    <a:p>
                      <a:pPr algn="r" fontAlgn="ctr"/>
                      <a:r>
                        <a:rPr lang="en-US" altLang="zh-CN" sz="1100" u="none" strike="noStrike">
                          <a:effectLst/>
                        </a:rPr>
                        <a:t>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4.17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5.44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8.04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9.12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9.98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10.45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11.33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405339888"/>
                  </a:ext>
                </a:extLst>
              </a:tr>
              <a:tr h="176530">
                <a:tc>
                  <a:txBody>
                    <a:bodyPr/>
                    <a:lstStyle/>
                    <a:p>
                      <a:pPr algn="r" fontAlgn="ctr"/>
                      <a:r>
                        <a:rPr lang="en-US" altLang="zh-CN" sz="1100" u="none" strike="noStrike">
                          <a:effectLst/>
                        </a:rPr>
                        <a:t>3.01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5.23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6.02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7.04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7.97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8.95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10.03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11.84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13.23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a:effectLst/>
                        </a:rPr>
                        <a:t>14.74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r" fontAlgn="ctr"/>
                      <a:r>
                        <a:rPr lang="en-US" altLang="zh-CN" sz="1100" u="none" strike="noStrike" dirty="0">
                          <a:effectLst/>
                        </a:rPr>
                        <a:t>15.23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3557924062"/>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370377-0B42-1534-C7A8-C9FA05F7E995}"/>
                  </a:ext>
                </a:extLst>
              </p:cNvPr>
              <p:cNvSpPr txBox="1"/>
              <p:nvPr/>
            </p:nvSpPr>
            <p:spPr>
              <a:xfrm>
                <a:off x="8046951" y="1828800"/>
                <a:ext cx="3886200" cy="3883884"/>
              </a:xfrm>
              <a:prstGeom prst="rect">
                <a:avLst/>
              </a:prstGeom>
              <a:noFill/>
            </p:spPr>
            <p:txBody>
              <a:bodyPr wrap="square" rtlCol="0">
                <a:spAutoFit/>
              </a:bodyPr>
              <a:lstStyle/>
              <a:p>
                <a:pPr algn="l"/>
                <a:r>
                  <a:rPr lang="en-US" dirty="0">
                    <a:latin typeface="Cambria Math" panose="02040503050406030204" pitchFamily="18" charset="0"/>
                    <a:cs typeface="Times New Roman" panose="02020603050405020304" pitchFamily="18" charset="0"/>
                  </a:rPr>
                  <a:t>W-Statistic of Wald test between generated IPF and Control group.</a:t>
                </a:r>
              </a:p>
              <a:p>
                <a:pPr algn="l"/>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a:latin typeface="Cambria Math" panose="02040503050406030204" pitchFamily="18" charset="0"/>
                              </a:rPr>
                              <m:t>′</m:t>
                            </m:r>
                          </m:e>
                        </m:d>
                        <m:r>
                          <a:rPr lang="en-US" altLang="zh-CN" i="1">
                            <a:latin typeface="Cambria Math" panose="02040503050406030204" pitchFamily="18" charset="0"/>
                          </a:rPr>
                          <m:t>)</m:t>
                        </m:r>
                      </m:den>
                    </m:f>
                  </m:oMath>
                </a14:m>
                <a:endParaRPr lang="en-US" dirty="0">
                  <a:latin typeface="Cambria Math" panose="02040503050406030204" pitchFamily="18" charset="0"/>
                  <a:cs typeface="Times New Roman" panose="02020603050405020304" pitchFamily="18" charset="0"/>
                </a:endParaRPr>
              </a:p>
              <a:p>
                <a:r>
                  <a:rPr lang="en-US" dirty="0">
                    <a:latin typeface="Cambria Math" panose="02040503050406030204" pitchFamily="18" charset="0"/>
                    <a:cs typeface="Times New Roman" panose="02020603050405020304" pitchFamily="18" charset="0"/>
                  </a:rPr>
                  <a:t>Blue line represents the case that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a:t>
                </a:r>
              </a:p>
              <a:p>
                <a:r>
                  <a:rPr lang="en-US" altLang="zh-CN" dirty="0">
                    <a:latin typeface="Cambria Math" panose="02040503050406030204" pitchFamily="18" charset="0"/>
                    <a:cs typeface="Times New Roman" panose="02020603050405020304" pitchFamily="18" charset="0"/>
                  </a:rPr>
                  <a:t>Orange line represents the case that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a:t>
                </a:r>
              </a:p>
              <a:p>
                <a:r>
                  <a:rPr lang="en-US" altLang="zh-CN" dirty="0">
                    <a:latin typeface="Times New Roman" panose="02020603050405020304" pitchFamily="18" charset="0"/>
                    <a:cs typeface="Times New Roman" panose="02020603050405020304" pitchFamily="18" charset="0"/>
                  </a:rPr>
                  <a:t>Size=0 represents W-statistic of Wald test between the original IPF and Control group.</a:t>
                </a:r>
                <a:endParaRPr lang="en-US" altLang="zh-CN" b="0" dirty="0">
                  <a:effectLst/>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B370377-0B42-1534-C7A8-C9FA05F7E995}"/>
                  </a:ext>
                </a:extLst>
              </p:cNvPr>
              <p:cNvSpPr txBox="1">
                <a:spLocks noRot="1" noChangeAspect="1" noMove="1" noResize="1" noEditPoints="1" noAdjustHandles="1" noChangeArrowheads="1" noChangeShapeType="1" noTextEdit="1"/>
              </p:cNvSpPr>
              <p:nvPr/>
            </p:nvSpPr>
            <p:spPr>
              <a:xfrm>
                <a:off x="8046951" y="1828800"/>
                <a:ext cx="3886200" cy="3883884"/>
              </a:xfrm>
              <a:prstGeom prst="rect">
                <a:avLst/>
              </a:prstGeom>
              <a:blipFill>
                <a:blip r:embed="rId3"/>
                <a:stretch>
                  <a:fillRect l="-1254" t="-942" b="-1570"/>
                </a:stretch>
              </a:blipFill>
            </p:spPr>
            <p:txBody>
              <a:bodyPr/>
              <a:lstStyle/>
              <a:p>
                <a:r>
                  <a:rPr lang="en-US">
                    <a:noFill/>
                  </a:rPr>
                  <a:t> </a:t>
                </a:r>
              </a:p>
            </p:txBody>
          </p:sp>
        </mc:Fallback>
      </mc:AlternateContent>
    </p:spTree>
    <p:extLst>
      <p:ext uri="{BB962C8B-B14F-4D97-AF65-F5344CB8AC3E}">
        <p14:creationId xmlns:p14="http://schemas.microsoft.com/office/powerpoint/2010/main" val="72219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pic>
        <p:nvPicPr>
          <p:cNvPr id="10" name="Picture 9">
            <a:extLst>
              <a:ext uri="{FF2B5EF4-FFF2-40B4-BE49-F238E27FC236}">
                <a16:creationId xmlns:a16="http://schemas.microsoft.com/office/drawing/2014/main" id="{4E55AF3F-C18D-483D-9864-FE6BA1E1C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388" y="485746"/>
            <a:ext cx="5392376" cy="2852453"/>
          </a:xfrm>
          <a:prstGeom prst="rect">
            <a:avLst/>
          </a:prstGeom>
        </p:spPr>
      </p:pic>
      <p:pic>
        <p:nvPicPr>
          <p:cNvPr id="17" name="Picture 16">
            <a:extLst>
              <a:ext uri="{FF2B5EF4-FFF2-40B4-BE49-F238E27FC236}">
                <a16:creationId xmlns:a16="http://schemas.microsoft.com/office/drawing/2014/main" id="{46E466D5-C1AD-4949-A0C0-E623E91F1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388" y="3798332"/>
            <a:ext cx="5147385" cy="2722858"/>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Tree>
    <p:extLst>
      <p:ext uri="{BB962C8B-B14F-4D97-AF65-F5344CB8AC3E}">
        <p14:creationId xmlns:p14="http://schemas.microsoft.com/office/powerpoint/2010/main" val="39736171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49C894-B591-E233-78C5-6D8C88DA7367}"/>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762000" y="381000"/>
            <a:ext cx="10026650" cy="5189538"/>
          </a:xfrm>
        </p:spPr>
      </p:pic>
      <p:sp>
        <p:nvSpPr>
          <p:cNvPr id="6" name="TextBox 5">
            <a:extLst>
              <a:ext uri="{FF2B5EF4-FFF2-40B4-BE49-F238E27FC236}">
                <a16:creationId xmlns:a16="http://schemas.microsoft.com/office/drawing/2014/main" id="{5637DF5D-9BF4-B514-3EEE-4D2FD2505D62}"/>
              </a:ext>
            </a:extLst>
          </p:cNvPr>
          <p:cNvSpPr txBox="1"/>
          <p:nvPr/>
        </p:nvSpPr>
        <p:spPr>
          <a:xfrm>
            <a:off x="609600" y="5628975"/>
            <a:ext cx="10026650" cy="954107"/>
          </a:xfrm>
          <a:prstGeom prst="rect">
            <a:avLst/>
          </a:prstGeom>
          <a:noFill/>
        </p:spPr>
        <p:txBody>
          <a:bodyPr wrap="square" rtlCol="0">
            <a:spAutoFit/>
          </a:bodyPr>
          <a:lstStyle/>
          <a:p>
            <a:pPr algn="l"/>
            <a:r>
              <a:rPr lang="en-US" sz="1400" dirty="0">
                <a:latin typeface="Cambria Math" panose="02040503050406030204" pitchFamily="18" charset="0"/>
                <a:cs typeface="Times New Roman" panose="02020603050405020304" pitchFamily="18" charset="0"/>
              </a:rPr>
              <a:t>Y-axis: Log (ln) of p-values in t-test between generated control centralities and IPF centralities.</a:t>
            </a:r>
          </a:p>
          <a:p>
            <a:pPr algn="l"/>
            <a:r>
              <a:rPr lang="en-US" sz="1400" dirty="0">
                <a:latin typeface="Cambria Math" panose="02040503050406030204" pitchFamily="18" charset="0"/>
                <a:cs typeface="Times New Roman" panose="02020603050405020304" pitchFamily="18" charset="0"/>
              </a:rPr>
              <a:t>X-axis: generation size per group. Size =0 represents original p-value in t-test between </a:t>
            </a:r>
            <a:r>
              <a:rPr lang="en-US" altLang="zh-CN" sz="1400" dirty="0">
                <a:latin typeface="Cambria Math" panose="02040503050406030204" pitchFamily="18" charset="0"/>
                <a:cs typeface="Times New Roman" panose="02020603050405020304" pitchFamily="18" charset="0"/>
              </a:rPr>
              <a:t>control centralities and IPF centralities.</a:t>
            </a:r>
          </a:p>
          <a:p>
            <a:pPr algn="l"/>
            <a:r>
              <a:rPr lang="en-US" sz="1400" dirty="0">
                <a:latin typeface="Cambria Math" panose="02040503050406030204" pitchFamily="18" charset="0"/>
                <a:cs typeface="Times New Roman" panose="02020603050405020304" pitchFamily="18" charset="0"/>
              </a:rPr>
              <a:t>Solid lines represent </a:t>
            </a:r>
            <a:r>
              <a:rPr lang="en-US" sz="1400" dirty="0" err="1">
                <a:latin typeface="Cambria Math" panose="02040503050406030204" pitchFamily="18" charset="0"/>
                <a:cs typeface="Times New Roman" panose="02020603050405020304" pitchFamily="18" charset="0"/>
              </a:rPr>
              <a:t>celltypes</a:t>
            </a:r>
            <a:r>
              <a:rPr lang="en-US" sz="1400" dirty="0">
                <a:latin typeface="Cambria Math" panose="02040503050406030204" pitchFamily="18" charset="0"/>
                <a:cs typeface="Times New Roman" panose="02020603050405020304" pitchFamily="18" charset="0"/>
              </a:rPr>
              <a:t> with p-value&gt;e^-200 under size=2000. Dotted lines represent </a:t>
            </a:r>
            <a:r>
              <a:rPr lang="en-US" altLang="zh-CN" sz="1400" dirty="0" err="1">
                <a:latin typeface="Cambria Math" panose="02040503050406030204" pitchFamily="18" charset="0"/>
                <a:cs typeface="Times New Roman" panose="02020603050405020304" pitchFamily="18" charset="0"/>
              </a:rPr>
              <a:t>celltypes</a:t>
            </a:r>
            <a:r>
              <a:rPr lang="en-US" altLang="zh-CN" sz="1400" dirty="0">
                <a:latin typeface="Cambria Math" panose="02040503050406030204" pitchFamily="18" charset="0"/>
                <a:cs typeface="Times New Roman" panose="02020603050405020304" pitchFamily="18" charset="0"/>
              </a:rPr>
              <a:t> with p-value&lt;=e^-200 under size=2000.</a:t>
            </a:r>
            <a:endParaRPr lang="en-US" sz="1400" dirty="0">
              <a:latin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905715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2BE2-E4D5-9D87-0A72-2694A0B3DF77}"/>
              </a:ext>
            </a:extLst>
          </p:cNvPr>
          <p:cNvSpPr>
            <a:spLocks noGrp="1"/>
          </p:cNvSpPr>
          <p:nvPr>
            <p:ph type="title"/>
          </p:nvPr>
        </p:nvSpPr>
        <p:spPr/>
        <p:txBody>
          <a:bodyPr/>
          <a:lstStyle/>
          <a:p>
            <a:r>
              <a:rPr lang="en-US" dirty="0"/>
              <a:t>Weight Verification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A7E0AE-9DAB-B827-3CCE-FA5B729E6DA2}"/>
                  </a:ext>
                </a:extLst>
              </p:cNvPr>
              <p:cNvSpPr txBox="1"/>
              <p:nvPr/>
            </p:nvSpPr>
            <p:spPr>
              <a:xfrm>
                <a:off x="558805" y="2392476"/>
                <a:ext cx="11023595" cy="651140"/>
              </a:xfrm>
              <a:prstGeom prst="rect">
                <a:avLst/>
              </a:prstGeom>
              <a:noFill/>
            </p:spPr>
            <p:txBody>
              <a:bodyPr wrap="none" rtlCol="0">
                <a:spAutoFit/>
              </a:bodyPr>
              <a:lstStyle/>
              <a:p>
                <a:pPr algn="l"/>
                <a:r>
                  <a:rPr lang="en-US" sz="1400" dirty="0" err="1">
                    <a:latin typeface="Cambria Math" panose="02040503050406030204" pitchFamily="18" charset="0"/>
                    <a:cs typeface="Times New Roman" panose="02020603050405020304" pitchFamily="18" charset="0"/>
                  </a:rPr>
                  <a:t>Linchuan</a:t>
                </a:r>
                <a:r>
                  <a:rPr lang="en-US" sz="1400" dirty="0">
                    <a:latin typeface="Cambria Math" panose="02040503050406030204" pitchFamily="18" charset="0"/>
                    <a:cs typeface="Times New Roman" panose="02020603050405020304" pitchFamily="18" charset="0"/>
                  </a:rPr>
                  <a:t> uses normal SGD. If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𝐿</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𝑐𝐿</m:t>
                    </m:r>
                  </m:oMath>
                </a14:m>
                <a:r>
                  <a:rPr lang="en-US" sz="1400" dirty="0">
                    <a:latin typeface="Cambria Math" panose="02040503050406030204" pitchFamily="18" charset="0"/>
                    <a:cs typeface="Times New Roman" panose="02020603050405020304" pitchFamily="18" charset="0"/>
                  </a:rPr>
                  <a:t>, the SGD update rule becomes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𝑡</m:t>
                        </m:r>
                      </m:sub>
                    </m:sSub>
                  </m:oMath>
                </a14:m>
                <a:r>
                  <a:rPr lang="en-US" sz="1400" dirty="0">
                    <a:latin typeface="Cambria Math" panose="02040503050406030204" pitchFamily="18" charset="0"/>
                    <a:cs typeface="Times New Roman" panose="02020603050405020304" pitchFamily="18" charset="0"/>
                  </a:rPr>
                  <a:t>=</a:t>
                </a:r>
                <a14:m>
                  <m:oMath xmlns:m="http://schemas.openxmlformats.org/officeDocument/2006/math">
                    <m:sSub>
                      <m:sSubPr>
                        <m:ctrlPr>
                          <a:rPr lang="en-US" sz="1400" i="1" dirty="0" smtClean="0">
                            <a:latin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cs typeface="Times New Roman" panose="02020603050405020304" pitchFamily="18" charset="0"/>
                          </a:rPr>
                          <m:t>−1</m:t>
                        </m:r>
                      </m:sub>
                    </m:sSub>
                    <m:r>
                      <a:rPr lang="en-US" sz="1400" b="0" i="1" dirty="0" smtClean="0">
                        <a:latin typeface="Cambria Math" panose="02040503050406030204" pitchFamily="18" charset="0"/>
                        <a:cs typeface="Times New Roman" panose="02020603050405020304" pitchFamily="18" charset="0"/>
                      </a:rPr>
                      <m:t>−</m:t>
                    </m:r>
                    <m:d>
                      <m:dPr>
                        <m:ctrlPr>
                          <a:rPr lang="en-US" sz="1400" b="0" i="1" dirty="0" smtClean="0">
                            <a:latin typeface="Cambria Math" panose="02040503050406030204" pitchFamily="18" charset="0"/>
                            <a:cs typeface="Times New Roman" panose="02020603050405020304" pitchFamily="18" charset="0"/>
                          </a:rPr>
                        </m:ctrlPr>
                      </m:dPr>
                      <m:e>
                        <m:r>
                          <a:rPr lang="en-US" sz="1400" b="0" i="1" dirty="0" smtClean="0">
                            <a:latin typeface="Cambria Math" panose="02040503050406030204" pitchFamily="18" charset="0"/>
                            <a:cs typeface="Times New Roman" panose="02020603050405020304" pitchFamily="18" charset="0"/>
                          </a:rPr>
                          <m:t>𝑐</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𝜂</m:t>
                        </m:r>
                      </m:e>
                    </m:d>
                    <m:f>
                      <m:f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𝐿</m:t>
                        </m:r>
                      </m:num>
                      <m:den>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den>
                    </m:f>
                    <m: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dirty="0">
                    <a:latin typeface="Cambria Math" panose="02040503050406030204" pitchFamily="18" charset="0"/>
                    <a:cs typeface="Times New Roman" panose="02020603050405020304" pitchFamily="18" charset="0"/>
                  </a:rPr>
                  <a:t>which is equivalent to increasing the learning rate. </a:t>
                </a:r>
              </a:p>
              <a:p>
                <a:pPr algn="l"/>
                <a:r>
                  <a:rPr lang="en-US" sz="1400" dirty="0">
                    <a:latin typeface="Cambria Math" panose="02040503050406030204" pitchFamily="18" charset="0"/>
                    <a:cs typeface="Times New Roman" panose="02020603050405020304" pitchFamily="18" charset="0"/>
                  </a:rPr>
                  <a:t>Hence if the epoch number not enough or the learning rate step too big, the training may miss the optimal point. </a:t>
                </a:r>
              </a:p>
            </p:txBody>
          </p:sp>
        </mc:Choice>
        <mc:Fallback xmlns="">
          <p:sp>
            <p:nvSpPr>
              <p:cNvPr id="6" name="TextBox 5">
                <a:extLst>
                  <a:ext uri="{FF2B5EF4-FFF2-40B4-BE49-F238E27FC236}">
                    <a16:creationId xmlns:a16="http://schemas.microsoft.com/office/drawing/2014/main" id="{8CA7E0AE-9DAB-B827-3CCE-FA5B729E6DA2}"/>
                  </a:ext>
                </a:extLst>
              </p:cNvPr>
              <p:cNvSpPr txBox="1">
                <a:spLocks noRot="1" noChangeAspect="1" noMove="1" noResize="1" noEditPoints="1" noAdjustHandles="1" noChangeArrowheads="1" noChangeShapeType="1" noTextEdit="1"/>
              </p:cNvSpPr>
              <p:nvPr/>
            </p:nvSpPr>
            <p:spPr>
              <a:xfrm>
                <a:off x="558805" y="2392476"/>
                <a:ext cx="11023595" cy="651140"/>
              </a:xfrm>
              <a:prstGeom prst="rect">
                <a:avLst/>
              </a:prstGeom>
              <a:blipFill>
                <a:blip r:embed="rId3"/>
                <a:stretch>
                  <a:fillRect l="-166" b="-8411"/>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FD911CA8-DBE1-B0F9-116A-96946EA92F0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8113"/>
          <a:stretch/>
        </p:blipFill>
        <p:spPr>
          <a:xfrm>
            <a:off x="762000" y="1588190"/>
            <a:ext cx="8330059" cy="759206"/>
          </a:xfrm>
        </p:spPr>
      </p:pic>
      <p:pic>
        <p:nvPicPr>
          <p:cNvPr id="11" name="Content Placeholder 9">
            <a:extLst>
              <a:ext uri="{FF2B5EF4-FFF2-40B4-BE49-F238E27FC236}">
                <a16:creationId xmlns:a16="http://schemas.microsoft.com/office/drawing/2014/main" id="{5C4237CE-C3C6-0582-2026-A319254AE6CD}"/>
              </a:ext>
            </a:extLst>
          </p:cNvPr>
          <p:cNvPicPr>
            <a:picLocks noChangeAspect="1"/>
          </p:cNvPicPr>
          <p:nvPr/>
        </p:nvPicPr>
        <p:blipFill rotWithShape="1">
          <a:blip r:embed="rId4">
            <a:extLst>
              <a:ext uri="{28A0092B-C50C-407E-A947-70E740481C1C}">
                <a14:useLocalDpi xmlns:a14="http://schemas.microsoft.com/office/drawing/2010/main" val="0"/>
              </a:ext>
            </a:extLst>
          </a:blip>
          <a:srcRect t="21887" b="412"/>
          <a:stretch/>
        </p:blipFill>
        <p:spPr>
          <a:xfrm>
            <a:off x="1143000" y="3200400"/>
            <a:ext cx="7183074" cy="232412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5E55BB-2256-6CF2-5E13-FEFA49EE7667}"/>
                  </a:ext>
                </a:extLst>
              </p:cNvPr>
              <p:cNvSpPr txBox="1"/>
              <p:nvPr/>
            </p:nvSpPr>
            <p:spPr>
              <a:xfrm>
                <a:off x="544428" y="5791200"/>
                <a:ext cx="9380838" cy="651140"/>
              </a:xfrm>
              <a:prstGeom prst="rect">
                <a:avLst/>
              </a:prstGeom>
              <a:noFill/>
            </p:spPr>
            <p:txBody>
              <a:bodyPr wrap="none" rtlCol="0">
                <a:spAutoFit/>
              </a:bodyPr>
              <a:lstStyle/>
              <a:p>
                <a:r>
                  <a:rPr lang="en-US" sz="1400" dirty="0">
                    <a:latin typeface="Cambria Math" panose="02040503050406030204" pitchFamily="18" charset="0"/>
                    <a:cs typeface="Times New Roman" panose="02020603050405020304" pitchFamily="18" charset="0"/>
                  </a:rPr>
                  <a:t>We use </a:t>
                </a:r>
                <a:r>
                  <a:rPr lang="en-US" sz="1400" dirty="0" err="1">
                    <a:latin typeface="Cambria Math" panose="02040503050406030204" pitchFamily="18" charset="0"/>
                    <a:cs typeface="Times New Roman" panose="02020603050405020304" pitchFamily="18" charset="0"/>
                  </a:rPr>
                  <a:t>Adagrad</a:t>
                </a:r>
                <a:r>
                  <a:rPr lang="en-US" sz="1400" dirty="0">
                    <a:latin typeface="Cambria Math" panose="02040503050406030204" pitchFamily="18" charset="0"/>
                    <a:cs typeface="Times New Roman" panose="02020603050405020304" pitchFamily="18" charset="0"/>
                  </a:rPr>
                  <a:t> (</a:t>
                </a:r>
                <a:r>
                  <a:rPr lang="en-US" sz="1400" dirty="0" err="1">
                    <a:latin typeface="Cambria Math" panose="02040503050406030204" pitchFamily="18" charset="0"/>
                    <a:cs typeface="Times New Roman" panose="02020603050405020304" pitchFamily="18" charset="0"/>
                  </a:rPr>
                  <a:t>lr</a:t>
                </a:r>
                <a:r>
                  <a:rPr lang="en-US" sz="1400" dirty="0">
                    <a:latin typeface="Cambria Math" panose="02040503050406030204" pitchFamily="18" charset="0"/>
                    <a:cs typeface="Times New Roman" panose="02020603050405020304" pitchFamily="18" charset="0"/>
                  </a:rPr>
                  <a:t> shrinkage optimizer). If </a:t>
                </a:r>
                <a14:m>
                  <m:oMath xmlns:m="http://schemas.openxmlformats.org/officeDocument/2006/math">
                    <m:r>
                      <a:rPr lang="en-US" sz="1400" b="0" i="1" smtClean="0">
                        <a:latin typeface="Cambria Math" panose="02040503050406030204" pitchFamily="18" charset="0"/>
                        <a:cs typeface="Times New Roman" panose="02020603050405020304" pitchFamily="18" charset="0"/>
                      </a:rPr>
                      <m:t>𝐿</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𝑐𝐿</m:t>
                    </m:r>
                  </m:oMath>
                </a14:m>
                <a:r>
                  <a:rPr lang="en-US" sz="1400" dirty="0">
                    <a:latin typeface="Cambria Math" panose="02040503050406030204" pitchFamily="18" charset="0"/>
                    <a:cs typeface="Times New Roman" panose="02020603050405020304" pitchFamily="18" charset="0"/>
                  </a:rPr>
                  <a:t>, the </a:t>
                </a:r>
                <a:r>
                  <a:rPr lang="en-US" sz="1400" dirty="0" err="1">
                    <a:latin typeface="Cambria Math" panose="02040503050406030204" pitchFamily="18" charset="0"/>
                    <a:cs typeface="Times New Roman" panose="02020603050405020304" pitchFamily="18" charset="0"/>
                  </a:rPr>
                  <a:t>Adagrad</a:t>
                </a:r>
                <a:r>
                  <a:rPr lang="en-US" sz="1400" dirty="0">
                    <a:latin typeface="Cambria Math" panose="02040503050406030204" pitchFamily="18" charset="0"/>
                    <a:cs typeface="Times New Roman" panose="02020603050405020304" pitchFamily="18" charset="0"/>
                  </a:rPr>
                  <a:t> update rule is still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𝑤</m:t>
                        </m:r>
                      </m:e>
                      <m:sub>
                        <m:r>
                          <a:rPr lang="en-US" sz="1400" b="0" i="1" smtClean="0">
                            <a:latin typeface="Cambria Math" panose="02040503050406030204" pitchFamily="18" charset="0"/>
                            <a:cs typeface="Times New Roman" panose="02020603050405020304" pitchFamily="18" charset="0"/>
                          </a:rPr>
                          <m:t>𝑡</m:t>
                        </m:r>
                      </m:sub>
                    </m:sSub>
                  </m:oMath>
                </a14:m>
                <a:r>
                  <a:rPr lang="en-US" sz="1400" dirty="0">
                    <a:latin typeface="Cambria Math" panose="02040503050406030204" pitchFamily="18" charset="0"/>
                    <a:cs typeface="Times New Roman" panose="02020603050405020304" pitchFamily="18" charset="0"/>
                  </a:rPr>
                  <a:t>=</a:t>
                </a:r>
                <a14:m>
                  <m:oMath xmlns:m="http://schemas.openxmlformats.org/officeDocument/2006/math">
                    <m:sSub>
                      <m:sSubPr>
                        <m:ctrlPr>
                          <a:rPr lang="en-US" sz="1400" i="1" dirty="0" smtClean="0">
                            <a:latin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cs typeface="Times New Roman" panose="02020603050405020304" pitchFamily="18" charset="0"/>
                          </a:rPr>
                          <m:t>−1</m:t>
                        </m:r>
                      </m:sub>
                    </m:sSub>
                    <m:r>
                      <a:rPr lang="en-US" sz="1400" b="0" i="1" dirty="0" smtClean="0">
                        <a:latin typeface="Cambria Math" panose="02040503050406030204" pitchFamily="18" charset="0"/>
                        <a:cs typeface="Times New Roman" panose="02020603050405020304" pitchFamily="18" charset="0"/>
                      </a:rPr>
                      <m:t>−</m:t>
                    </m:r>
                    <m:sSup>
                      <m:sSupPr>
                        <m:ctrlPr>
                          <a:rPr lang="en-US" sz="1400" b="0" i="1" dirty="0" smtClean="0">
                            <a:latin typeface="Cambria Math" panose="02040503050406030204" pitchFamily="18" charset="0"/>
                            <a:cs typeface="Times New Roman" panose="02020603050405020304" pitchFamily="18" charset="0"/>
                          </a:rPr>
                        </m:ctrlPr>
                      </m:sSupPr>
                      <m:e>
                        <m:sSub>
                          <m:sSubPr>
                            <m:ctrlPr>
                              <a:rPr lang="en-US" altLang="zh-CN" sz="14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altLang="zh-CN" sz="1400" i="1" dirty="0">
                                <a:latin typeface="Cambria Math" panose="02040503050406030204" pitchFamily="18" charset="0"/>
                                <a:ea typeface="Cambria Math" panose="02040503050406030204" pitchFamily="18" charset="0"/>
                                <a:cs typeface="Times New Roman" panose="02020603050405020304" pitchFamily="18" charset="0"/>
                              </a:rPr>
                              <m:t>𝑡</m:t>
                            </m:r>
                          </m:sub>
                        </m:sSub>
                      </m:e>
                      <m:sup>
                        <m:r>
                          <a:rPr lang="en-US" sz="1400" b="0" i="1" dirty="0" smtClean="0">
                            <a:latin typeface="Cambria Math" panose="02040503050406030204" pitchFamily="18" charset="0"/>
                            <a:cs typeface="Times New Roman" panose="02020603050405020304" pitchFamily="18" charset="0"/>
                          </a:rPr>
                          <m:t>′</m:t>
                        </m:r>
                      </m:sup>
                    </m:sSup>
                    <m:f>
                      <m:f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𝐿</m:t>
                        </m:r>
                      </m:num>
                      <m:den>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𝑤</m:t>
                            </m:r>
                          </m:e>
                          <m:sub>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𝑡</m:t>
                            </m:r>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den>
                    </m:f>
                    <m:d>
                      <m:dPr>
                        <m:ctrlP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ignore</m:t>
                        </m:r>
                        <m: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small</m:t>
                        </m:r>
                        <m:r>
                          <a:rPr lang="en-US" sz="1400" b="0" i="0" dirty="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1400" b="0" i="1" dirty="0" smtClean="0">
                            <a:latin typeface="Cambria Math" panose="02040503050406030204" pitchFamily="18" charset="0"/>
                            <a:ea typeface="Cambria Math" panose="02040503050406030204" pitchFamily="18" charset="0"/>
                            <a:cs typeface="Times New Roman" panose="02020603050405020304" pitchFamily="18" charset="0"/>
                          </a:rPr>
                          <m:t>ε</m:t>
                        </m:r>
                      </m:e>
                    </m:d>
                    <m:r>
                      <a:rPr lang="en-US" sz="14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400" dirty="0">
                  <a:latin typeface="Cambria Math" panose="02040503050406030204" pitchFamily="18" charset="0"/>
                  <a:cs typeface="Times New Roman" panose="02020603050405020304" pitchFamily="18" charset="0"/>
                </a:endParaRPr>
              </a:p>
              <a:p>
                <a:r>
                  <a:rPr lang="en-US" sz="1400" dirty="0">
                    <a:latin typeface="Cambria Math" panose="02040503050406030204" pitchFamily="18" charset="0"/>
                    <a:cs typeface="Times New Roman" panose="02020603050405020304" pitchFamily="18" charset="0"/>
                  </a:rPr>
                  <a:t>In addition, our epoch number (1 million) is enough for convergence.</a:t>
                </a:r>
              </a:p>
            </p:txBody>
          </p:sp>
        </mc:Choice>
        <mc:Fallback xmlns="">
          <p:sp>
            <p:nvSpPr>
              <p:cNvPr id="12" name="TextBox 11">
                <a:extLst>
                  <a:ext uri="{FF2B5EF4-FFF2-40B4-BE49-F238E27FC236}">
                    <a16:creationId xmlns:a16="http://schemas.microsoft.com/office/drawing/2014/main" id="{3C5E55BB-2256-6CF2-5E13-FEFA49EE7667}"/>
                  </a:ext>
                </a:extLst>
              </p:cNvPr>
              <p:cNvSpPr txBox="1">
                <a:spLocks noRot="1" noChangeAspect="1" noMove="1" noResize="1" noEditPoints="1" noAdjustHandles="1" noChangeArrowheads="1" noChangeShapeType="1" noTextEdit="1"/>
              </p:cNvSpPr>
              <p:nvPr/>
            </p:nvSpPr>
            <p:spPr>
              <a:xfrm>
                <a:off x="544428" y="5791200"/>
                <a:ext cx="9380838" cy="651140"/>
              </a:xfrm>
              <a:prstGeom prst="rect">
                <a:avLst/>
              </a:prstGeom>
              <a:blipFill>
                <a:blip r:embed="rId5"/>
                <a:stretch>
                  <a:fillRect l="-195" b="-7477"/>
                </a:stretch>
              </a:blipFill>
            </p:spPr>
            <p:txBody>
              <a:bodyPr/>
              <a:lstStyle/>
              <a:p>
                <a:r>
                  <a:rPr lang="en-US">
                    <a:noFill/>
                  </a:rPr>
                  <a:t> </a:t>
                </a:r>
              </a:p>
            </p:txBody>
          </p:sp>
        </mc:Fallback>
      </mc:AlternateContent>
    </p:spTree>
    <p:extLst>
      <p:ext uri="{BB962C8B-B14F-4D97-AF65-F5344CB8AC3E}">
        <p14:creationId xmlns:p14="http://schemas.microsoft.com/office/powerpoint/2010/main" val="17023652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637DF5D-9BF4-B514-3EEE-4D2FD2505D62}"/>
              </a:ext>
            </a:extLst>
          </p:cNvPr>
          <p:cNvSpPr txBox="1"/>
          <p:nvPr/>
        </p:nvSpPr>
        <p:spPr>
          <a:xfrm>
            <a:off x="609600" y="5628975"/>
            <a:ext cx="10287000" cy="954107"/>
          </a:xfrm>
          <a:prstGeom prst="rect">
            <a:avLst/>
          </a:prstGeom>
          <a:noFill/>
        </p:spPr>
        <p:txBody>
          <a:bodyPr wrap="square" rtlCol="0">
            <a:spAutoFit/>
          </a:bodyPr>
          <a:lstStyle/>
          <a:p>
            <a:pPr algn="l"/>
            <a:r>
              <a:rPr lang="en-US" sz="1400" dirty="0">
                <a:latin typeface="Cambria Math" panose="02040503050406030204" pitchFamily="18" charset="0"/>
                <a:cs typeface="Times New Roman" panose="02020603050405020304" pitchFamily="18" charset="0"/>
              </a:rPr>
              <a:t>Y-axis: Log (10) of p-values in t-test between generated control centralities and IPF centralities.</a:t>
            </a:r>
          </a:p>
          <a:p>
            <a:pPr algn="l"/>
            <a:r>
              <a:rPr lang="en-US" sz="1400" dirty="0">
                <a:latin typeface="Cambria Math" panose="02040503050406030204" pitchFamily="18" charset="0"/>
                <a:cs typeface="Times New Roman" panose="02020603050405020304" pitchFamily="18" charset="0"/>
              </a:rPr>
              <a:t>X-axis: generation size per group. Size =0 represents original p-value in t-test between </a:t>
            </a:r>
            <a:r>
              <a:rPr lang="en-US" altLang="zh-CN" sz="1400" dirty="0">
                <a:latin typeface="Cambria Math" panose="02040503050406030204" pitchFamily="18" charset="0"/>
                <a:cs typeface="Times New Roman" panose="02020603050405020304" pitchFamily="18" charset="0"/>
              </a:rPr>
              <a:t>control centralities and IPF centralities.</a:t>
            </a:r>
          </a:p>
          <a:p>
            <a:pPr algn="l"/>
            <a:r>
              <a:rPr lang="en-US" sz="1400" dirty="0">
                <a:latin typeface="Cambria Math" panose="02040503050406030204" pitchFamily="18" charset="0"/>
                <a:cs typeface="Times New Roman" panose="02020603050405020304" pitchFamily="18" charset="0"/>
              </a:rPr>
              <a:t>Solid lines represent </a:t>
            </a:r>
            <a:r>
              <a:rPr lang="en-US" sz="1400" dirty="0" err="1">
                <a:latin typeface="Cambria Math" panose="02040503050406030204" pitchFamily="18" charset="0"/>
                <a:cs typeface="Times New Roman" panose="02020603050405020304" pitchFamily="18" charset="0"/>
              </a:rPr>
              <a:t>celltypes</a:t>
            </a:r>
            <a:r>
              <a:rPr lang="en-US" sz="1400" dirty="0">
                <a:latin typeface="Cambria Math" panose="02040503050406030204" pitchFamily="18" charset="0"/>
                <a:cs typeface="Times New Roman" panose="02020603050405020304" pitchFamily="18" charset="0"/>
              </a:rPr>
              <a:t> with p-value&lt;0.05/38 in original data t-test. Dotted lines represent </a:t>
            </a:r>
            <a:r>
              <a:rPr lang="en-US" altLang="zh-CN" sz="1400" dirty="0" err="1">
                <a:latin typeface="Cambria Math" panose="02040503050406030204" pitchFamily="18" charset="0"/>
                <a:cs typeface="Times New Roman" panose="02020603050405020304" pitchFamily="18" charset="0"/>
              </a:rPr>
              <a:t>celltypes</a:t>
            </a:r>
            <a:r>
              <a:rPr lang="en-US" altLang="zh-CN" sz="1400" dirty="0">
                <a:latin typeface="Cambria Math" panose="02040503050406030204" pitchFamily="18" charset="0"/>
                <a:cs typeface="Times New Roman" panose="02020603050405020304" pitchFamily="18" charset="0"/>
              </a:rPr>
              <a:t> with p-value&gt;=0.05/38 in original data t-test. </a:t>
            </a:r>
            <a:endParaRPr lang="en-US" sz="1400" dirty="0">
              <a:latin typeface="Cambria Math" panose="020405030504060302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080137A-A22D-8338-BBA7-F13625F47D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46163"/>
            <a:ext cx="10210800" cy="5285539"/>
          </a:xfrm>
          <a:prstGeom prst="rect">
            <a:avLst/>
          </a:prstGeom>
        </p:spPr>
      </p:pic>
    </p:spTree>
    <p:extLst>
      <p:ext uri="{BB962C8B-B14F-4D97-AF65-F5344CB8AC3E}">
        <p14:creationId xmlns:p14="http://schemas.microsoft.com/office/powerpoint/2010/main" val="36482931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0497E9F-6C57-EB3B-9582-70B0139BACCB}"/>
                  </a:ext>
                </a:extLst>
              </p:cNvPr>
              <p:cNvSpPr>
                <a:spLocks noGrp="1"/>
              </p:cNvSpPr>
              <p:nvPr>
                <p:ph sz="half" idx="2"/>
              </p:nvPr>
            </p:nvSpPr>
            <p:spPr>
              <a:xfrm>
                <a:off x="5257800" y="2057400"/>
                <a:ext cx="6096000" cy="2057400"/>
              </a:xfrm>
            </p:spPr>
            <p:txBody>
              <a:bodyPr>
                <a:noAutofit/>
              </a:bodyPr>
              <a:lstStyle/>
              <a:p>
                <a:r>
                  <a:rPr lang="en-US" altLang="zh-CN" sz="1600" dirty="0">
                    <a:cs typeface="Times New Roman" panose="02020603050405020304" pitchFamily="18" charset="0"/>
                  </a:rPr>
                  <a:t>Our best setting for training IPF model on </a:t>
                </a:r>
                <a:r>
                  <a:rPr lang="en-US" altLang="zh-CN" sz="1600" dirty="0" err="1">
                    <a:cs typeface="Times New Roman" panose="02020603050405020304" pitchFamily="18" charset="0"/>
                  </a:rPr>
                  <a:t>all_LR_pairs</a:t>
                </a:r>
                <a:r>
                  <a:rPr lang="en-US" altLang="zh-CN" sz="1600" dirty="0">
                    <a:cs typeface="Times New Roman" panose="02020603050405020304" pitchFamily="18" charset="0"/>
                  </a:rPr>
                  <a:t> data is </a:t>
                </a:r>
                <a14:m>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𝑤</m:t>
                        </m:r>
                      </m:e>
                      <m:sub>
                        <m:r>
                          <a:rPr lang="en-US" altLang="zh-CN" sz="1600" b="0" i="1" smtClean="0">
                            <a:latin typeface="Cambria Math" panose="02040503050406030204" pitchFamily="18" charset="0"/>
                            <a:cs typeface="Times New Roman" panose="02020603050405020304" pitchFamily="18" charset="0"/>
                          </a:rPr>
                          <m:t>1</m:t>
                        </m:r>
                      </m:sub>
                    </m:sSub>
                  </m:oMath>
                </a14:m>
                <a:r>
                  <a:rPr lang="en-US" altLang="zh-CN" sz="1600" dirty="0">
                    <a:cs typeface="Times New Roman" panose="02020603050405020304" pitchFamily="18" charset="0"/>
                  </a:rPr>
                  <a:t>=</a:t>
                </a:r>
                <a14:m>
                  <m:oMath xmlns:m="http://schemas.openxmlformats.org/officeDocument/2006/math">
                    <m:r>
                      <a:rPr lang="en-US" altLang="zh-CN" sz="1600" b="0" i="1" dirty="0" smtClean="0">
                        <a:latin typeface="Cambria Math" panose="02040503050406030204" pitchFamily="18" charset="0"/>
                        <a:cs typeface="Times New Roman" panose="02020603050405020304" pitchFamily="18" charset="0"/>
                      </a:rPr>
                      <m:t>100</m:t>
                    </m:r>
                  </m:oMath>
                </a14:m>
                <a:r>
                  <a:rPr lang="en-US" altLang="zh-CN" sz="1600" dirty="0">
                    <a:cs typeface="Times New Roman" panose="02020603050405020304" pitchFamily="18" charset="0"/>
                  </a:rPr>
                  <a:t>, </a:t>
                </a:r>
                <a14:m>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𝑤</m:t>
                        </m:r>
                      </m:e>
                      <m:sub>
                        <m:r>
                          <a:rPr lang="en-US" altLang="zh-CN" sz="1600" b="0" i="1" smtClean="0">
                            <a:latin typeface="Cambria Math" panose="02040503050406030204" pitchFamily="18" charset="0"/>
                            <a:cs typeface="Times New Roman" panose="02020603050405020304" pitchFamily="18" charset="0"/>
                          </a:rPr>
                          <m:t>2</m:t>
                        </m:r>
                      </m:sub>
                    </m:sSub>
                    <m:r>
                      <a:rPr lang="en-US" altLang="zh-CN" sz="1600" b="0" i="1" smtClean="0">
                        <a:latin typeface="Cambria Math" panose="02040503050406030204" pitchFamily="18" charset="0"/>
                        <a:cs typeface="Times New Roman" panose="02020603050405020304" pitchFamily="18" charset="0"/>
                      </a:rPr>
                      <m:t>=150, </m:t>
                    </m:r>
                    <m:r>
                      <a:rPr lang="en-US" altLang="zh-CN" sz="1600" b="0" i="1" smtClean="0">
                        <a:latin typeface="Cambria Math" panose="02040503050406030204" pitchFamily="18" charset="0"/>
                        <a:cs typeface="Times New Roman" panose="02020603050405020304" pitchFamily="18" charset="0"/>
                      </a:rPr>
                      <m:t>𝑤</m:t>
                    </m:r>
                    <m:r>
                      <a:rPr lang="en-US" altLang="zh-CN" sz="1600" b="0" i="1" smtClean="0">
                        <a:latin typeface="Cambria Math" panose="02040503050406030204" pitchFamily="18" charset="0"/>
                        <a:cs typeface="Times New Roman" panose="02020603050405020304" pitchFamily="18" charset="0"/>
                      </a:rPr>
                      <m:t>=1</m:t>
                    </m:r>
                  </m:oMath>
                </a14:m>
                <a:r>
                  <a:rPr lang="en-US" altLang="zh-CN" sz="1600" b="0" dirty="0">
                    <a:cs typeface="Times New Roman" panose="02020603050405020304" pitchFamily="18" charset="0"/>
                  </a:rPr>
                  <a:t>, out channel=10, </a:t>
                </a:r>
                <a:r>
                  <a:rPr lang="en-US" altLang="zh-CN" sz="1600" b="0" dirty="0" err="1">
                    <a:cs typeface="Times New Roman" panose="02020603050405020304" pitchFamily="18" charset="0"/>
                  </a:rPr>
                  <a:t>lr</a:t>
                </a:r>
                <a:r>
                  <a:rPr lang="en-US" altLang="zh-CN" sz="1600" b="0" dirty="0">
                    <a:cs typeface="Times New Roman" panose="02020603050405020304" pitchFamily="18" charset="0"/>
                  </a:rPr>
                  <a:t>=0.005, epoch=1million. We train IPF model1 with this setting and generate 1000 IPF matrices from model1. We call the matrices set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1</m:t>
                        </m:r>
                      </m:sub>
                    </m:sSub>
                    <m:r>
                      <a:rPr lang="en-US" altLang="zh-CN" sz="1600" b="0" i="1" smtClean="0">
                        <a:latin typeface="Cambria Math" panose="02040503050406030204" pitchFamily="18" charset="0"/>
                        <a:cs typeface="Times New Roman" panose="02020603050405020304" pitchFamily="18" charset="0"/>
                      </a:rPr>
                      <m:t>.</m:t>
                    </m:r>
                  </m:oMath>
                </a14:m>
                <a:endParaRPr lang="en-US" altLang="zh-CN" sz="1600" b="0" dirty="0">
                  <a:cs typeface="Times New Roman" panose="02020603050405020304" pitchFamily="18" charset="0"/>
                </a:endParaRPr>
              </a:p>
              <a:p>
                <a:r>
                  <a:rPr lang="en-US" altLang="zh-CN" sz="1600" dirty="0">
                    <a:cs typeface="Times New Roman" panose="02020603050405020304" pitchFamily="18" charset="0"/>
                  </a:rPr>
                  <a:t>Train IPF model2 with different settings. Then we generate 1000 IPF matrices from model2. We call the matrices set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2</m:t>
                        </m:r>
                      </m:sub>
                    </m:sSub>
                  </m:oMath>
                </a14:m>
                <a:r>
                  <a:rPr lang="en-US" altLang="zh-CN" sz="1600" dirty="0">
                    <a:cs typeface="Times New Roman" panose="02020603050405020304" pitchFamily="18" charset="0"/>
                  </a:rPr>
                  <a:t>.</a:t>
                </a:r>
              </a:p>
              <a:p>
                <a:r>
                  <a:rPr lang="en-US" altLang="zh-CN" sz="1600" dirty="0">
                    <a:cs typeface="Times New Roman" panose="02020603050405020304" pitchFamily="18" charset="0"/>
                  </a:rPr>
                  <a:t>T-test between centralities of each node in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1</m:t>
                        </m:r>
                      </m:sub>
                    </m:sSub>
                  </m:oMath>
                </a14:m>
                <a:r>
                  <a:rPr lang="en-US" altLang="zh-CN" sz="1600" dirty="0">
                    <a:cs typeface="Times New Roman" panose="02020603050405020304" pitchFamily="18" charset="0"/>
                  </a:rPr>
                  <a:t> and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𝐺</m:t>
                        </m:r>
                      </m:e>
                      <m:sub>
                        <m:r>
                          <a:rPr lang="en-US" altLang="zh-CN" sz="1600" b="0" i="1" smtClean="0">
                            <a:latin typeface="Cambria Math" panose="02040503050406030204" pitchFamily="18" charset="0"/>
                            <a:cs typeface="Times New Roman" panose="02020603050405020304" pitchFamily="18" charset="0"/>
                          </a:rPr>
                          <m:t>2.</m:t>
                        </m:r>
                      </m:sub>
                    </m:sSub>
                  </m:oMath>
                </a14:m>
                <a:endParaRPr lang="en-US" altLang="zh-CN" sz="1600" dirty="0">
                  <a:cs typeface="Times New Roman" panose="02020603050405020304" pitchFamily="18" charset="0"/>
                </a:endParaRPr>
              </a:p>
            </p:txBody>
          </p:sp>
        </mc:Choice>
        <mc:Fallback xmlns="">
          <p:sp>
            <p:nvSpPr>
              <p:cNvPr id="9" name="Content Placeholder 8">
                <a:extLst>
                  <a:ext uri="{FF2B5EF4-FFF2-40B4-BE49-F238E27FC236}">
                    <a16:creationId xmlns:a16="http://schemas.microsoft.com/office/drawing/2014/main" id="{20497E9F-6C57-EB3B-9582-70B0139BACCB}"/>
                  </a:ext>
                </a:extLst>
              </p:cNvPr>
              <p:cNvSpPr>
                <a:spLocks noGrp="1" noRot="1" noChangeAspect="1" noMove="1" noResize="1" noEditPoints="1" noAdjustHandles="1" noChangeArrowheads="1" noChangeShapeType="1" noTextEdit="1"/>
              </p:cNvSpPr>
              <p:nvPr>
                <p:ph sz="half" idx="2"/>
              </p:nvPr>
            </p:nvSpPr>
            <p:spPr>
              <a:xfrm>
                <a:off x="5257800" y="2057400"/>
                <a:ext cx="6096000" cy="2057400"/>
              </a:xfrm>
              <a:blipFill>
                <a:blip r:embed="rId2"/>
                <a:stretch>
                  <a:fillRect l="-400" t="-890" r="-6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B83EE4AD-F856-4FCB-4679-DF03FB30EE89}"/>
                  </a:ext>
                </a:extLst>
              </p:cNvPr>
              <p:cNvGraphicFramePr>
                <a:graphicFrameLocks noGrp="1"/>
              </p:cNvGraphicFramePr>
              <p:nvPr>
                <p:ph sz="half" idx="1"/>
                <p:extLst>
                  <p:ext uri="{D42A27DB-BD31-4B8C-83A1-F6EECF244321}">
                    <p14:modId xmlns:p14="http://schemas.microsoft.com/office/powerpoint/2010/main" val="290475706"/>
                  </p:ext>
                </p:extLst>
              </p:nvPr>
            </p:nvGraphicFramePr>
            <p:xfrm>
              <a:off x="228600" y="304800"/>
              <a:ext cx="4495800" cy="6381898"/>
            </p:xfrm>
            <a:graphic>
              <a:graphicData uri="http://schemas.openxmlformats.org/drawingml/2006/table">
                <a:tbl>
                  <a:tblPr>
                    <a:tableStyleId>{5C22544A-7EE6-4342-B048-85BDC9FD1C3A}</a:tableStyleId>
                  </a:tblPr>
                  <a:tblGrid>
                    <a:gridCol w="899160">
                      <a:extLst>
                        <a:ext uri="{9D8B030D-6E8A-4147-A177-3AD203B41FA5}">
                          <a16:colId xmlns:a16="http://schemas.microsoft.com/office/drawing/2014/main" val="2069448361"/>
                        </a:ext>
                      </a:extLst>
                    </a:gridCol>
                    <a:gridCol w="899160">
                      <a:extLst>
                        <a:ext uri="{9D8B030D-6E8A-4147-A177-3AD203B41FA5}">
                          <a16:colId xmlns:a16="http://schemas.microsoft.com/office/drawing/2014/main" val="3823198999"/>
                        </a:ext>
                      </a:extLst>
                    </a:gridCol>
                    <a:gridCol w="899160">
                      <a:extLst>
                        <a:ext uri="{9D8B030D-6E8A-4147-A177-3AD203B41FA5}">
                          <a16:colId xmlns:a16="http://schemas.microsoft.com/office/drawing/2014/main" val="141709309"/>
                        </a:ext>
                      </a:extLst>
                    </a:gridCol>
                    <a:gridCol w="899160">
                      <a:extLst>
                        <a:ext uri="{9D8B030D-6E8A-4147-A177-3AD203B41FA5}">
                          <a16:colId xmlns:a16="http://schemas.microsoft.com/office/drawing/2014/main" val="3770149978"/>
                        </a:ext>
                      </a:extLst>
                    </a:gridCol>
                    <a:gridCol w="899160">
                      <a:extLst>
                        <a:ext uri="{9D8B030D-6E8A-4147-A177-3AD203B41FA5}">
                          <a16:colId xmlns:a16="http://schemas.microsoft.com/office/drawing/2014/main" val="4069028826"/>
                        </a:ext>
                      </a:extLst>
                    </a:gridCol>
                  </a:tblGrid>
                  <a:tr h="409704">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1</m:t>
                                  </m:r>
                                </m:sub>
                              </m:sSub>
                            </m:oMath>
                          </a14:m>
                          <a:r>
                            <a:rPr lang="en-US" sz="800" u="none" strike="noStrike" dirty="0">
                              <a:effectLst/>
                            </a:rPr>
                            <a:t>: w1=100,w2=150,w=1</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:w1=2, w2=3, w=0.02</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:w1=20, w2=30, w=0.2</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:w1=50, w2=75, w=0.5</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tc>
                      <a:txBody>
                        <a:bodyPr/>
                        <a:lstStyle/>
                        <a:p>
                          <a:pPr algn="ctr" fontAlgn="ctr"/>
                          <a14:m>
                            <m:oMath xmlns:m="http://schemas.openxmlformats.org/officeDocument/2006/math">
                              <m:sSub>
                                <m:sSubPr>
                                  <m:ctrlPr>
                                    <a:rPr lang="en-US" altLang="zh-CN" sz="800" b="0" i="1" smtClean="0">
                                      <a:latin typeface="Cambria Math" panose="02040503050406030204" pitchFamily="18" charset="0"/>
                                      <a:cs typeface="Times New Roman" panose="02020603050405020304" pitchFamily="18" charset="0"/>
                                    </a:rPr>
                                  </m:ctrlPr>
                                </m:sSubPr>
                                <m:e>
                                  <m:r>
                                    <a:rPr lang="en-US" altLang="zh-CN" sz="800" b="0" i="1" smtClean="0">
                                      <a:latin typeface="Cambria Math" panose="02040503050406030204" pitchFamily="18" charset="0"/>
                                      <a:cs typeface="Times New Roman" panose="02020603050405020304" pitchFamily="18" charset="0"/>
                                    </a:rPr>
                                    <m:t>𝐺</m:t>
                                  </m:r>
                                </m:e>
                                <m:sub>
                                  <m:r>
                                    <a:rPr lang="en-US" altLang="zh-CN" sz="800" b="0" i="1" smtClean="0">
                                      <a:latin typeface="Cambria Math" panose="02040503050406030204" pitchFamily="18" charset="0"/>
                                      <a:cs typeface="Times New Roman" panose="02020603050405020304" pitchFamily="18" charset="0"/>
                                    </a:rPr>
                                    <m:t>2</m:t>
                                  </m:r>
                                </m:sub>
                              </m:sSub>
                            </m:oMath>
                          </a14:m>
                          <a:r>
                            <a:rPr lang="en-US" sz="800" u="none" strike="noStrike" dirty="0">
                              <a:effectLst/>
                            </a:rPr>
                            <a:t>:w1=200, w2=300, w=2</a:t>
                          </a:r>
                          <a:endParaRPr lang="en-US" sz="800" b="1" i="0" u="none" strike="noStrike" dirty="0">
                            <a:solidFill>
                              <a:srgbClr val="000000"/>
                            </a:solidFill>
                            <a:effectLst/>
                            <a:latin typeface="Segoe UI" panose="020B0502040204020203" pitchFamily="34" charset="0"/>
                            <a:ea typeface="等线" panose="02010600030101010101" pitchFamily="2" charset="-122"/>
                          </a:endParaRPr>
                        </a:p>
                      </a:txBody>
                      <a:tcPr marL="2509" marR="2509" marT="2509" marB="0" anchor="ctr"/>
                    </a:tc>
                    <a:extLst>
                      <a:ext uri="{0D108BD9-81ED-4DB2-BD59-A6C34878D82A}">
                        <a16:rowId xmlns:a16="http://schemas.microsoft.com/office/drawing/2014/main" val="2222962124"/>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0</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0.60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0.13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p>
                      </a:txBody>
                      <a:tcPr marL="4763" marR="4763" marT="4763" marB="0" anchor="ctr"/>
                    </a:tc>
                    <a:extLst>
                      <a:ext uri="{0D108BD9-81ED-4DB2-BD59-A6C34878D82A}">
                        <a16:rowId xmlns:a16="http://schemas.microsoft.com/office/drawing/2014/main" val="3277780076"/>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p>
                      </a:txBody>
                      <a:tcPr marL="4763" marR="4763" marT="4763" marB="0" anchor="ctr"/>
                    </a:tc>
                    <a:extLst>
                      <a:ext uri="{0D108BD9-81ED-4DB2-BD59-A6C34878D82A}">
                        <a16:rowId xmlns:a16="http://schemas.microsoft.com/office/drawing/2014/main" val="1285277523"/>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p>
                      </a:txBody>
                      <a:tcPr marL="4763" marR="4763" marT="4763" marB="0" anchor="ctr"/>
                    </a:tc>
                    <a:extLst>
                      <a:ext uri="{0D108BD9-81ED-4DB2-BD59-A6C34878D82A}">
                        <a16:rowId xmlns:a16="http://schemas.microsoft.com/office/drawing/2014/main" val="3942396967"/>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extLst>
                      <a:ext uri="{0D108BD9-81ED-4DB2-BD59-A6C34878D82A}">
                        <a16:rowId xmlns:a16="http://schemas.microsoft.com/office/drawing/2014/main" val="49324742"/>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4</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p>
                      </a:txBody>
                      <a:tcPr marL="4763" marR="4763" marT="4763" marB="0" anchor="ctr"/>
                    </a:tc>
                    <a:extLst>
                      <a:ext uri="{0D108BD9-81ED-4DB2-BD59-A6C34878D82A}">
                        <a16:rowId xmlns:a16="http://schemas.microsoft.com/office/drawing/2014/main" val="1235438005"/>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5</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p>
                      </a:txBody>
                      <a:tcPr marL="4763" marR="4763" marT="4763" marB="0" anchor="ctr"/>
                    </a:tc>
                    <a:extLst>
                      <a:ext uri="{0D108BD9-81ED-4DB2-BD59-A6C34878D82A}">
                        <a16:rowId xmlns:a16="http://schemas.microsoft.com/office/drawing/2014/main" val="1980182095"/>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6</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0.49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0.50 </a:t>
                          </a:r>
                        </a:p>
                      </a:txBody>
                      <a:tcPr marL="4763" marR="4763" marT="4763" marB="0" anchor="ctr"/>
                    </a:tc>
                    <a:extLst>
                      <a:ext uri="{0D108BD9-81ED-4DB2-BD59-A6C34878D82A}">
                        <a16:rowId xmlns:a16="http://schemas.microsoft.com/office/drawing/2014/main" val="817798589"/>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7</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0.15 </a:t>
                          </a:r>
                        </a:p>
                      </a:txBody>
                      <a:tcPr marL="4763" marR="4763" marT="4763" marB="0" anchor="ctr"/>
                    </a:tc>
                    <a:extLst>
                      <a:ext uri="{0D108BD9-81ED-4DB2-BD59-A6C34878D82A}">
                        <a16:rowId xmlns:a16="http://schemas.microsoft.com/office/drawing/2014/main" val="2313329920"/>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8</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p>
                      </a:txBody>
                      <a:tcPr marL="4763" marR="4763" marT="4763" marB="0" anchor="ctr"/>
                    </a:tc>
                    <a:extLst>
                      <a:ext uri="{0D108BD9-81ED-4DB2-BD59-A6C34878D82A}">
                        <a16:rowId xmlns:a16="http://schemas.microsoft.com/office/drawing/2014/main" val="2178621917"/>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9</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p>
                      </a:txBody>
                      <a:tcPr marL="4763" marR="4763" marT="4763" marB="0" anchor="ctr"/>
                    </a:tc>
                    <a:extLst>
                      <a:ext uri="{0D108BD9-81ED-4DB2-BD59-A6C34878D82A}">
                        <a16:rowId xmlns:a16="http://schemas.microsoft.com/office/drawing/2014/main" val="3358582791"/>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10</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p>
                      </a:txBody>
                      <a:tcPr marL="4763" marR="4763" marT="4763" marB="0" anchor="ctr"/>
                    </a:tc>
                    <a:extLst>
                      <a:ext uri="{0D108BD9-81ED-4DB2-BD59-A6C34878D82A}">
                        <a16:rowId xmlns:a16="http://schemas.microsoft.com/office/drawing/2014/main" val="4146117956"/>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11</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0.81 </a:t>
                          </a:r>
                        </a:p>
                      </a:txBody>
                      <a:tcPr marL="4763" marR="4763" marT="4763" marB="0" anchor="ctr"/>
                    </a:tc>
                    <a:extLst>
                      <a:ext uri="{0D108BD9-81ED-4DB2-BD59-A6C34878D82A}">
                        <a16:rowId xmlns:a16="http://schemas.microsoft.com/office/drawing/2014/main" val="488682231"/>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12</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p>
                      </a:txBody>
                      <a:tcPr marL="4763" marR="4763" marT="4763" marB="0" anchor="ctr"/>
                    </a:tc>
                    <a:extLst>
                      <a:ext uri="{0D108BD9-81ED-4DB2-BD59-A6C34878D82A}">
                        <a16:rowId xmlns:a16="http://schemas.microsoft.com/office/drawing/2014/main" val="135854694"/>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13</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p>
                      </a:txBody>
                      <a:tcPr marL="4763" marR="4763" marT="4763" marB="0" anchor="ctr"/>
                    </a:tc>
                    <a:extLst>
                      <a:ext uri="{0D108BD9-81ED-4DB2-BD59-A6C34878D82A}">
                        <a16:rowId xmlns:a16="http://schemas.microsoft.com/office/drawing/2014/main" val="2327878710"/>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14</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0.28 </a:t>
                          </a:r>
                        </a:p>
                      </a:txBody>
                      <a:tcPr marL="4763" marR="4763" marT="4763" marB="0" anchor="ctr"/>
                    </a:tc>
                    <a:extLst>
                      <a:ext uri="{0D108BD9-81ED-4DB2-BD59-A6C34878D82A}">
                        <a16:rowId xmlns:a16="http://schemas.microsoft.com/office/drawing/2014/main" val="2983983734"/>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15</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0.58 </a:t>
                          </a:r>
                        </a:p>
                      </a:txBody>
                      <a:tcPr marL="4763" marR="4763" marT="4763" marB="0" anchor="ctr"/>
                    </a:tc>
                    <a:extLst>
                      <a:ext uri="{0D108BD9-81ED-4DB2-BD59-A6C34878D82A}">
                        <a16:rowId xmlns:a16="http://schemas.microsoft.com/office/drawing/2014/main" val="2904366817"/>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16</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p>
                      </a:txBody>
                      <a:tcPr marL="4763" marR="4763" marT="4763" marB="0" anchor="ctr"/>
                    </a:tc>
                    <a:extLst>
                      <a:ext uri="{0D108BD9-81ED-4DB2-BD59-A6C34878D82A}">
                        <a16:rowId xmlns:a16="http://schemas.microsoft.com/office/drawing/2014/main" val="1905921217"/>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17</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p>
                      </a:txBody>
                      <a:tcPr marL="4763" marR="4763" marT="4763" marB="0" anchor="ctr"/>
                    </a:tc>
                    <a:extLst>
                      <a:ext uri="{0D108BD9-81ED-4DB2-BD59-A6C34878D82A}">
                        <a16:rowId xmlns:a16="http://schemas.microsoft.com/office/drawing/2014/main" val="3941870005"/>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18</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p>
                      </a:txBody>
                      <a:tcPr marL="4763" marR="4763" marT="4763" marB="0" anchor="ctr"/>
                    </a:tc>
                    <a:extLst>
                      <a:ext uri="{0D108BD9-81ED-4DB2-BD59-A6C34878D82A}">
                        <a16:rowId xmlns:a16="http://schemas.microsoft.com/office/drawing/2014/main" val="1900253631"/>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19</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p>
                      </a:txBody>
                      <a:tcPr marL="4763" marR="4763" marT="4763" marB="0" anchor="ctr"/>
                    </a:tc>
                    <a:extLst>
                      <a:ext uri="{0D108BD9-81ED-4DB2-BD59-A6C34878D82A}">
                        <a16:rowId xmlns:a16="http://schemas.microsoft.com/office/drawing/2014/main" val="4032176602"/>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20</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0.79 </a:t>
                          </a:r>
                        </a:p>
                      </a:txBody>
                      <a:tcPr marL="4763" marR="4763" marT="4763" marB="0" anchor="ctr"/>
                    </a:tc>
                    <a:extLst>
                      <a:ext uri="{0D108BD9-81ED-4DB2-BD59-A6C34878D82A}">
                        <a16:rowId xmlns:a16="http://schemas.microsoft.com/office/drawing/2014/main" val="237938877"/>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21</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p>
                      </a:txBody>
                      <a:tcPr marL="4763" marR="4763" marT="4763" marB="0" anchor="ctr"/>
                    </a:tc>
                    <a:extLst>
                      <a:ext uri="{0D108BD9-81ED-4DB2-BD59-A6C34878D82A}">
                        <a16:rowId xmlns:a16="http://schemas.microsoft.com/office/drawing/2014/main" val="2453362311"/>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22</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p>
                      </a:txBody>
                      <a:tcPr marL="4763" marR="4763" marT="4763" marB="0" anchor="ctr"/>
                    </a:tc>
                    <a:extLst>
                      <a:ext uri="{0D108BD9-81ED-4DB2-BD59-A6C34878D82A}">
                        <a16:rowId xmlns:a16="http://schemas.microsoft.com/office/drawing/2014/main" val="2427272961"/>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23</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extLst>
                      <a:ext uri="{0D108BD9-81ED-4DB2-BD59-A6C34878D82A}">
                        <a16:rowId xmlns:a16="http://schemas.microsoft.com/office/drawing/2014/main" val="1393227619"/>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24</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p>
                      </a:txBody>
                      <a:tcPr marL="4763" marR="4763" marT="4763" marB="0" anchor="ctr"/>
                    </a:tc>
                    <a:extLst>
                      <a:ext uri="{0D108BD9-81ED-4DB2-BD59-A6C34878D82A}">
                        <a16:rowId xmlns:a16="http://schemas.microsoft.com/office/drawing/2014/main" val="903552058"/>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25</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extLst>
                      <a:ext uri="{0D108BD9-81ED-4DB2-BD59-A6C34878D82A}">
                        <a16:rowId xmlns:a16="http://schemas.microsoft.com/office/drawing/2014/main" val="4097719326"/>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26</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0.65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0.07 </a:t>
                          </a:r>
                        </a:p>
                      </a:txBody>
                      <a:tcPr marL="4763" marR="4763" marT="4763" marB="0" anchor="ctr"/>
                    </a:tc>
                    <a:extLst>
                      <a:ext uri="{0D108BD9-81ED-4DB2-BD59-A6C34878D82A}">
                        <a16:rowId xmlns:a16="http://schemas.microsoft.com/office/drawing/2014/main" val="626581616"/>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27</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p>
                      </a:txBody>
                      <a:tcPr marL="4763" marR="4763" marT="4763" marB="0" anchor="ctr"/>
                    </a:tc>
                    <a:extLst>
                      <a:ext uri="{0D108BD9-81ED-4DB2-BD59-A6C34878D82A}">
                        <a16:rowId xmlns:a16="http://schemas.microsoft.com/office/drawing/2014/main" val="185629183"/>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28</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p>
                      </a:txBody>
                      <a:tcPr marL="4763" marR="4763" marT="4763" marB="0" anchor="ctr"/>
                    </a:tc>
                    <a:extLst>
                      <a:ext uri="{0D108BD9-81ED-4DB2-BD59-A6C34878D82A}">
                        <a16:rowId xmlns:a16="http://schemas.microsoft.com/office/drawing/2014/main" val="956212588"/>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29</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p>
                      </a:txBody>
                      <a:tcPr marL="4763" marR="4763" marT="4763" marB="0" anchor="ctr"/>
                    </a:tc>
                    <a:extLst>
                      <a:ext uri="{0D108BD9-81ED-4DB2-BD59-A6C34878D82A}">
                        <a16:rowId xmlns:a16="http://schemas.microsoft.com/office/drawing/2014/main" val="2586166817"/>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30</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p>
                      </a:txBody>
                      <a:tcPr marL="4763" marR="4763" marT="4763" marB="0" anchor="ctr"/>
                    </a:tc>
                    <a:extLst>
                      <a:ext uri="{0D108BD9-81ED-4DB2-BD59-A6C34878D82A}">
                        <a16:rowId xmlns:a16="http://schemas.microsoft.com/office/drawing/2014/main" val="1193314163"/>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31</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p>
                      </a:txBody>
                      <a:tcPr marL="4763" marR="4763" marT="4763" marB="0" anchor="ctr"/>
                    </a:tc>
                    <a:extLst>
                      <a:ext uri="{0D108BD9-81ED-4DB2-BD59-A6C34878D82A}">
                        <a16:rowId xmlns:a16="http://schemas.microsoft.com/office/drawing/2014/main" val="2374477266"/>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32</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p>
                      </a:txBody>
                      <a:tcPr marL="4763" marR="4763" marT="4763" marB="0" anchor="ctr"/>
                    </a:tc>
                    <a:extLst>
                      <a:ext uri="{0D108BD9-81ED-4DB2-BD59-A6C34878D82A}">
                        <a16:rowId xmlns:a16="http://schemas.microsoft.com/office/drawing/2014/main" val="602768347"/>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33</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0.66 </a:t>
                          </a:r>
                        </a:p>
                      </a:txBody>
                      <a:tcPr marL="4763" marR="4763" marT="4763" marB="0" anchor="ctr"/>
                    </a:tc>
                    <a:extLst>
                      <a:ext uri="{0D108BD9-81ED-4DB2-BD59-A6C34878D82A}">
                        <a16:rowId xmlns:a16="http://schemas.microsoft.com/office/drawing/2014/main" val="487882349"/>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34</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p>
                      </a:txBody>
                      <a:tcPr marL="4763" marR="4763" marT="4763" marB="0" anchor="ctr"/>
                    </a:tc>
                    <a:extLst>
                      <a:ext uri="{0D108BD9-81ED-4DB2-BD59-A6C34878D82A}">
                        <a16:rowId xmlns:a16="http://schemas.microsoft.com/office/drawing/2014/main" val="1803728604"/>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35</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p>
                      </a:txBody>
                      <a:tcPr marL="4763" marR="4763" marT="4763" marB="0" anchor="ctr"/>
                    </a:tc>
                    <a:extLst>
                      <a:ext uri="{0D108BD9-81ED-4DB2-BD59-A6C34878D82A}">
                        <a16:rowId xmlns:a16="http://schemas.microsoft.com/office/drawing/2014/main" val="608926980"/>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36</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extLst>
                      <a:ext uri="{0D108BD9-81ED-4DB2-BD59-A6C34878D82A}">
                        <a16:rowId xmlns:a16="http://schemas.microsoft.com/office/drawing/2014/main" val="1242366886"/>
                      </a:ext>
                    </a:extLst>
                  </a:tr>
                  <a:tr h="153650">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37</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0.61 </a:t>
                          </a:r>
                        </a:p>
                      </a:txBody>
                      <a:tcPr marL="4763" marR="4763" marT="4763" marB="0" anchor="ctr"/>
                    </a:tc>
                    <a:extLst>
                      <a:ext uri="{0D108BD9-81ED-4DB2-BD59-A6C34878D82A}">
                        <a16:rowId xmlns:a16="http://schemas.microsoft.com/office/drawing/2014/main" val="971196803"/>
                      </a:ext>
                    </a:extLst>
                  </a:tr>
                </a:tbl>
              </a:graphicData>
            </a:graphic>
          </p:graphicFrame>
        </mc:Choice>
        <mc:Fallback xmlns="">
          <p:graphicFrame>
            <p:nvGraphicFramePr>
              <p:cNvPr id="5" name="Content Placeholder 4">
                <a:extLst>
                  <a:ext uri="{FF2B5EF4-FFF2-40B4-BE49-F238E27FC236}">
                    <a16:creationId xmlns:a16="http://schemas.microsoft.com/office/drawing/2014/main" id="{B83EE4AD-F856-4FCB-4679-DF03FB30EE89}"/>
                  </a:ext>
                </a:extLst>
              </p:cNvPr>
              <p:cNvGraphicFramePr>
                <a:graphicFrameLocks noGrp="1"/>
              </p:cNvGraphicFramePr>
              <p:nvPr>
                <p:ph sz="half" idx="1"/>
                <p:extLst>
                  <p:ext uri="{D42A27DB-BD31-4B8C-83A1-F6EECF244321}">
                    <p14:modId xmlns:p14="http://schemas.microsoft.com/office/powerpoint/2010/main" val="290475706"/>
                  </p:ext>
                </p:extLst>
              </p:nvPr>
            </p:nvGraphicFramePr>
            <p:xfrm>
              <a:off x="228600" y="304800"/>
              <a:ext cx="4495800" cy="6381898"/>
            </p:xfrm>
            <a:graphic>
              <a:graphicData uri="http://schemas.openxmlformats.org/drawingml/2006/table">
                <a:tbl>
                  <a:tblPr>
                    <a:tableStyleId>{5C22544A-7EE6-4342-B048-85BDC9FD1C3A}</a:tableStyleId>
                  </a:tblPr>
                  <a:tblGrid>
                    <a:gridCol w="899160">
                      <a:extLst>
                        <a:ext uri="{9D8B030D-6E8A-4147-A177-3AD203B41FA5}">
                          <a16:colId xmlns:a16="http://schemas.microsoft.com/office/drawing/2014/main" val="2069448361"/>
                        </a:ext>
                      </a:extLst>
                    </a:gridCol>
                    <a:gridCol w="899160">
                      <a:extLst>
                        <a:ext uri="{9D8B030D-6E8A-4147-A177-3AD203B41FA5}">
                          <a16:colId xmlns:a16="http://schemas.microsoft.com/office/drawing/2014/main" val="3823198999"/>
                        </a:ext>
                      </a:extLst>
                    </a:gridCol>
                    <a:gridCol w="899160">
                      <a:extLst>
                        <a:ext uri="{9D8B030D-6E8A-4147-A177-3AD203B41FA5}">
                          <a16:colId xmlns:a16="http://schemas.microsoft.com/office/drawing/2014/main" val="141709309"/>
                        </a:ext>
                      </a:extLst>
                    </a:gridCol>
                    <a:gridCol w="899160">
                      <a:extLst>
                        <a:ext uri="{9D8B030D-6E8A-4147-A177-3AD203B41FA5}">
                          <a16:colId xmlns:a16="http://schemas.microsoft.com/office/drawing/2014/main" val="3770149978"/>
                        </a:ext>
                      </a:extLst>
                    </a:gridCol>
                    <a:gridCol w="899160">
                      <a:extLst>
                        <a:ext uri="{9D8B030D-6E8A-4147-A177-3AD203B41FA5}">
                          <a16:colId xmlns:a16="http://schemas.microsoft.com/office/drawing/2014/main" val="4069028826"/>
                        </a:ext>
                      </a:extLst>
                    </a:gridCol>
                  </a:tblGrid>
                  <a:tr h="409704">
                    <a:tc>
                      <a:txBody>
                        <a:bodyPr/>
                        <a:lstStyle/>
                        <a:p>
                          <a:endParaRPr lang="zh-CN"/>
                        </a:p>
                      </a:txBody>
                      <a:tcPr marL="2509" marR="2509" marT="2509" marB="0" anchor="ctr">
                        <a:blipFill>
                          <a:blip r:embed="rId3"/>
                          <a:stretch>
                            <a:fillRect l="-676" t="-4478" r="-400676" b="-1482090"/>
                          </a:stretch>
                        </a:blipFill>
                      </a:tcPr>
                    </a:tc>
                    <a:tc>
                      <a:txBody>
                        <a:bodyPr/>
                        <a:lstStyle/>
                        <a:p>
                          <a:endParaRPr lang="zh-CN"/>
                        </a:p>
                      </a:txBody>
                      <a:tcPr marL="2509" marR="2509" marT="2509" marB="0" anchor="ctr">
                        <a:blipFill>
                          <a:blip r:embed="rId3"/>
                          <a:stretch>
                            <a:fillRect l="-101361" t="-4478" r="-303401" b="-1482090"/>
                          </a:stretch>
                        </a:blipFill>
                      </a:tcPr>
                    </a:tc>
                    <a:tc>
                      <a:txBody>
                        <a:bodyPr/>
                        <a:lstStyle/>
                        <a:p>
                          <a:endParaRPr lang="zh-CN"/>
                        </a:p>
                      </a:txBody>
                      <a:tcPr marL="2509" marR="2509" marT="2509" marB="0" anchor="ctr">
                        <a:blipFill>
                          <a:blip r:embed="rId3"/>
                          <a:stretch>
                            <a:fillRect l="-200000" t="-4478" r="-201351" b="-1482090"/>
                          </a:stretch>
                        </a:blipFill>
                      </a:tcPr>
                    </a:tc>
                    <a:tc>
                      <a:txBody>
                        <a:bodyPr/>
                        <a:lstStyle/>
                        <a:p>
                          <a:endParaRPr lang="zh-CN"/>
                        </a:p>
                      </a:txBody>
                      <a:tcPr marL="2509" marR="2509" marT="2509" marB="0" anchor="ctr">
                        <a:blipFill>
                          <a:blip r:embed="rId3"/>
                          <a:stretch>
                            <a:fillRect l="-302041" t="-4478" r="-102721" b="-1482090"/>
                          </a:stretch>
                        </a:blipFill>
                      </a:tcPr>
                    </a:tc>
                    <a:tc>
                      <a:txBody>
                        <a:bodyPr/>
                        <a:lstStyle/>
                        <a:p>
                          <a:endParaRPr lang="zh-CN"/>
                        </a:p>
                      </a:txBody>
                      <a:tcPr marL="2509" marR="2509" marT="2509" marB="0" anchor="ctr">
                        <a:blipFill>
                          <a:blip r:embed="rId3"/>
                          <a:stretch>
                            <a:fillRect l="-399324" t="-4478" r="-2027" b="-1482090"/>
                          </a:stretch>
                        </a:blipFill>
                      </a:tcPr>
                    </a:tc>
                    <a:extLst>
                      <a:ext uri="{0D108BD9-81ED-4DB2-BD59-A6C34878D82A}">
                        <a16:rowId xmlns:a16="http://schemas.microsoft.com/office/drawing/2014/main" val="2222962124"/>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0</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0.60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0.13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p>
                      </a:txBody>
                      <a:tcPr marL="4763" marR="4763" marT="4763" marB="0" anchor="ctr"/>
                    </a:tc>
                    <a:extLst>
                      <a:ext uri="{0D108BD9-81ED-4DB2-BD59-A6C34878D82A}">
                        <a16:rowId xmlns:a16="http://schemas.microsoft.com/office/drawing/2014/main" val="3277780076"/>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p>
                      </a:txBody>
                      <a:tcPr marL="4763" marR="4763" marT="4763" marB="0" anchor="ctr"/>
                    </a:tc>
                    <a:extLst>
                      <a:ext uri="{0D108BD9-81ED-4DB2-BD59-A6C34878D82A}">
                        <a16:rowId xmlns:a16="http://schemas.microsoft.com/office/drawing/2014/main" val="1285277523"/>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p>
                      </a:txBody>
                      <a:tcPr marL="4763" marR="4763" marT="4763" marB="0" anchor="ctr"/>
                    </a:tc>
                    <a:extLst>
                      <a:ext uri="{0D108BD9-81ED-4DB2-BD59-A6C34878D82A}">
                        <a16:rowId xmlns:a16="http://schemas.microsoft.com/office/drawing/2014/main" val="3942396967"/>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extLst>
                      <a:ext uri="{0D108BD9-81ED-4DB2-BD59-A6C34878D82A}">
                        <a16:rowId xmlns:a16="http://schemas.microsoft.com/office/drawing/2014/main" val="49324742"/>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4</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p>
                      </a:txBody>
                      <a:tcPr marL="4763" marR="4763" marT="4763" marB="0" anchor="ctr"/>
                    </a:tc>
                    <a:extLst>
                      <a:ext uri="{0D108BD9-81ED-4DB2-BD59-A6C34878D82A}">
                        <a16:rowId xmlns:a16="http://schemas.microsoft.com/office/drawing/2014/main" val="1235438005"/>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5</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p>
                      </a:txBody>
                      <a:tcPr marL="4763" marR="4763" marT="4763" marB="0" anchor="ctr"/>
                    </a:tc>
                    <a:extLst>
                      <a:ext uri="{0D108BD9-81ED-4DB2-BD59-A6C34878D82A}">
                        <a16:rowId xmlns:a16="http://schemas.microsoft.com/office/drawing/2014/main" val="1980182095"/>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6</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0.49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0.50 </a:t>
                          </a:r>
                        </a:p>
                      </a:txBody>
                      <a:tcPr marL="4763" marR="4763" marT="4763" marB="0" anchor="ctr"/>
                    </a:tc>
                    <a:extLst>
                      <a:ext uri="{0D108BD9-81ED-4DB2-BD59-A6C34878D82A}">
                        <a16:rowId xmlns:a16="http://schemas.microsoft.com/office/drawing/2014/main" val="817798589"/>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7</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0.15 </a:t>
                          </a:r>
                        </a:p>
                      </a:txBody>
                      <a:tcPr marL="4763" marR="4763" marT="4763" marB="0" anchor="ctr"/>
                    </a:tc>
                    <a:extLst>
                      <a:ext uri="{0D108BD9-81ED-4DB2-BD59-A6C34878D82A}">
                        <a16:rowId xmlns:a16="http://schemas.microsoft.com/office/drawing/2014/main" val="2313329920"/>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8</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p>
                      </a:txBody>
                      <a:tcPr marL="4763" marR="4763" marT="4763" marB="0" anchor="ctr"/>
                    </a:tc>
                    <a:extLst>
                      <a:ext uri="{0D108BD9-81ED-4DB2-BD59-A6C34878D82A}">
                        <a16:rowId xmlns:a16="http://schemas.microsoft.com/office/drawing/2014/main" val="2178621917"/>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9</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p>
                      </a:txBody>
                      <a:tcPr marL="4763" marR="4763" marT="4763" marB="0" anchor="ctr"/>
                    </a:tc>
                    <a:extLst>
                      <a:ext uri="{0D108BD9-81ED-4DB2-BD59-A6C34878D82A}">
                        <a16:rowId xmlns:a16="http://schemas.microsoft.com/office/drawing/2014/main" val="3358582791"/>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10</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p>
                      </a:txBody>
                      <a:tcPr marL="4763" marR="4763" marT="4763" marB="0" anchor="ctr"/>
                    </a:tc>
                    <a:extLst>
                      <a:ext uri="{0D108BD9-81ED-4DB2-BD59-A6C34878D82A}">
                        <a16:rowId xmlns:a16="http://schemas.microsoft.com/office/drawing/2014/main" val="4146117956"/>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11</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0.81 </a:t>
                          </a:r>
                        </a:p>
                      </a:txBody>
                      <a:tcPr marL="4763" marR="4763" marT="4763" marB="0" anchor="ctr"/>
                    </a:tc>
                    <a:extLst>
                      <a:ext uri="{0D108BD9-81ED-4DB2-BD59-A6C34878D82A}">
                        <a16:rowId xmlns:a16="http://schemas.microsoft.com/office/drawing/2014/main" val="488682231"/>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12</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0.40 </a:t>
                          </a:r>
                        </a:p>
                      </a:txBody>
                      <a:tcPr marL="4763" marR="4763" marT="4763" marB="0" anchor="ctr"/>
                    </a:tc>
                    <a:extLst>
                      <a:ext uri="{0D108BD9-81ED-4DB2-BD59-A6C34878D82A}">
                        <a16:rowId xmlns:a16="http://schemas.microsoft.com/office/drawing/2014/main" val="135854694"/>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13</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p>
                      </a:txBody>
                      <a:tcPr marL="4763" marR="4763" marT="4763" marB="0" anchor="ctr"/>
                    </a:tc>
                    <a:extLst>
                      <a:ext uri="{0D108BD9-81ED-4DB2-BD59-A6C34878D82A}">
                        <a16:rowId xmlns:a16="http://schemas.microsoft.com/office/drawing/2014/main" val="2327878710"/>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14</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0.28 </a:t>
                          </a:r>
                        </a:p>
                      </a:txBody>
                      <a:tcPr marL="4763" marR="4763" marT="4763" marB="0" anchor="ctr"/>
                    </a:tc>
                    <a:extLst>
                      <a:ext uri="{0D108BD9-81ED-4DB2-BD59-A6C34878D82A}">
                        <a16:rowId xmlns:a16="http://schemas.microsoft.com/office/drawing/2014/main" val="2983983734"/>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15</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0.58 </a:t>
                          </a:r>
                        </a:p>
                      </a:txBody>
                      <a:tcPr marL="4763" marR="4763" marT="4763" marB="0" anchor="ctr"/>
                    </a:tc>
                    <a:extLst>
                      <a:ext uri="{0D108BD9-81ED-4DB2-BD59-A6C34878D82A}">
                        <a16:rowId xmlns:a16="http://schemas.microsoft.com/office/drawing/2014/main" val="2904366817"/>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16</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p>
                      </a:txBody>
                      <a:tcPr marL="4763" marR="4763" marT="4763" marB="0" anchor="ctr"/>
                    </a:tc>
                    <a:extLst>
                      <a:ext uri="{0D108BD9-81ED-4DB2-BD59-A6C34878D82A}">
                        <a16:rowId xmlns:a16="http://schemas.microsoft.com/office/drawing/2014/main" val="1905921217"/>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17</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p>
                      </a:txBody>
                      <a:tcPr marL="4763" marR="4763" marT="4763" marB="0" anchor="ctr"/>
                    </a:tc>
                    <a:extLst>
                      <a:ext uri="{0D108BD9-81ED-4DB2-BD59-A6C34878D82A}">
                        <a16:rowId xmlns:a16="http://schemas.microsoft.com/office/drawing/2014/main" val="3941870005"/>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18</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p>
                      </a:txBody>
                      <a:tcPr marL="4763" marR="4763" marT="4763" marB="0" anchor="ctr"/>
                    </a:tc>
                    <a:extLst>
                      <a:ext uri="{0D108BD9-81ED-4DB2-BD59-A6C34878D82A}">
                        <a16:rowId xmlns:a16="http://schemas.microsoft.com/office/drawing/2014/main" val="1900253631"/>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19</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0.43 </a:t>
                          </a:r>
                        </a:p>
                      </a:txBody>
                      <a:tcPr marL="4763" marR="4763" marT="4763" marB="0" anchor="ctr"/>
                    </a:tc>
                    <a:extLst>
                      <a:ext uri="{0D108BD9-81ED-4DB2-BD59-A6C34878D82A}">
                        <a16:rowId xmlns:a16="http://schemas.microsoft.com/office/drawing/2014/main" val="4032176602"/>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20</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0.34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0.79 </a:t>
                          </a:r>
                        </a:p>
                      </a:txBody>
                      <a:tcPr marL="4763" marR="4763" marT="4763" marB="0" anchor="ctr"/>
                    </a:tc>
                    <a:extLst>
                      <a:ext uri="{0D108BD9-81ED-4DB2-BD59-A6C34878D82A}">
                        <a16:rowId xmlns:a16="http://schemas.microsoft.com/office/drawing/2014/main" val="237938877"/>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21</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0.99 </a:t>
                          </a:r>
                        </a:p>
                      </a:txBody>
                      <a:tcPr marL="4763" marR="4763" marT="4763" marB="0" anchor="ctr"/>
                    </a:tc>
                    <a:extLst>
                      <a:ext uri="{0D108BD9-81ED-4DB2-BD59-A6C34878D82A}">
                        <a16:rowId xmlns:a16="http://schemas.microsoft.com/office/drawing/2014/main" val="2453362311"/>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22</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p>
                      </a:txBody>
                      <a:tcPr marL="4763" marR="4763" marT="4763" marB="0" anchor="ctr"/>
                    </a:tc>
                    <a:extLst>
                      <a:ext uri="{0D108BD9-81ED-4DB2-BD59-A6C34878D82A}">
                        <a16:rowId xmlns:a16="http://schemas.microsoft.com/office/drawing/2014/main" val="2427272961"/>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23</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extLst>
                      <a:ext uri="{0D108BD9-81ED-4DB2-BD59-A6C34878D82A}">
                        <a16:rowId xmlns:a16="http://schemas.microsoft.com/office/drawing/2014/main" val="1393227619"/>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24</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p>
                      </a:txBody>
                      <a:tcPr marL="4763" marR="4763" marT="4763" marB="0" anchor="ctr"/>
                    </a:tc>
                    <a:extLst>
                      <a:ext uri="{0D108BD9-81ED-4DB2-BD59-A6C34878D82A}">
                        <a16:rowId xmlns:a16="http://schemas.microsoft.com/office/drawing/2014/main" val="903552058"/>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25</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extLst>
                      <a:ext uri="{0D108BD9-81ED-4DB2-BD59-A6C34878D82A}">
                        <a16:rowId xmlns:a16="http://schemas.microsoft.com/office/drawing/2014/main" val="4097719326"/>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26</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0.65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0.07 </a:t>
                          </a:r>
                        </a:p>
                      </a:txBody>
                      <a:tcPr marL="4763" marR="4763" marT="4763" marB="0" anchor="ctr"/>
                    </a:tc>
                    <a:extLst>
                      <a:ext uri="{0D108BD9-81ED-4DB2-BD59-A6C34878D82A}">
                        <a16:rowId xmlns:a16="http://schemas.microsoft.com/office/drawing/2014/main" val="626581616"/>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27</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p>
                      </a:txBody>
                      <a:tcPr marL="4763" marR="4763" marT="4763" marB="0" anchor="ctr"/>
                    </a:tc>
                    <a:extLst>
                      <a:ext uri="{0D108BD9-81ED-4DB2-BD59-A6C34878D82A}">
                        <a16:rowId xmlns:a16="http://schemas.microsoft.com/office/drawing/2014/main" val="185629183"/>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28</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0.44 </a:t>
                          </a:r>
                        </a:p>
                      </a:txBody>
                      <a:tcPr marL="4763" marR="4763" marT="4763" marB="0" anchor="ctr"/>
                    </a:tc>
                    <a:extLst>
                      <a:ext uri="{0D108BD9-81ED-4DB2-BD59-A6C34878D82A}">
                        <a16:rowId xmlns:a16="http://schemas.microsoft.com/office/drawing/2014/main" val="956212588"/>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29</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0.90 </a:t>
                          </a:r>
                        </a:p>
                      </a:txBody>
                      <a:tcPr marL="4763" marR="4763" marT="4763" marB="0" anchor="ctr"/>
                    </a:tc>
                    <a:extLst>
                      <a:ext uri="{0D108BD9-81ED-4DB2-BD59-A6C34878D82A}">
                        <a16:rowId xmlns:a16="http://schemas.microsoft.com/office/drawing/2014/main" val="2586166817"/>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30</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0.09 </a:t>
                          </a:r>
                        </a:p>
                      </a:txBody>
                      <a:tcPr marL="4763" marR="4763" marT="4763" marB="0" anchor="ctr"/>
                    </a:tc>
                    <a:extLst>
                      <a:ext uri="{0D108BD9-81ED-4DB2-BD59-A6C34878D82A}">
                        <a16:rowId xmlns:a16="http://schemas.microsoft.com/office/drawing/2014/main" val="1193314163"/>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31</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0.74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0.59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0.46 </a:t>
                          </a:r>
                        </a:p>
                      </a:txBody>
                      <a:tcPr marL="4763" marR="4763" marT="4763" marB="0" anchor="ctr"/>
                    </a:tc>
                    <a:extLst>
                      <a:ext uri="{0D108BD9-81ED-4DB2-BD59-A6C34878D82A}">
                        <a16:rowId xmlns:a16="http://schemas.microsoft.com/office/drawing/2014/main" val="2374477266"/>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32</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0.98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0.20 </a:t>
                          </a:r>
                        </a:p>
                      </a:txBody>
                      <a:tcPr marL="4763" marR="4763" marT="4763" marB="0" anchor="ctr"/>
                    </a:tc>
                    <a:extLst>
                      <a:ext uri="{0D108BD9-81ED-4DB2-BD59-A6C34878D82A}">
                        <a16:rowId xmlns:a16="http://schemas.microsoft.com/office/drawing/2014/main" val="602768347"/>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33</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0.13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0.05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0.27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0.66 </a:t>
                          </a:r>
                        </a:p>
                      </a:txBody>
                      <a:tcPr marL="4763" marR="4763" marT="4763" marB="0" anchor="ctr"/>
                    </a:tc>
                    <a:extLst>
                      <a:ext uri="{0D108BD9-81ED-4DB2-BD59-A6C34878D82A}">
                        <a16:rowId xmlns:a16="http://schemas.microsoft.com/office/drawing/2014/main" val="487882349"/>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34</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0.83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0.79 </a:t>
                          </a:r>
                        </a:p>
                      </a:txBody>
                      <a:tcPr marL="4763" marR="4763" marT="4763" marB="0" anchor="ctr"/>
                    </a:tc>
                    <a:extLst>
                      <a:ext uri="{0D108BD9-81ED-4DB2-BD59-A6C34878D82A}">
                        <a16:rowId xmlns:a16="http://schemas.microsoft.com/office/drawing/2014/main" val="1803728604"/>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35</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0.97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0.85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0.63 </a:t>
                          </a:r>
                        </a:p>
                      </a:txBody>
                      <a:tcPr marL="4763" marR="4763" marT="4763" marB="0" anchor="ctr"/>
                    </a:tc>
                    <a:extLst>
                      <a:ext uri="{0D108BD9-81ED-4DB2-BD59-A6C34878D82A}">
                        <a16:rowId xmlns:a16="http://schemas.microsoft.com/office/drawing/2014/main" val="608926980"/>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36</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0.39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0.71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0.41 </a:t>
                          </a:r>
                        </a:p>
                      </a:txBody>
                      <a:tcPr marL="4763" marR="4763" marT="4763" marB="0" anchor="ctr"/>
                    </a:tc>
                    <a:extLst>
                      <a:ext uri="{0D108BD9-81ED-4DB2-BD59-A6C34878D82A}">
                        <a16:rowId xmlns:a16="http://schemas.microsoft.com/office/drawing/2014/main" val="1242366886"/>
                      </a:ext>
                    </a:extLst>
                  </a:tr>
                  <a:tr h="157163">
                    <a:tc>
                      <a:txBody>
                        <a:bodyPr/>
                        <a:lstStyle/>
                        <a:p>
                          <a:pPr algn="ctr" fontAlgn="ctr"/>
                          <a:r>
                            <a:rPr lang="en-US" altLang="zh-CN" sz="1000" b="1" i="0" u="none" strike="noStrike">
                              <a:solidFill>
                                <a:srgbClr val="000000"/>
                              </a:solidFill>
                              <a:effectLst/>
                              <a:latin typeface="Segoe UI" panose="020B0502040204020203" pitchFamily="34" charset="0"/>
                              <a:ea typeface="等线" panose="02010600030101010101" pitchFamily="2" charset="-122"/>
                            </a:rPr>
                            <a:t>37</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0.72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0.76 </a:t>
                          </a:r>
                        </a:p>
                      </a:txBody>
                      <a:tcPr marL="4763" marR="4763" marT="4763" marB="0" anchor="ctr"/>
                    </a:tc>
                    <a:tc>
                      <a:txBody>
                        <a:bodyPr/>
                        <a:lstStyle/>
                        <a:p>
                          <a:pPr algn="ctr" fontAlgn="ctr"/>
                          <a:r>
                            <a:rPr lang="en-US" altLang="zh-CN" sz="1000" b="0" i="0" u="none" strike="noStrike">
                              <a:solidFill>
                                <a:srgbClr val="000000"/>
                              </a:solidFill>
                              <a:effectLst/>
                              <a:latin typeface="Segoe UI" panose="020B0502040204020203" pitchFamily="34" charset="0"/>
                              <a:ea typeface="等线" panose="02010600030101010101" pitchFamily="2" charset="-122"/>
                            </a:rPr>
                            <a:t>0.88 </a:t>
                          </a:r>
                        </a:p>
                      </a:txBody>
                      <a:tcPr marL="4763" marR="4763" marT="4763" marB="0" anchor="ctr"/>
                    </a:tc>
                    <a:tc>
                      <a:txBody>
                        <a:bodyPr/>
                        <a:lstStyle/>
                        <a:p>
                          <a:pPr algn="ctr" fontAlgn="ctr"/>
                          <a:r>
                            <a:rPr lang="en-US" altLang="zh-CN" sz="1000" b="0" i="0" u="none" strike="noStrike" dirty="0">
                              <a:solidFill>
                                <a:srgbClr val="000000"/>
                              </a:solidFill>
                              <a:effectLst/>
                              <a:latin typeface="Segoe UI" panose="020B0502040204020203" pitchFamily="34" charset="0"/>
                              <a:ea typeface="等线" panose="02010600030101010101" pitchFamily="2" charset="-122"/>
                            </a:rPr>
                            <a:t>0.61 </a:t>
                          </a:r>
                        </a:p>
                      </a:txBody>
                      <a:tcPr marL="4763" marR="4763" marT="4763" marB="0" anchor="ctr"/>
                    </a:tc>
                    <a:extLst>
                      <a:ext uri="{0D108BD9-81ED-4DB2-BD59-A6C34878D82A}">
                        <a16:rowId xmlns:a16="http://schemas.microsoft.com/office/drawing/2014/main" val="971196803"/>
                      </a:ext>
                    </a:extLst>
                  </a:tr>
                </a:tbl>
              </a:graphicData>
            </a:graphic>
          </p:graphicFrame>
        </mc:Fallback>
      </mc:AlternateContent>
    </p:spTree>
    <p:extLst>
      <p:ext uri="{BB962C8B-B14F-4D97-AF65-F5344CB8AC3E}">
        <p14:creationId xmlns:p14="http://schemas.microsoft.com/office/powerpoint/2010/main" val="23316546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D6CC36-6537-3102-90B5-B10DA5E3F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828800"/>
            <a:ext cx="7229320" cy="4419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F64140-64CC-8101-12AE-EED7BD1C0CCE}"/>
                  </a:ext>
                </a:extLst>
              </p:cNvPr>
              <p:cNvSpPr txBox="1"/>
              <p:nvPr/>
            </p:nvSpPr>
            <p:spPr>
              <a:xfrm>
                <a:off x="7620000" y="685800"/>
                <a:ext cx="3886200" cy="5269904"/>
              </a:xfrm>
              <a:prstGeom prst="rect">
                <a:avLst/>
              </a:prstGeom>
              <a:noFill/>
            </p:spPr>
            <p:txBody>
              <a:bodyPr wrap="square" rtlCol="0">
                <a:spAutoFit/>
              </a:bodyPr>
              <a:lstStyle/>
              <a:p>
                <a:pPr algn="l"/>
                <a:r>
                  <a:rPr lang="en-US" dirty="0">
                    <a:latin typeface="Cambria Math" panose="02040503050406030204" pitchFamily="18" charset="0"/>
                    <a:cs typeface="Times New Roman" panose="02020603050405020304" pitchFamily="18" charset="0"/>
                  </a:rPr>
                  <a:t>W-Statistic of Wald test between generated IPF and Control group.</a:t>
                </a:r>
              </a:p>
              <a:p>
                <a:pPr algn="l"/>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e>
                        </m:d>
                        <m:r>
                          <a:rPr lang="en-US" altLang="zh-CN" i="1">
                            <a:latin typeface="Cambria Math" panose="02040503050406030204" pitchFamily="18" charset="0"/>
                          </a:rPr>
                          <m:t>)</m:t>
                        </m:r>
                      </m:den>
                    </m:f>
                  </m:oMath>
                </a14:m>
                <a:endParaRPr lang="en-US" dirty="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 </a:t>
                </a:r>
                <a14:m>
                  <m:oMath xmlns:m="http://schemas.openxmlformats.org/officeDocument/2006/math">
                    <m:r>
                      <a:rPr lang="en-US" altLang="zh-CN" b="0" i="1" smtClean="0">
                        <a:effectLst/>
                        <a:latin typeface="Cambria Math" panose="02040503050406030204" pitchFamily="18" charset="0"/>
                        <a:cs typeface="Times New Roman" panose="02020603050405020304" pitchFamily="18" charset="0"/>
                      </a:rPr>
                      <m:t>𝐺</m:t>
                    </m:r>
                    <m:r>
                      <a:rPr lang="en-US" altLang="zh-CN" b="0" i="1" smtClean="0">
                        <a:effectLst/>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b="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dirty="0" smtClean="0">
                            <a:effectLst/>
                            <a:latin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cs typeface="Times New Roman" panose="02020603050405020304" pitchFamily="18" charset="0"/>
                          </a:rPr>
                          <m:t>𝑔</m:t>
                        </m:r>
                      </m:e>
                      <m:sub>
                        <m:r>
                          <a:rPr lang="en-US" altLang="zh-CN" b="0" i="1" dirty="0" smtClean="0">
                            <a:effectLst/>
                            <a:latin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 </m:t>
                        </m:r>
                        <m:r>
                          <a:rPr lang="en-US" altLang="zh-CN" i="1" dirty="0">
                            <a:latin typeface="Cambria Math" panose="02040503050406030204" pitchFamily="18" charset="0"/>
                            <a:cs typeface="Times New Roman" panose="02020603050405020304" pitchFamily="18" charset="0"/>
                          </a:rPr>
                          <m:t>𝑔</m:t>
                        </m:r>
                      </m:e>
                      <m:sub>
                        <m:r>
                          <a:rPr lang="en-US" altLang="zh-CN" b="0" i="1" dirty="0" smtClean="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 </m:t>
                    </m:r>
                    <m:r>
                      <a:rPr lang="en-US" altLang="zh-CN" b="0" i="1" dirty="0" smtClean="0">
                        <a:latin typeface="Cambria Math" panose="02040503050406030204" pitchFamily="18" charset="0"/>
                        <a:cs typeface="Times New Roman" panose="02020603050405020304" pitchFamily="18" charset="0"/>
                      </a:rPr>
                      <m:t>𝑔</m:t>
                    </m:r>
                    <m:r>
                      <a:rPr lang="en-US" altLang="zh-CN" b="0" i="1" dirty="0" smtClean="0">
                        <a:latin typeface="Cambria Math" panose="02040503050406030204" pitchFamily="18" charset="0"/>
                        <a:cs typeface="Times New Roman" panose="02020603050405020304" pitchFamily="18" charset="0"/>
                      </a:rPr>
                      <m:t>,</m:t>
                    </m:r>
                    <m:sSup>
                      <m:sSupPr>
                        <m:ctrlPr>
                          <a:rPr lang="en-US" altLang="zh-CN" b="0"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panose="02040503050406030204" pitchFamily="18" charset="0"/>
                            <a:cs typeface="Times New Roman" panose="02020603050405020304" pitchFamily="18" charset="0"/>
                          </a:rPr>
                          <m:t>𝑔</m:t>
                        </m:r>
                      </m:e>
                      <m:sup>
                        <m:r>
                          <a:rPr lang="en-US" altLang="zh-CN" b="0" i="1" dirty="0" smtClean="0">
                            <a:latin typeface="Cambria Math" panose="02040503050406030204" pitchFamily="18" charset="0"/>
                            <a:cs typeface="Times New Roman" panose="02020603050405020304" pitchFamily="18" charset="0"/>
                          </a:rPr>
                          <m:t>′</m:t>
                        </m:r>
                      </m:sup>
                    </m:sSup>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0</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Size=0 represents W-statistic of Wald test between the original IPF and Control group.</a:t>
                </a:r>
              </a:p>
              <a:p>
                <a:endParaRPr lang="en-US" altLang="zh-CN" b="0" dirty="0">
                  <a:effectLst/>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0</m:t>
                                  </m:r>
                                </m:sub>
                              </m:sSub>
                              <m:r>
                                <m:rPr>
                                  <m:brk m:alnAt="23"/>
                                </m:rP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0</m:t>
                                  </m:r>
                                </m:sub>
                              </m:sSub>
                            </m:sub>
                            <m:sup>
                              <m:r>
                                <a:rPr lang="en-US" altLang="zh-CN" sz="1400" b="0" i="1" smtClean="0">
                                  <a:latin typeface="Cambria Math" panose="02040503050406030204" pitchFamily="18" charset="0"/>
                                </a:rPr>
                                <m:t> </m:t>
                              </m:r>
                            </m:sup>
                            <m:e>
                              <m:nary>
                                <m:naryPr>
                                  <m:chr m:val="∑"/>
                                  <m:ctrlPr>
                                    <a:rPr lang="en-US" altLang="zh-CN" sz="1400" i="1">
                                      <a:latin typeface="Cambria Math" panose="02040503050406030204" pitchFamily="18" charset="0"/>
                                    </a:rPr>
                                  </m:ctrlPr>
                                </m:naryPr>
                                <m: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1</m:t>
                                      </m:r>
                                    </m:sub>
                                  </m:sSub>
                                  <m:r>
                                    <m:rPr>
                                      <m:brk m:alnAt="23"/>
                                    </m:rP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1</m:t>
                                      </m:r>
                                    </m:sub>
                                  </m:sSub>
                                </m:sub>
                                <m:sup>
                                  <m:r>
                                    <a:rPr lang="en-US" altLang="zh-CN" sz="1400" b="0" i="1" smtClean="0">
                                      <a:latin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e>
                              </m:nary>
                            </m:e>
                          </m:nary>
                        </m:num>
                        <m:den>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r>
                                    <m:rPr>
                                      <m:brk m:alnAt="15"/>
                                    </m:rP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m:rPr>
                                      <m:brk m:alnAt="23"/>
                                    </m:rP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e>
                              </m:nary>
                            </m:e>
                          </m:nary>
                        </m:num>
                        <m:den>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4</m:t>
                              </m:r>
                              <m:r>
                                <a:rPr lang="en-US" altLang="zh-CN" sz="1400" i="1">
                                  <a:latin typeface="Cambria Math" panose="02040503050406030204" pitchFamily="18" charset="0"/>
                                </a:rPr>
                                <m:t>𝑛</m:t>
                              </m:r>
                            </m:e>
                            <m:sup>
                              <m:r>
                                <a:rPr lang="en-US" altLang="zh-CN" sz="1400" i="1">
                                  <a:latin typeface="Cambria Math" panose="02040503050406030204" pitchFamily="18" charset="0"/>
                                </a:rPr>
                                <m:t>2</m:t>
                              </m:r>
                            </m:sup>
                          </m:sSup>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b="0" dirty="0">
                  <a:effectLst/>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𝑣𝑎𝑟</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r>
                                    <m:rPr>
                                      <m:brk m:alnAt="15"/>
                                    </m:rP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m:rPr>
                                      <m:brk m:alnAt="23"/>
                                    </m:rP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p>
                                    <m:sSupPr>
                                      <m:ctrlPr>
                                        <a:rPr lang="en-US" altLang="zh-CN" sz="1400" b="0" i="1" smtClean="0">
                                          <a:latin typeface="Cambria Math" panose="02040503050406030204" pitchFamily="18" charset="0"/>
                                          <a:ea typeface="Cambria Math" panose="02040503050406030204" pitchFamily="18" charset="0"/>
                                        </a:rPr>
                                      </m:ctrlPr>
                                    </m:sSup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m:t>
                                          </m:r>
                                          <m:r>
                                            <a:rPr lang="en-US" altLang="zh-CN" sz="1400" i="1">
                                              <a:latin typeface="Cambria Math" panose="02040503050406030204" pitchFamily="18" charset="0"/>
                                            </a:rPr>
                                            <m:t>𝑔</m:t>
                                          </m:r>
                                          <m:r>
                                            <a:rPr lang="en-US" altLang="zh-CN" sz="1400" i="1">
                                              <a:latin typeface="Cambria Math" panose="02040503050406030204" pitchFamily="18" charset="0"/>
                                            </a:rPr>
                                            <m:t>′</m:t>
                                          </m:r>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 </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𝑔</m:t>
                                              </m:r>
                                            </m:e>
                                            <m:sup>
                                              <m:r>
                                                <a:rPr lang="en-US" altLang="zh-CN" sz="1400" i="1">
                                                  <a:latin typeface="Cambria Math" panose="02040503050406030204" pitchFamily="18" charset="0"/>
                                                </a:rPr>
                                                <m:t>′</m:t>
                                              </m:r>
                                            </m:sup>
                                          </m:sSup>
                                        </m:e>
                                      </m:d>
                                      <m:r>
                                        <a:rPr lang="en-US" altLang="zh-CN" sz="1400" i="1">
                                          <a:latin typeface="Cambria Math" panose="02040503050406030204" pitchFamily="18" charset="0"/>
                                        </a:rPr>
                                        <m:t>))</m:t>
                                      </m:r>
                                    </m:e>
                                    <m:sup>
                                      <m:r>
                                        <a:rPr lang="en-US" altLang="zh-CN" sz="1400" b="0" i="1" smtClean="0">
                                          <a:latin typeface="Cambria Math" panose="02040503050406030204" pitchFamily="18" charset="0"/>
                                          <a:ea typeface="Cambria Math" panose="02040503050406030204" pitchFamily="18" charset="0"/>
                                        </a:rPr>
                                        <m:t>2</m:t>
                                      </m:r>
                                    </m:sup>
                                  </m:sSup>
                                </m:e>
                              </m:nary>
                            </m:e>
                          </m:nary>
                        </m:num>
                        <m:den>
                          <m:sSup>
                            <m:sSupPr>
                              <m:ctrlPr>
                                <a:rPr lang="en-US" altLang="zh-CN" sz="1400" b="0" i="1" smtClean="0">
                                  <a:latin typeface="Cambria Math" panose="02040503050406030204" pitchFamily="18" charset="0"/>
                                </a:rPr>
                              </m:ctrlPr>
                            </m:sSupPr>
                            <m:e>
                              <m:r>
                                <a:rPr lang="en-US" altLang="zh-CN" sz="1400" i="1">
                                  <a:latin typeface="Cambria Math" panose="02040503050406030204" pitchFamily="18" charset="0"/>
                                </a:rPr>
                                <m:t>4</m:t>
                              </m:r>
                              <m:r>
                                <a:rPr lang="en-US" altLang="zh-CN" sz="1400" i="1">
                                  <a:latin typeface="Cambria Math" panose="02040503050406030204" pitchFamily="18" charset="0"/>
                                </a:rPr>
                                <m:t>𝑛</m:t>
                              </m:r>
                            </m:e>
                            <m:sup>
                              <m:r>
                                <a:rPr lang="en-US" altLang="zh-CN" sz="1400" b="0" i="1" smtClean="0">
                                  <a:latin typeface="Cambria Math" panose="02040503050406030204" pitchFamily="18" charset="0"/>
                                </a:rPr>
                                <m:t>2</m:t>
                              </m:r>
                            </m:sup>
                          </m:sSup>
                        </m:den>
                      </m:f>
                    </m:oMath>
                  </m:oMathPara>
                </a14:m>
                <a:endParaRPr lang="en-US" altLang="zh-CN" b="0" dirty="0">
                  <a:effectLst/>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70F64140-64CC-8101-12AE-EED7BD1C0CCE}"/>
                  </a:ext>
                </a:extLst>
              </p:cNvPr>
              <p:cNvSpPr txBox="1">
                <a:spLocks noRot="1" noChangeAspect="1" noMove="1" noResize="1" noEditPoints="1" noAdjustHandles="1" noChangeArrowheads="1" noChangeShapeType="1" noTextEdit="1"/>
              </p:cNvSpPr>
              <p:nvPr/>
            </p:nvSpPr>
            <p:spPr>
              <a:xfrm>
                <a:off x="7620000" y="685800"/>
                <a:ext cx="3886200" cy="5269904"/>
              </a:xfrm>
              <a:prstGeom prst="rect">
                <a:avLst/>
              </a:prstGeom>
              <a:blipFill>
                <a:blip r:embed="rId3"/>
                <a:stretch>
                  <a:fillRect l="-1254" t="-810"/>
                </a:stretch>
              </a:blipFill>
            </p:spPr>
            <p:txBody>
              <a:bodyPr/>
              <a:lstStyle/>
              <a:p>
                <a:r>
                  <a:rPr lang="en-US">
                    <a:noFill/>
                  </a:rPr>
                  <a:t> </a:t>
                </a:r>
              </a:p>
            </p:txBody>
          </p:sp>
        </mc:Fallback>
      </mc:AlternateContent>
    </p:spTree>
    <p:extLst>
      <p:ext uri="{BB962C8B-B14F-4D97-AF65-F5344CB8AC3E}">
        <p14:creationId xmlns:p14="http://schemas.microsoft.com/office/powerpoint/2010/main" val="42256357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43143-9BDC-7296-F283-FDA9FED3EC64}"/>
              </a:ext>
            </a:extLst>
          </p:cNvPr>
          <p:cNvSpPr>
            <a:spLocks noGrp="1"/>
          </p:cNvSpPr>
          <p:nvPr>
            <p:ph type="title"/>
          </p:nvPr>
        </p:nvSpPr>
        <p:spPr/>
        <p:txBody>
          <a:bodyPr/>
          <a:lstStyle/>
          <a:p>
            <a:r>
              <a:rPr lang="en-US" dirty="0"/>
              <a:t>July 15 Summary</a:t>
            </a:r>
          </a:p>
        </p:txBody>
      </p:sp>
      <p:sp>
        <p:nvSpPr>
          <p:cNvPr id="3" name="Content Placeholder 2">
            <a:extLst>
              <a:ext uri="{FF2B5EF4-FFF2-40B4-BE49-F238E27FC236}">
                <a16:creationId xmlns:a16="http://schemas.microsoft.com/office/drawing/2014/main" id="{C736C599-D768-095B-E7BE-818D8D280F7F}"/>
              </a:ext>
            </a:extLst>
          </p:cNvPr>
          <p:cNvSpPr>
            <a:spLocks noGrp="1"/>
          </p:cNvSpPr>
          <p:nvPr>
            <p:ph idx="1"/>
          </p:nvPr>
        </p:nvSpPr>
        <p:spPr/>
        <p:txBody>
          <a:bodyPr/>
          <a:lstStyle/>
          <a:p>
            <a:r>
              <a:rPr lang="en-US" dirty="0"/>
              <a:t>Correction of spectrum distance test</a:t>
            </a:r>
          </a:p>
          <a:p>
            <a:r>
              <a:rPr lang="en-US" dirty="0"/>
              <a:t>Mystery Disease Epithelial: the orphan node in control group</a:t>
            </a:r>
          </a:p>
          <a:p>
            <a:r>
              <a:rPr lang="en-US" dirty="0"/>
              <a:t>Mixed group model training</a:t>
            </a:r>
          </a:p>
        </p:txBody>
      </p:sp>
    </p:spTree>
    <p:extLst>
      <p:ext uri="{BB962C8B-B14F-4D97-AF65-F5344CB8AC3E}">
        <p14:creationId xmlns:p14="http://schemas.microsoft.com/office/powerpoint/2010/main" val="85603090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F64140-64CC-8101-12AE-EED7BD1C0CCE}"/>
                  </a:ext>
                </a:extLst>
              </p:cNvPr>
              <p:cNvSpPr txBox="1"/>
              <p:nvPr/>
            </p:nvSpPr>
            <p:spPr>
              <a:xfrm>
                <a:off x="7620000" y="685800"/>
                <a:ext cx="3886200" cy="5541004"/>
              </a:xfrm>
              <a:prstGeom prst="rect">
                <a:avLst/>
              </a:prstGeom>
              <a:noFill/>
            </p:spPr>
            <p:txBody>
              <a:bodyPr wrap="square" rtlCol="0">
                <a:spAutoFit/>
              </a:bodyPr>
              <a:lstStyle/>
              <a:p>
                <a:pPr algn="l"/>
                <a:r>
                  <a:rPr lang="en-US" dirty="0">
                    <a:latin typeface="Cambria Math" panose="02040503050406030204" pitchFamily="18" charset="0"/>
                    <a:cs typeface="Times New Roman" panose="02020603050405020304" pitchFamily="18" charset="0"/>
                  </a:rPr>
                  <a:t>W-Statistic of Wald test between generated IPF and Control group.</a:t>
                </a:r>
              </a:p>
              <a:p>
                <a:pPr algn="l"/>
                <a:r>
                  <a:rPr lang="en-US" altLang="zh-CN" i="1" dirty="0">
                    <a:latin typeface="Times New Roman" panose="02020603050405020304" pitchFamily="18" charset="0"/>
                    <a:cs typeface="Times New Roman" panose="02020603050405020304" pitchFamily="18" charset="0"/>
                  </a:rPr>
                  <a:t>W =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𝑚𝑒𝑎𝑛</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i="1">
                                    <a:latin typeface="Cambria Math" panose="02040503050406030204" pitchFamily="18" charset="0"/>
                                  </a:rPr>
                                  <m:t>′</m:t>
                                </m:r>
                              </m:e>
                            </m:d>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𝑣𝑎𝑟</m:t>
                            </m:r>
                            <m:r>
                              <a:rPr lang="en-US" altLang="zh-CN" i="1">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𝐴</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𝑔</m:t>
                            </m:r>
                            <m:r>
                              <a:rPr lang="en-US" altLang="zh-CN" i="1">
                                <a:latin typeface="Cambria Math" panose="02040503050406030204" pitchFamily="18" charset="0"/>
                              </a:rPr>
                              <m:t>, </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e>
                        </m:d>
                        <m:r>
                          <a:rPr lang="en-US" altLang="zh-CN" i="1">
                            <a:latin typeface="Cambria Math" panose="02040503050406030204" pitchFamily="18" charset="0"/>
                          </a:rPr>
                          <m:t>)</m:t>
                        </m:r>
                      </m:den>
                    </m:f>
                  </m:oMath>
                </a14:m>
                <a:endParaRPr lang="en-US" dirty="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oMath>
                </a14:m>
                <a:r>
                  <a:rPr lang="en-US" altLang="zh-CN" b="0" dirty="0">
                    <a:effectLst/>
                    <a:latin typeface="Times New Roman" panose="02020603050405020304" pitchFamily="18" charset="0"/>
                    <a:cs typeface="Times New Roman" panose="02020603050405020304" pitchFamily="18" charset="0"/>
                  </a:rPr>
                  <a:t> is generated Control group.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oMath>
                </a14:m>
                <a:r>
                  <a:rPr lang="en-US" altLang="zh-CN" b="0" dirty="0">
                    <a:effectLst/>
                    <a:latin typeface="Times New Roman" panose="02020603050405020304" pitchFamily="18" charset="0"/>
                    <a:cs typeface="Times New Roman" panose="02020603050405020304" pitchFamily="18" charset="0"/>
                  </a:rPr>
                  <a:t> is generated </a:t>
                </a:r>
                <a:r>
                  <a:rPr lang="en-US" altLang="zh-CN" b="0" dirty="0" err="1">
                    <a:effectLst/>
                    <a:latin typeface="Times New Roman" panose="02020603050405020304" pitchFamily="18" charset="0"/>
                    <a:cs typeface="Times New Roman" panose="02020603050405020304" pitchFamily="18" charset="0"/>
                  </a:rPr>
                  <a:t>lPF</a:t>
                </a:r>
                <a:r>
                  <a:rPr lang="en-US" altLang="zh-CN" b="0" dirty="0">
                    <a:effectLst/>
                    <a:latin typeface="Times New Roman" panose="02020603050405020304" pitchFamily="18" charset="0"/>
                    <a:cs typeface="Times New Roman" panose="02020603050405020304" pitchFamily="18" charset="0"/>
                  </a:rPr>
                  <a:t> group. </a:t>
                </a:r>
                <a14:m>
                  <m:oMath xmlns:m="http://schemas.openxmlformats.org/officeDocument/2006/math">
                    <m:r>
                      <a:rPr lang="en-US" altLang="zh-CN" b="0" i="1" smtClean="0">
                        <a:effectLst/>
                        <a:latin typeface="Cambria Math" panose="02040503050406030204" pitchFamily="18" charset="0"/>
                        <a:cs typeface="Times New Roman" panose="02020603050405020304" pitchFamily="18" charset="0"/>
                      </a:rPr>
                      <m:t>𝐺</m:t>
                    </m:r>
                    <m:r>
                      <a:rPr lang="en-US" altLang="zh-CN" b="0" i="1" smtClean="0">
                        <a:effectLst/>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b="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dirty="0" smtClean="0">
                            <a:effectLst/>
                            <a:latin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cs typeface="Times New Roman" panose="02020603050405020304" pitchFamily="18" charset="0"/>
                          </a:rPr>
                          <m:t>𝑔</m:t>
                        </m:r>
                      </m:e>
                      <m:sub>
                        <m:r>
                          <a:rPr lang="en-US" altLang="zh-CN" b="0" i="1" dirty="0" smtClean="0">
                            <a:effectLst/>
                            <a:latin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 </m:t>
                        </m:r>
                        <m:r>
                          <a:rPr lang="en-US" altLang="zh-CN" i="1" dirty="0">
                            <a:latin typeface="Cambria Math" panose="02040503050406030204" pitchFamily="18" charset="0"/>
                            <a:cs typeface="Times New Roman" panose="02020603050405020304" pitchFamily="18" charset="0"/>
                          </a:rPr>
                          <m:t>𝑔</m:t>
                        </m:r>
                      </m:e>
                      <m:sub>
                        <m:r>
                          <a:rPr lang="en-US" altLang="zh-CN" b="0" i="1" dirty="0" smtClean="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 </m:t>
                    </m:r>
                    <m:r>
                      <a:rPr lang="en-US" altLang="zh-CN" b="0" i="1" dirty="0" smtClean="0">
                        <a:latin typeface="Cambria Math" panose="02040503050406030204" pitchFamily="18" charset="0"/>
                        <a:cs typeface="Times New Roman" panose="02020603050405020304" pitchFamily="18" charset="0"/>
                      </a:rPr>
                      <m:t>𝑔</m:t>
                    </m:r>
                    <m:r>
                      <a:rPr lang="en-US" altLang="zh-CN" b="0" i="1" dirty="0" smtClean="0">
                        <a:latin typeface="Cambria Math" panose="02040503050406030204" pitchFamily="18" charset="0"/>
                        <a:cs typeface="Times New Roman" panose="02020603050405020304" pitchFamily="18" charset="0"/>
                      </a:rPr>
                      <m:t>,</m:t>
                    </m:r>
                    <m:sSup>
                      <m:sSupPr>
                        <m:ctrlPr>
                          <a:rPr lang="en-US" altLang="zh-CN" b="0"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panose="02040503050406030204" pitchFamily="18" charset="0"/>
                            <a:cs typeface="Times New Roman" panose="02020603050405020304" pitchFamily="18" charset="0"/>
                          </a:rPr>
                          <m:t>𝑔</m:t>
                        </m:r>
                      </m:e>
                      <m:sup>
                        <m:r>
                          <a:rPr lang="en-US" altLang="zh-CN" b="0" i="1" dirty="0" smtClean="0">
                            <a:latin typeface="Cambria Math" panose="02040503050406030204" pitchFamily="18" charset="0"/>
                            <a:cs typeface="Times New Roman" panose="02020603050405020304" pitchFamily="18" charset="0"/>
                          </a:rPr>
                          <m:t>′</m:t>
                        </m:r>
                      </m:sup>
                    </m:sSup>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0</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𝐺</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e>
                    </m:d>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e>
                    </m:d>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b="0" dirty="0">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Size=0 represents W-statistic of Wald test between the original IPF and Control group.</a:t>
                </a:r>
              </a:p>
              <a:p>
                <a:endParaRPr lang="en-US" altLang="zh-CN" b="0" dirty="0">
                  <a:effectLst/>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0</m:t>
                                  </m:r>
                                </m:sub>
                              </m:sSub>
                              <m:r>
                                <m:rPr>
                                  <m:brk m:alnAt="23"/>
                                </m:rP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0</m:t>
                                  </m:r>
                                </m:sub>
                              </m:sSub>
                            </m:sub>
                            <m:sup>
                              <m:r>
                                <a:rPr lang="en-US" altLang="zh-CN" sz="1400" b="0" i="1" smtClean="0">
                                  <a:latin typeface="Cambria Math" panose="02040503050406030204" pitchFamily="18" charset="0"/>
                                </a:rPr>
                                <m:t> </m:t>
                              </m:r>
                            </m:sup>
                            <m:e>
                              <m:nary>
                                <m:naryPr>
                                  <m:chr m:val="∑"/>
                                  <m:ctrlPr>
                                    <a:rPr lang="en-US" altLang="zh-CN" sz="1400" i="1">
                                      <a:latin typeface="Cambria Math" panose="02040503050406030204" pitchFamily="18" charset="0"/>
                                    </a:rPr>
                                  </m:ctrlPr>
                                </m:naryPr>
                                <m: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1</m:t>
                                      </m:r>
                                    </m:sub>
                                  </m:sSub>
                                  <m:r>
                                    <m:rPr>
                                      <m:brk m:alnAt="23"/>
                                    </m:rP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𝐺</m:t>
                                      </m:r>
                                    </m:e>
                                    <m:sub>
                                      <m:r>
                                        <a:rPr lang="en-US" altLang="zh-CN" sz="1400" b="0" i="1" smtClean="0">
                                          <a:latin typeface="Cambria Math" panose="02040503050406030204" pitchFamily="18" charset="0"/>
                                          <a:ea typeface="Cambria Math" panose="02040503050406030204" pitchFamily="18" charset="0"/>
                                        </a:rPr>
                                        <m:t>1</m:t>
                                      </m:r>
                                    </m:sub>
                                  </m:sSub>
                                </m:sub>
                                <m:sup>
                                  <m:r>
                                    <a:rPr lang="en-US" altLang="zh-CN" sz="1400" b="0" i="1" smtClean="0">
                                      <a:latin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i="1">
                                              <a:latin typeface="Cambria Math" panose="02040503050406030204" pitchFamily="18" charset="0"/>
                                            </a:rPr>
                                            <m:t>1</m:t>
                                          </m:r>
                                        </m:sub>
                                      </m:sSub>
                                    </m:e>
                                  </m:d>
                                </m:e>
                              </m:nary>
                            </m:e>
                          </m:nary>
                        </m:num>
                        <m:den>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𝑛</m:t>
                              </m:r>
                            </m:e>
                            <m:sub>
                              <m:r>
                                <a:rPr lang="en-US" altLang="zh-CN" sz="1400" b="0" i="1" smtClean="0">
                                  <a:latin typeface="Cambria Math" panose="02040503050406030204" pitchFamily="18" charset="0"/>
                                </a:rPr>
                                <m:t>0</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𝑛</m:t>
                              </m:r>
                            </m:e>
                            <m:sub>
                              <m:r>
                                <a:rPr lang="en-US" altLang="zh-CN" sz="1400" b="0" i="1" smtClean="0">
                                  <a:latin typeface="Cambria Math" panose="02040503050406030204" pitchFamily="18" charset="0"/>
                                </a:rPr>
                                <m:t>1</m:t>
                              </m:r>
                            </m:sub>
                          </m:sSub>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sSup>
                                    <m:sSupPr>
                                      <m:ctrlPr>
                                        <a:rPr lang="en-US" altLang="zh-CN" sz="1400" b="0" i="1" smtClean="0">
                                          <a:latin typeface="Cambria Math" panose="02040503050406030204" pitchFamily="18" charset="0"/>
                                        </a:rPr>
                                      </m:ctrlPr>
                                    </m:sSupPr>
                                    <m:e>
                                      <m:r>
                                        <m:rPr>
                                          <m:brk m:alnAt="15"/>
                                        </m:rPr>
                                        <a:rPr lang="en-US" altLang="zh-CN" sz="1400" b="0" i="1" smtClean="0">
                                          <a:latin typeface="Cambria Math" panose="02040503050406030204" pitchFamily="18" charset="0"/>
                                        </a:rPr>
                                        <m:t>𝑔</m:t>
                                      </m:r>
                                    </m:e>
                                    <m:sup>
                                      <m:r>
                                        <a:rPr lang="en-US" altLang="zh-CN" sz="1400" b="0" i="1" smtClean="0">
                                          <a:latin typeface="Cambria Math" panose="02040503050406030204" pitchFamily="18" charset="0"/>
                                        </a:rPr>
                                        <m:t>′</m:t>
                                      </m:r>
                                    </m:sup>
                                  </m:sSup>
                                  <m:r>
                                    <m:rPr>
                                      <m:brk m:alnAt="23"/>
                                    </m:rP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𝑔</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b>
                                    <m:sSubPr>
                                      <m:ctrlPr>
                                        <a:rPr lang="en-US" altLang="zh-CN" sz="1400" i="1">
                                          <a:latin typeface="Cambria Math" panose="02040503050406030204" pitchFamily="18" charset="0"/>
                                        </a:rPr>
                                      </m:ctrlPr>
                                    </m:sSubPr>
                                    <m:e>
                                      <m:r>
                                        <a:rPr lang="en-US" altLang="zh-CN" sz="1400" i="1" smtClean="0">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e>
                              </m:nary>
                            </m:e>
                          </m:nary>
                        </m:num>
                        <m:den>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−1)/2</m:t>
                          </m:r>
                        </m:den>
                      </m:f>
                    </m:oMath>
                  </m:oMathPara>
                </a14:m>
                <a:endParaRPr lang="en-US" altLang="zh-CN" sz="1400" b="0" dirty="0">
                  <a:effectLst/>
                  <a:latin typeface="Times New Roman" panose="02020603050405020304" pitchFamily="18" charset="0"/>
                  <a:cs typeface="Times New Roman" panose="02020603050405020304" pitchFamily="18" charset="0"/>
                </a:endParaRPr>
              </a:p>
              <a:p>
                <a:endParaRPr lang="en-US" altLang="zh-CN" sz="1400" b="0" dirty="0">
                  <a:effectLst/>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𝑣𝑎𝑟</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r>
                            <a:rPr lang="en-US" altLang="zh-CN" sz="1400" i="1">
                              <a:latin typeface="Cambria Math" panose="02040503050406030204" pitchFamily="18" charset="0"/>
                            </a:rPr>
                            <m:t>, </m:t>
                          </m:r>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ctrlPr>
                                <a:rPr lang="en-US" altLang="zh-CN" sz="1400" b="0" i="1" smtClean="0">
                                  <a:latin typeface="Cambria Math" panose="02040503050406030204" pitchFamily="18" charset="0"/>
                                </a:rPr>
                              </m:ctrlPr>
                            </m:naryPr>
                            <m:sub>
                              <m:r>
                                <m:rPr>
                                  <m:brk m:alnAt="15"/>
                                </m:rPr>
                                <a:rPr lang="en-US" altLang="zh-CN" sz="1400" b="0" i="1" smtClean="0">
                                  <a:latin typeface="Cambria Math" panose="02040503050406030204" pitchFamily="18" charset="0"/>
                                </a:rPr>
                                <m:t>𝑔</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nary>
                                <m:naryPr>
                                  <m:chr m:val="∑"/>
                                  <m:ctrlPr>
                                    <a:rPr lang="en-US" altLang="zh-CN" sz="1400" i="1">
                                      <a:latin typeface="Cambria Math" panose="02040503050406030204" pitchFamily="18" charset="0"/>
                                    </a:rPr>
                                  </m:ctrlPr>
                                </m:naryPr>
                                <m:sub>
                                  <m:r>
                                    <m:rPr>
                                      <m:brk m:alnAt="15"/>
                                    </m:rP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m:rPr>
                                      <m:brk m:alnAt="23"/>
                                    </m:rP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𝑔</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𝐺</m:t>
                                  </m:r>
                                </m:sub>
                                <m:sup>
                                  <m:r>
                                    <a:rPr lang="en-US" altLang="zh-CN" sz="1400" b="0" i="1" smtClean="0">
                                      <a:latin typeface="Cambria Math" panose="02040503050406030204" pitchFamily="18" charset="0"/>
                                      <a:ea typeface="Cambria Math" panose="02040503050406030204" pitchFamily="18" charset="0"/>
                                    </a:rPr>
                                    <m:t> </m:t>
                                  </m:r>
                                </m:sup>
                                <m:e>
                                  <m:sSup>
                                    <m:sSupPr>
                                      <m:ctrlPr>
                                        <a:rPr lang="en-US" altLang="zh-CN" sz="1400" b="0" i="1" smtClean="0">
                                          <a:latin typeface="Cambria Math" panose="02040503050406030204" pitchFamily="18" charset="0"/>
                                          <a:ea typeface="Cambria Math" panose="02040503050406030204" pitchFamily="18" charset="0"/>
                                        </a:rPr>
                                      </m:ctrlPr>
                                    </m:sSup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 (</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m:t>
                                          </m:r>
                                          <m:r>
                                            <a:rPr lang="en-US" altLang="zh-CN" sz="1400" i="1">
                                              <a:latin typeface="Cambria Math" panose="02040503050406030204" pitchFamily="18" charset="0"/>
                                            </a:rPr>
                                            <m:t>𝑔</m:t>
                                          </m:r>
                                          <m:r>
                                            <a:rPr lang="en-US" altLang="zh-CN" sz="1400" i="1">
                                              <a:latin typeface="Cambria Math" panose="02040503050406030204" pitchFamily="18" charset="0"/>
                                            </a:rPr>
                                            <m:t>′</m:t>
                                          </m:r>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𝑚𝑒𝑎𝑛</m:t>
                                          </m:r>
                                          <m:r>
                                            <a:rPr lang="en-US" altLang="zh-CN" sz="1400" i="1">
                                              <a:latin typeface="Cambria Math" panose="02040503050406030204" pitchFamily="18" charset="0"/>
                                            </a:rPr>
                                            <m:t>(</m:t>
                                          </m:r>
                                          <m:r>
                                            <a:rPr lang="en-US" altLang="zh-CN" sz="1400" i="1">
                                              <a:latin typeface="Cambria Math" panose="02040503050406030204" pitchFamily="18" charset="0"/>
                                            </a:rPr>
                                            <m:t>𝑑</m:t>
                                          </m:r>
                                        </m:e>
                                        <m:sub>
                                          <m:r>
                                            <a:rPr lang="en-US" altLang="zh-CN" sz="1400" i="1">
                                              <a:latin typeface="Cambria Math" panose="02040503050406030204" pitchFamily="18" charset="0"/>
                                            </a:rPr>
                                            <m:t>𝐴</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𝑔</m:t>
                                          </m:r>
                                          <m:r>
                                            <a:rPr lang="en-US" altLang="zh-CN" sz="1400" i="1">
                                              <a:latin typeface="Cambria Math" panose="02040503050406030204" pitchFamily="18" charset="0"/>
                                            </a:rPr>
                                            <m:t>, </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𝑔</m:t>
                                              </m:r>
                                            </m:e>
                                            <m:sup>
                                              <m:r>
                                                <a:rPr lang="en-US" altLang="zh-CN" sz="1400" i="1">
                                                  <a:latin typeface="Cambria Math" panose="02040503050406030204" pitchFamily="18" charset="0"/>
                                                </a:rPr>
                                                <m:t>′</m:t>
                                              </m:r>
                                            </m:sup>
                                          </m:sSup>
                                        </m:e>
                                      </m:d>
                                      <m:r>
                                        <a:rPr lang="en-US" altLang="zh-CN" sz="1400" i="1">
                                          <a:latin typeface="Cambria Math" panose="02040503050406030204" pitchFamily="18" charset="0"/>
                                        </a:rPr>
                                        <m:t>))</m:t>
                                      </m:r>
                                    </m:e>
                                    <m:sup>
                                      <m:r>
                                        <a:rPr lang="en-US" altLang="zh-CN" sz="1400" b="0" i="1" smtClean="0">
                                          <a:latin typeface="Cambria Math" panose="02040503050406030204" pitchFamily="18" charset="0"/>
                                          <a:ea typeface="Cambria Math" panose="02040503050406030204" pitchFamily="18" charset="0"/>
                                        </a:rPr>
                                        <m:t>2</m:t>
                                      </m:r>
                                    </m:sup>
                                  </m:sSup>
                                </m:e>
                              </m:nary>
                            </m:e>
                          </m:nary>
                        </m:num>
                        <m:den>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𝑛</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𝑛</m:t>
                                  </m:r>
                                  <m:r>
                                    <a:rPr lang="en-US" altLang="zh-CN" sz="1400" i="1">
                                      <a:latin typeface="Cambria Math" panose="02040503050406030204" pitchFamily="18" charset="0"/>
                                    </a:rPr>
                                    <m:t>−1</m:t>
                                  </m:r>
                                </m:e>
                              </m:d>
                            </m:num>
                            <m:den>
                              <m:r>
                                <a:rPr lang="en-US" altLang="zh-CN" sz="1400" i="1">
                                  <a:latin typeface="Cambria Math" panose="02040503050406030204" pitchFamily="18" charset="0"/>
                                </a:rPr>
                                <m:t>2</m:t>
                              </m:r>
                            </m:den>
                          </m:f>
                          <m:r>
                            <a:rPr lang="en-US" altLang="zh-CN" sz="1400" b="0" i="1" smtClean="0">
                              <a:latin typeface="Cambria Math" panose="02040503050406030204" pitchFamily="18" charset="0"/>
                            </a:rPr>
                            <m:t>−1</m:t>
                          </m:r>
                        </m:den>
                      </m:f>
                    </m:oMath>
                  </m:oMathPara>
                </a14:m>
                <a:endParaRPr lang="en-US" altLang="zh-CN" b="0" dirty="0">
                  <a:effectLst/>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70F64140-64CC-8101-12AE-EED7BD1C0CCE}"/>
                  </a:ext>
                </a:extLst>
              </p:cNvPr>
              <p:cNvSpPr txBox="1">
                <a:spLocks noRot="1" noChangeAspect="1" noMove="1" noResize="1" noEditPoints="1" noAdjustHandles="1" noChangeArrowheads="1" noChangeShapeType="1" noTextEdit="1"/>
              </p:cNvSpPr>
              <p:nvPr/>
            </p:nvSpPr>
            <p:spPr>
              <a:xfrm>
                <a:off x="7620000" y="685800"/>
                <a:ext cx="3886200" cy="5541004"/>
              </a:xfrm>
              <a:prstGeom prst="rect">
                <a:avLst/>
              </a:prstGeom>
              <a:blipFill>
                <a:blip r:embed="rId2"/>
                <a:stretch>
                  <a:fillRect l="-1254" t="-771" r="-62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85F24E-76BD-467C-7BDB-80A3965D2456}"/>
              </a:ext>
            </a:extLst>
          </p:cNvPr>
          <p:cNvPicPr>
            <a:picLocks noChangeAspect="1"/>
          </p:cNvPicPr>
          <p:nvPr/>
        </p:nvPicPr>
        <p:blipFill>
          <a:blip r:embed="rId3"/>
          <a:stretch>
            <a:fillRect/>
          </a:stretch>
        </p:blipFill>
        <p:spPr>
          <a:xfrm>
            <a:off x="381000" y="1524000"/>
            <a:ext cx="6943421" cy="3505200"/>
          </a:xfrm>
          <a:prstGeom prst="rect">
            <a:avLst/>
          </a:prstGeom>
        </p:spPr>
      </p:pic>
    </p:spTree>
    <p:extLst>
      <p:ext uri="{BB962C8B-B14F-4D97-AF65-F5344CB8AC3E}">
        <p14:creationId xmlns:p14="http://schemas.microsoft.com/office/powerpoint/2010/main" val="133704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226D53-156F-B031-78CF-04CFD22E05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399" y="304800"/>
            <a:ext cx="9862799" cy="5105400"/>
          </a:xfrm>
          <a:prstGeom prst="rect">
            <a:avLst/>
          </a:prstGeom>
        </p:spPr>
      </p:pic>
      <p:sp>
        <p:nvSpPr>
          <p:cNvPr id="4" name="TextBox 3">
            <a:extLst>
              <a:ext uri="{FF2B5EF4-FFF2-40B4-BE49-F238E27FC236}">
                <a16:creationId xmlns:a16="http://schemas.microsoft.com/office/drawing/2014/main" id="{F450C1EF-C3A0-3079-4FDB-0334090C5F7D}"/>
              </a:ext>
            </a:extLst>
          </p:cNvPr>
          <p:cNvSpPr txBox="1"/>
          <p:nvPr/>
        </p:nvSpPr>
        <p:spPr>
          <a:xfrm>
            <a:off x="539150" y="5410200"/>
            <a:ext cx="10668000" cy="1323439"/>
          </a:xfrm>
          <a:prstGeom prst="rect">
            <a:avLst/>
          </a:prstGeom>
          <a:noFill/>
        </p:spPr>
        <p:txBody>
          <a:bodyPr wrap="square">
            <a:spAutoFit/>
          </a:bodyPr>
          <a:lstStyle/>
          <a:p>
            <a:pPr algn="l"/>
            <a:r>
              <a:rPr lang="en-US" altLang="zh-CN" sz="1600" dirty="0">
                <a:latin typeface="Cambria Math" panose="02040503050406030204" pitchFamily="18" charset="0"/>
                <a:cs typeface="Times New Roman" panose="02020603050405020304" pitchFamily="18" charset="0"/>
              </a:rPr>
              <a:t>Y-axis: - log (10) of p-values in t-test between generated control centralities and IPF centralities.</a:t>
            </a:r>
          </a:p>
          <a:p>
            <a:pPr algn="l"/>
            <a:r>
              <a:rPr lang="en-US" altLang="zh-CN" sz="1600" dirty="0">
                <a:latin typeface="Cambria Math" panose="02040503050406030204" pitchFamily="18" charset="0"/>
                <a:cs typeface="Times New Roman" panose="02020603050405020304" pitchFamily="18" charset="0"/>
              </a:rPr>
              <a:t>X-axis: generation size per group. Size =0 represents original p-value in t-test between control centralities and IPF centralities.</a:t>
            </a:r>
          </a:p>
          <a:p>
            <a:pPr algn="l"/>
            <a:r>
              <a:rPr lang="en-US" altLang="zh-CN" sz="1600" dirty="0">
                <a:latin typeface="Cambria Math" panose="02040503050406030204" pitchFamily="18" charset="0"/>
                <a:cs typeface="Times New Roman" panose="02020603050405020304" pitchFamily="18" charset="0"/>
              </a:rPr>
              <a:t>Solid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p-value&lt;0.05/38 in original data t-test. Dotted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p-value&gt;=0.05/38 in original data t-test. </a:t>
            </a:r>
          </a:p>
        </p:txBody>
      </p:sp>
    </p:spTree>
    <p:extLst>
      <p:ext uri="{BB962C8B-B14F-4D97-AF65-F5344CB8AC3E}">
        <p14:creationId xmlns:p14="http://schemas.microsoft.com/office/powerpoint/2010/main" val="19140178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CB42-5485-B7A2-6609-381E771ACEC1}"/>
              </a:ext>
            </a:extLst>
          </p:cNvPr>
          <p:cNvSpPr>
            <a:spLocks noGrp="1"/>
          </p:cNvSpPr>
          <p:nvPr>
            <p:ph type="title"/>
          </p:nvPr>
        </p:nvSpPr>
        <p:spPr/>
        <p:txBody>
          <a:bodyPr/>
          <a:lstStyle/>
          <a:p>
            <a:r>
              <a:rPr lang="en-US" altLang="zh-CN" sz="4400" dirty="0"/>
              <a:t>Cell type Mystery Disease Epithelial</a:t>
            </a:r>
            <a:endParaRPr lang="en-US" dirty="0"/>
          </a:p>
        </p:txBody>
      </p:sp>
      <p:sp>
        <p:nvSpPr>
          <p:cNvPr id="3" name="Content Placeholder 2">
            <a:extLst>
              <a:ext uri="{FF2B5EF4-FFF2-40B4-BE49-F238E27FC236}">
                <a16:creationId xmlns:a16="http://schemas.microsoft.com/office/drawing/2014/main" id="{D0CC224A-A075-1AA0-15E7-9658375C33D3}"/>
              </a:ext>
            </a:extLst>
          </p:cNvPr>
          <p:cNvSpPr>
            <a:spLocks noGrp="1"/>
          </p:cNvSpPr>
          <p:nvPr>
            <p:ph idx="1"/>
          </p:nvPr>
        </p:nvSpPr>
        <p:spPr>
          <a:xfrm>
            <a:off x="609600" y="5867399"/>
            <a:ext cx="10972800" cy="678581"/>
          </a:xfrm>
        </p:spPr>
        <p:txBody>
          <a:bodyPr>
            <a:normAutofit fontScale="92500" lnSpcReduction="20000"/>
          </a:bodyPr>
          <a:lstStyle/>
          <a:p>
            <a:r>
              <a:rPr lang="en-US" sz="1600" dirty="0"/>
              <a:t>Cell type “</a:t>
            </a:r>
            <a:r>
              <a:rPr lang="en-US" sz="1600" dirty="0" err="1"/>
              <a:t>Mystery_Disease_Epithelial</a:t>
            </a:r>
            <a:r>
              <a:rPr lang="en-US" sz="1600" dirty="0"/>
              <a:t>” is an orphan node in control group data from all LR pairs, but not an orphan node in IPF group. The mean centrality of this node is 0.78 in original IPF group, and 0 in original control group. In generated IPF group (size=2000), t</a:t>
            </a:r>
            <a:r>
              <a:rPr lang="en-US" altLang="zh-CN" sz="1600" dirty="0"/>
              <a:t>he mean centrality of this node is 0.763. In generated control group (size=2000), the mean centrality of this node is 0.</a:t>
            </a:r>
            <a:endParaRPr lang="en-US" sz="1600" dirty="0"/>
          </a:p>
          <a:p>
            <a:endParaRPr lang="en-US" sz="1600" dirty="0"/>
          </a:p>
          <a:p>
            <a:endParaRPr lang="en-US" sz="1600" dirty="0"/>
          </a:p>
          <a:p>
            <a:endParaRPr lang="en-US" sz="1600" dirty="0"/>
          </a:p>
        </p:txBody>
      </p:sp>
      <p:pic>
        <p:nvPicPr>
          <p:cNvPr id="7" name="Picture 6">
            <a:extLst>
              <a:ext uri="{FF2B5EF4-FFF2-40B4-BE49-F238E27FC236}">
                <a16:creationId xmlns:a16="http://schemas.microsoft.com/office/drawing/2014/main" id="{8CC1BC4B-D8FE-5405-00E0-0551DA8C46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752600"/>
            <a:ext cx="7801916" cy="4038600"/>
          </a:xfrm>
          <a:prstGeom prst="rect">
            <a:avLst/>
          </a:prstGeom>
        </p:spPr>
      </p:pic>
    </p:spTree>
    <p:extLst>
      <p:ext uri="{BB962C8B-B14F-4D97-AF65-F5344CB8AC3E}">
        <p14:creationId xmlns:p14="http://schemas.microsoft.com/office/powerpoint/2010/main" val="28633427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C27C-8BD9-B42E-E53A-C250BA019E6D}"/>
              </a:ext>
            </a:extLst>
          </p:cNvPr>
          <p:cNvSpPr>
            <a:spLocks noGrp="1"/>
          </p:cNvSpPr>
          <p:nvPr>
            <p:ph type="title"/>
          </p:nvPr>
        </p:nvSpPr>
        <p:spPr/>
        <p:txBody>
          <a:bodyPr/>
          <a:lstStyle/>
          <a:p>
            <a:r>
              <a:rPr lang="en-US" dirty="0"/>
              <a:t>Mixed group model training</a:t>
            </a:r>
          </a:p>
        </p:txBody>
      </p:sp>
      <p:sp>
        <p:nvSpPr>
          <p:cNvPr id="3" name="Content Placeholder 2">
            <a:extLst>
              <a:ext uri="{FF2B5EF4-FFF2-40B4-BE49-F238E27FC236}">
                <a16:creationId xmlns:a16="http://schemas.microsoft.com/office/drawing/2014/main" id="{8769533B-7980-79D2-F908-1ED9787A0A0B}"/>
              </a:ext>
            </a:extLst>
          </p:cNvPr>
          <p:cNvSpPr>
            <a:spLocks noGrp="1"/>
          </p:cNvSpPr>
          <p:nvPr>
            <p:ph idx="1"/>
          </p:nvPr>
        </p:nvSpPr>
        <p:spPr/>
        <p:txBody>
          <a:bodyPr/>
          <a:lstStyle/>
          <a:p>
            <a:r>
              <a:rPr lang="en-US" dirty="0"/>
              <a:t>Randomly shuffle all 60 graphs for 50 times. Each time we designate the first 32 graphs as IPF group, and the others as control group.</a:t>
            </a:r>
          </a:p>
          <a:p>
            <a:r>
              <a:rPr lang="en-US" dirty="0"/>
              <a:t>For each shuffle, we find the best hyperparameters and filter values for IPF model and control model. Then we generates graphs from IPF model and control model.</a:t>
            </a:r>
          </a:p>
          <a:p>
            <a:r>
              <a:rPr lang="en-US" altLang="zh-CN" dirty="0"/>
              <a:t>For every </a:t>
            </a:r>
            <a:r>
              <a:rPr lang="en-US" altLang="zh-CN" dirty="0" err="1"/>
              <a:t>celltype</a:t>
            </a:r>
            <a:r>
              <a:rPr lang="en-US" altLang="zh-CN" dirty="0"/>
              <a:t>, we p</a:t>
            </a:r>
            <a:r>
              <a:rPr lang="en-US" dirty="0"/>
              <a:t>lot t-test figures containing 50 curves from 50 shuffles.</a:t>
            </a:r>
          </a:p>
        </p:txBody>
      </p:sp>
    </p:spTree>
    <p:extLst>
      <p:ext uri="{BB962C8B-B14F-4D97-AF65-F5344CB8AC3E}">
        <p14:creationId xmlns:p14="http://schemas.microsoft.com/office/powerpoint/2010/main" val="11023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9888407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75E136-BDA0-7F4C-A5FF-7ADC21078299}"/>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542453BD-39A6-958B-5CCE-778BF8E91BFD}"/>
              </a:ext>
            </a:extLst>
          </p:cNvPr>
          <p:cNvSpPr>
            <a:spLocks noGrp="1"/>
          </p:cNvSpPr>
          <p:nvPr>
            <p:ph idx="1"/>
          </p:nvPr>
        </p:nvSpPr>
        <p:spPr/>
        <p:txBody>
          <a:bodyPr/>
          <a:lstStyle/>
          <a:p>
            <a:r>
              <a:rPr lang="en-US" dirty="0"/>
              <a:t>Spectrum test result</a:t>
            </a:r>
          </a:p>
          <a:p>
            <a:r>
              <a:rPr lang="en-US" dirty="0"/>
              <a:t>Bootstrap result</a:t>
            </a:r>
          </a:p>
        </p:txBody>
      </p:sp>
    </p:spTree>
    <p:extLst>
      <p:ext uri="{BB962C8B-B14F-4D97-AF65-F5344CB8AC3E}">
        <p14:creationId xmlns:p14="http://schemas.microsoft.com/office/powerpoint/2010/main" val="2361438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0D93-B197-BBEC-A028-0A2971C7C15A}"/>
              </a:ext>
            </a:extLst>
          </p:cNvPr>
          <p:cNvSpPr>
            <a:spLocks noGrp="1"/>
          </p:cNvSpPr>
          <p:nvPr>
            <p:ph type="title"/>
          </p:nvPr>
        </p:nvSpPr>
        <p:spPr/>
        <p:txBody>
          <a:bodyPr/>
          <a:lstStyle/>
          <a:p>
            <a:r>
              <a:rPr lang="en-US" altLang="zh-CN" dirty="0"/>
              <a:t>Spectrum test result</a:t>
            </a:r>
            <a:endParaRPr lang="en-US" dirty="0"/>
          </a:p>
        </p:txBody>
      </p:sp>
      <p:pic>
        <p:nvPicPr>
          <p:cNvPr id="5" name="Content Placeholder 4">
            <a:extLst>
              <a:ext uri="{FF2B5EF4-FFF2-40B4-BE49-F238E27FC236}">
                <a16:creationId xmlns:a16="http://schemas.microsoft.com/office/drawing/2014/main" id="{6551B05E-4CCE-9600-0FE2-1C571865995F}"/>
              </a:ext>
            </a:extLst>
          </p:cNvPr>
          <p:cNvPicPr>
            <a:picLocks noGrp="1" noChangeAspect="1"/>
          </p:cNvPicPr>
          <p:nvPr>
            <p:ph sz="half" idx="1"/>
          </p:nvPr>
        </p:nvPicPr>
        <p:blipFill>
          <a:blip r:embed="rId2"/>
          <a:stretch>
            <a:fillRect/>
          </a:stretch>
        </p:blipFill>
        <p:spPr>
          <a:xfrm>
            <a:off x="762000" y="1905000"/>
            <a:ext cx="5121941" cy="3657600"/>
          </a:xfrm>
        </p:spPr>
      </p:pic>
      <p:sp>
        <p:nvSpPr>
          <p:cNvPr id="8" name="Content Placeholder 7">
            <a:extLst>
              <a:ext uri="{FF2B5EF4-FFF2-40B4-BE49-F238E27FC236}">
                <a16:creationId xmlns:a16="http://schemas.microsoft.com/office/drawing/2014/main" id="{7990A524-6D0B-B56F-52F6-AD572F955ED1}"/>
              </a:ext>
            </a:extLst>
          </p:cNvPr>
          <p:cNvSpPr>
            <a:spLocks noGrp="1"/>
          </p:cNvSpPr>
          <p:nvPr>
            <p:ph sz="half" idx="2"/>
          </p:nvPr>
        </p:nvSpPr>
        <p:spPr/>
        <p:txBody>
          <a:bodyPr>
            <a:normAutofit/>
          </a:bodyPr>
          <a:lstStyle/>
          <a:p>
            <a:r>
              <a:rPr lang="en-US" dirty="0"/>
              <a:t>X-axis represents the generated sample size of each group from 100 to 2000.</a:t>
            </a:r>
          </a:p>
          <a:p>
            <a:r>
              <a:rPr lang="en-US" dirty="0"/>
              <a:t>Y-axis represents log10 of W statistic.</a:t>
            </a:r>
          </a:p>
          <a:p>
            <a:r>
              <a:rPr lang="en-US" dirty="0"/>
              <a:t>Red horizonal line represents the W statistic of Wald test between input IPF group and input control group.</a:t>
            </a:r>
          </a:p>
          <a:p>
            <a:pPr marL="0" indent="0">
              <a:buNone/>
            </a:pPr>
            <a:endParaRPr lang="en-US" dirty="0"/>
          </a:p>
        </p:txBody>
      </p:sp>
      <p:sp>
        <p:nvSpPr>
          <p:cNvPr id="9" name="Rectangle 1">
            <a:extLst>
              <a:ext uri="{FF2B5EF4-FFF2-40B4-BE49-F238E27FC236}">
                <a16:creationId xmlns:a16="http://schemas.microsoft.com/office/drawing/2014/main" id="{A2EFA973-99E0-2ADC-BEE2-1B2698061EEC}"/>
              </a:ext>
            </a:extLst>
          </p:cNvPr>
          <p:cNvSpPr>
            <a:spLocks noChangeArrowheads="1"/>
          </p:cNvSpPr>
          <p:nvPr/>
        </p:nvSpPr>
        <p:spPr bwMode="auto">
          <a:xfrm>
            <a:off x="762000" y="6201618"/>
            <a:ext cx="561852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Arial Unicode MS"/>
                <a:ea typeface="var(--jp-code-font-family)"/>
              </a:rPr>
              <a:t>P-value: </a:t>
            </a:r>
            <a:r>
              <a:rPr kumimoji="0" lang="zh-CN" altLang="zh-CN" sz="1000" b="0" i="0" u="none" strike="noStrike" cap="none" normalizeH="0" baseline="0" dirty="0">
                <a:ln>
                  <a:noFill/>
                </a:ln>
                <a:solidFill>
                  <a:schemeClr val="tx1"/>
                </a:solidFill>
                <a:effectLst/>
                <a:latin typeface="Arial Unicode MS"/>
                <a:ea typeface="var(--jp-code-font-family)"/>
              </a:rPr>
              <a:t>array([-inf, -inf, -inf, -inf, -inf, -inf, -inf, -inf, -inf, -inf, -inf, -inf, -inf, -inf, -inf, -inf, -inf, -inf, -inf])</a:t>
            </a:r>
            <a:r>
              <a:rPr kumimoji="0" lang="zh-CN" altLang="zh-CN" sz="5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44841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0D93-B197-BBEC-A028-0A2971C7C15A}"/>
              </a:ext>
            </a:extLst>
          </p:cNvPr>
          <p:cNvSpPr>
            <a:spLocks noGrp="1"/>
          </p:cNvSpPr>
          <p:nvPr>
            <p:ph type="title"/>
          </p:nvPr>
        </p:nvSpPr>
        <p:spPr/>
        <p:txBody>
          <a:bodyPr/>
          <a:lstStyle/>
          <a:p>
            <a:r>
              <a:rPr lang="en-US" altLang="zh-CN" dirty="0"/>
              <a:t>Spectrum test result</a:t>
            </a:r>
            <a:endParaRPr lang="en-US" dirty="0"/>
          </a:p>
        </p:txBody>
      </p:sp>
      <p:sp>
        <p:nvSpPr>
          <p:cNvPr id="8" name="Content Placeholder 7">
            <a:extLst>
              <a:ext uri="{FF2B5EF4-FFF2-40B4-BE49-F238E27FC236}">
                <a16:creationId xmlns:a16="http://schemas.microsoft.com/office/drawing/2014/main" id="{7990A524-6D0B-B56F-52F6-AD572F955ED1}"/>
              </a:ext>
            </a:extLst>
          </p:cNvPr>
          <p:cNvSpPr>
            <a:spLocks noGrp="1"/>
          </p:cNvSpPr>
          <p:nvPr>
            <p:ph sz="half" idx="2"/>
          </p:nvPr>
        </p:nvSpPr>
        <p:spPr/>
        <p:txBody>
          <a:bodyPr/>
          <a:lstStyle/>
          <a:p>
            <a:r>
              <a:rPr lang="en-US" dirty="0"/>
              <a:t>X-axis represents the generated sample size of each group from 0 to 200.</a:t>
            </a:r>
          </a:p>
          <a:p>
            <a:r>
              <a:rPr lang="en-US" dirty="0"/>
              <a:t>Y-axis represents W statistic.</a:t>
            </a:r>
          </a:p>
          <a:p>
            <a:r>
              <a:rPr lang="en-US" dirty="0"/>
              <a:t>Red horizonal line represents the W statistic of Wald test between input IPF group and input control group.</a:t>
            </a:r>
          </a:p>
        </p:txBody>
      </p:sp>
      <p:pic>
        <p:nvPicPr>
          <p:cNvPr id="7" name="Content Placeholder 6">
            <a:extLst>
              <a:ext uri="{FF2B5EF4-FFF2-40B4-BE49-F238E27FC236}">
                <a16:creationId xmlns:a16="http://schemas.microsoft.com/office/drawing/2014/main" id="{4157C3CF-8FC8-CE58-81C2-E61FD73B0F76}"/>
              </a:ext>
            </a:extLst>
          </p:cNvPr>
          <p:cNvPicPr>
            <a:picLocks noGrp="1" noChangeAspect="1"/>
          </p:cNvPicPr>
          <p:nvPr>
            <p:ph sz="half" idx="1"/>
          </p:nvPr>
        </p:nvPicPr>
        <p:blipFill>
          <a:blip r:embed="rId2"/>
          <a:stretch>
            <a:fillRect/>
          </a:stretch>
        </p:blipFill>
        <p:spPr>
          <a:xfrm>
            <a:off x="381000" y="1905000"/>
            <a:ext cx="5442430" cy="3535362"/>
          </a:xfrm>
        </p:spPr>
      </p:pic>
      <p:sp>
        <p:nvSpPr>
          <p:cNvPr id="10" name="Rectangle 2">
            <a:extLst>
              <a:ext uri="{FF2B5EF4-FFF2-40B4-BE49-F238E27FC236}">
                <a16:creationId xmlns:a16="http://schemas.microsoft.com/office/drawing/2014/main" id="{6A58E612-3858-2051-E76C-2C829A94BF85}"/>
              </a:ext>
            </a:extLst>
          </p:cNvPr>
          <p:cNvSpPr>
            <a:spLocks noChangeArrowheads="1"/>
          </p:cNvSpPr>
          <p:nvPr/>
        </p:nvSpPr>
        <p:spPr bwMode="auto">
          <a:xfrm>
            <a:off x="594659" y="6171456"/>
            <a:ext cx="750205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Arial Unicode MS"/>
                <a:ea typeface="var(--jp-code-font-family)"/>
              </a:rPr>
              <a:t>Log 10 of P value array: </a:t>
            </a:r>
            <a:r>
              <a:rPr kumimoji="0" lang="zh-CN" altLang="zh-CN" sz="1000" b="0" i="0" u="none" strike="noStrike" cap="none" normalizeH="0" baseline="0" dirty="0">
                <a:ln>
                  <a:noFill/>
                </a:ln>
                <a:solidFill>
                  <a:schemeClr val="tx1"/>
                </a:solidFill>
                <a:effectLst/>
                <a:latin typeface="Arial Unicode MS"/>
                <a:ea typeface="var(--jp-code-font-family)"/>
              </a:rPr>
              <a:t>array([-1.08027456, -7.65790486, -inf, -inf, -inf, -inf, -inf, -inf, -inf, -inf, -inf, -inf, -inf, -inf, -inf, -inf, -inf, -inf, -inf])</a:t>
            </a:r>
            <a:r>
              <a:rPr kumimoji="0" lang="zh-CN" altLang="zh-CN" sz="5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43214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D748-1104-E034-9466-3F1F626819C7}"/>
              </a:ext>
            </a:extLst>
          </p:cNvPr>
          <p:cNvSpPr>
            <a:spLocks noGrp="1"/>
          </p:cNvSpPr>
          <p:nvPr>
            <p:ph type="title"/>
          </p:nvPr>
        </p:nvSpPr>
        <p:spPr/>
        <p:txBody>
          <a:bodyPr/>
          <a:lstStyle/>
          <a:p>
            <a:r>
              <a:rPr lang="en-US" dirty="0"/>
              <a:t>Bootstrap from IPF group</a:t>
            </a:r>
          </a:p>
        </p:txBody>
      </p:sp>
      <p:sp>
        <p:nvSpPr>
          <p:cNvPr id="3" name="Content Placeholder 2">
            <a:extLst>
              <a:ext uri="{FF2B5EF4-FFF2-40B4-BE49-F238E27FC236}">
                <a16:creationId xmlns:a16="http://schemas.microsoft.com/office/drawing/2014/main" id="{07CB3F49-24B0-79E4-E711-EE7658AF4842}"/>
              </a:ext>
            </a:extLst>
          </p:cNvPr>
          <p:cNvSpPr>
            <a:spLocks noGrp="1"/>
          </p:cNvSpPr>
          <p:nvPr>
            <p:ph sz="half" idx="1"/>
          </p:nvPr>
        </p:nvSpPr>
        <p:spPr>
          <a:xfrm>
            <a:off x="609600" y="1600201"/>
            <a:ext cx="9601200" cy="4525963"/>
          </a:xfrm>
        </p:spPr>
        <p:txBody>
          <a:bodyPr>
            <a:normAutofit/>
          </a:bodyPr>
          <a:lstStyle/>
          <a:p>
            <a:r>
              <a:rPr lang="en-US" dirty="0"/>
              <a:t>Choose 28 matrices with replacement from original IPF group as bootstrap control group. </a:t>
            </a:r>
            <a:r>
              <a:rPr lang="en-US" altLang="zh-CN" dirty="0"/>
              <a:t>Choose 32 matrices with replacement from original IPF group as bootstrap IPF group. </a:t>
            </a:r>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p>
          <a:p>
            <a:endParaRPr lang="en-US" dirty="0"/>
          </a:p>
        </p:txBody>
      </p:sp>
    </p:spTree>
    <p:extLst>
      <p:ext uri="{BB962C8B-B14F-4D97-AF65-F5344CB8AC3E}">
        <p14:creationId xmlns:p14="http://schemas.microsoft.com/office/powerpoint/2010/main" val="13137738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0C1EF-C3A0-3079-4FDB-0334090C5F7D}"/>
              </a:ext>
            </a:extLst>
          </p:cNvPr>
          <p:cNvSpPr txBox="1"/>
          <p:nvPr/>
        </p:nvSpPr>
        <p:spPr>
          <a:xfrm>
            <a:off x="539150" y="5410200"/>
            <a:ext cx="10668000" cy="1323439"/>
          </a:xfrm>
          <a:prstGeom prst="rect">
            <a:avLst/>
          </a:prstGeom>
          <a:noFill/>
        </p:spPr>
        <p:txBody>
          <a:bodyPr wrap="square">
            <a:spAutoFit/>
          </a:bodyPr>
          <a:lstStyle/>
          <a:p>
            <a:pPr algn="l"/>
            <a:r>
              <a:rPr lang="en-US" altLang="zh-CN" sz="1600" dirty="0">
                <a:latin typeface="Cambria Math" panose="02040503050406030204" pitchFamily="18" charset="0"/>
                <a:cs typeface="Times New Roman" panose="02020603050405020304" pitchFamily="18" charset="0"/>
              </a:rPr>
              <a:t>Y-axis: - log (10) of p-values in t-test between generated control centralities and IPF centralities.</a:t>
            </a:r>
          </a:p>
          <a:p>
            <a:pPr algn="l"/>
            <a:r>
              <a:rPr lang="en-US" altLang="zh-CN" sz="1600" dirty="0">
                <a:latin typeface="Cambria Math" panose="02040503050406030204" pitchFamily="18" charset="0"/>
                <a:cs typeface="Times New Roman" panose="02020603050405020304" pitchFamily="18" charset="0"/>
              </a:rPr>
              <a:t>X-axis: generation size per group. Size =0 represents original p-value in t-test between control centralities and IPF centralities.</a:t>
            </a:r>
          </a:p>
          <a:p>
            <a:pPr algn="l"/>
            <a:r>
              <a:rPr lang="en-US" altLang="zh-CN" sz="1600" dirty="0">
                <a:latin typeface="Cambria Math" panose="02040503050406030204" pitchFamily="18" charset="0"/>
                <a:cs typeface="Times New Roman" panose="02020603050405020304" pitchFamily="18" charset="0"/>
              </a:rPr>
              <a:t>Solid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p-value&lt;0.05/38 in original data t-test. Dotted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p-value&gt;=0.05/38 in original data t-test. </a:t>
            </a:r>
          </a:p>
        </p:txBody>
      </p:sp>
      <p:pic>
        <p:nvPicPr>
          <p:cNvPr id="5" name="Picture 4">
            <a:extLst>
              <a:ext uri="{FF2B5EF4-FFF2-40B4-BE49-F238E27FC236}">
                <a16:creationId xmlns:a16="http://schemas.microsoft.com/office/drawing/2014/main" id="{930BA221-D2E2-F0DB-38BC-9C31AA1FC121}"/>
              </a:ext>
            </a:extLst>
          </p:cNvPr>
          <p:cNvPicPr>
            <a:picLocks noChangeAspect="1"/>
          </p:cNvPicPr>
          <p:nvPr/>
        </p:nvPicPr>
        <p:blipFill>
          <a:blip r:embed="rId2"/>
          <a:stretch>
            <a:fillRect/>
          </a:stretch>
        </p:blipFill>
        <p:spPr>
          <a:xfrm>
            <a:off x="609600" y="533400"/>
            <a:ext cx="9560213" cy="4800600"/>
          </a:xfrm>
          <a:prstGeom prst="rect">
            <a:avLst/>
          </a:prstGeom>
        </p:spPr>
      </p:pic>
    </p:spTree>
    <p:extLst>
      <p:ext uri="{BB962C8B-B14F-4D97-AF65-F5344CB8AC3E}">
        <p14:creationId xmlns:p14="http://schemas.microsoft.com/office/powerpoint/2010/main" val="17296934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D748-1104-E034-9466-3F1F626819C7}"/>
              </a:ext>
            </a:extLst>
          </p:cNvPr>
          <p:cNvSpPr>
            <a:spLocks noGrp="1"/>
          </p:cNvSpPr>
          <p:nvPr>
            <p:ph type="title"/>
          </p:nvPr>
        </p:nvSpPr>
        <p:spPr/>
        <p:txBody>
          <a:bodyPr/>
          <a:lstStyle/>
          <a:p>
            <a:r>
              <a:rPr lang="en-US" dirty="0"/>
              <a:t>Bootstrap from Control group</a:t>
            </a:r>
          </a:p>
        </p:txBody>
      </p:sp>
      <p:sp>
        <p:nvSpPr>
          <p:cNvPr id="3" name="Content Placeholder 2">
            <a:extLst>
              <a:ext uri="{FF2B5EF4-FFF2-40B4-BE49-F238E27FC236}">
                <a16:creationId xmlns:a16="http://schemas.microsoft.com/office/drawing/2014/main" id="{07CB3F49-24B0-79E4-E711-EE7658AF4842}"/>
              </a:ext>
            </a:extLst>
          </p:cNvPr>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p>
          <a:p>
            <a:endParaRPr lang="en-US" dirty="0"/>
          </a:p>
        </p:txBody>
      </p:sp>
    </p:spTree>
    <p:extLst>
      <p:ext uri="{BB962C8B-B14F-4D97-AF65-F5344CB8AC3E}">
        <p14:creationId xmlns:p14="http://schemas.microsoft.com/office/powerpoint/2010/main" val="19909660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0C1EF-C3A0-3079-4FDB-0334090C5F7D}"/>
              </a:ext>
            </a:extLst>
          </p:cNvPr>
          <p:cNvSpPr txBox="1"/>
          <p:nvPr/>
        </p:nvSpPr>
        <p:spPr>
          <a:xfrm>
            <a:off x="539150" y="5410200"/>
            <a:ext cx="10668000" cy="1323439"/>
          </a:xfrm>
          <a:prstGeom prst="rect">
            <a:avLst/>
          </a:prstGeom>
          <a:noFill/>
        </p:spPr>
        <p:txBody>
          <a:bodyPr wrap="square">
            <a:spAutoFit/>
          </a:bodyPr>
          <a:lstStyle/>
          <a:p>
            <a:pPr algn="l"/>
            <a:r>
              <a:rPr lang="en-US" altLang="zh-CN" sz="1600" dirty="0">
                <a:latin typeface="Cambria Math" panose="02040503050406030204" pitchFamily="18" charset="0"/>
                <a:cs typeface="Times New Roman" panose="02020603050405020304" pitchFamily="18" charset="0"/>
              </a:rPr>
              <a:t>Y-axis: - log (10) of p-values in t-test between generated control centralities and IPF centralities.</a:t>
            </a:r>
          </a:p>
          <a:p>
            <a:pPr algn="l"/>
            <a:r>
              <a:rPr lang="en-US" altLang="zh-CN" sz="1600" dirty="0">
                <a:latin typeface="Cambria Math" panose="02040503050406030204" pitchFamily="18" charset="0"/>
                <a:cs typeface="Times New Roman" panose="02020603050405020304" pitchFamily="18" charset="0"/>
              </a:rPr>
              <a:t>X-axis: generation size per group. Size =0 represents original p-value in t-test between control centralities and IPF centralities.</a:t>
            </a:r>
          </a:p>
          <a:p>
            <a:pPr algn="l"/>
            <a:r>
              <a:rPr lang="en-US" altLang="zh-CN" sz="1600" dirty="0">
                <a:latin typeface="Cambria Math" panose="02040503050406030204" pitchFamily="18" charset="0"/>
                <a:cs typeface="Times New Roman" panose="02020603050405020304" pitchFamily="18" charset="0"/>
              </a:rPr>
              <a:t>Solid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p-value&lt;0.05/38 in original data t-test. Dotted lines represent </a:t>
            </a:r>
            <a:r>
              <a:rPr lang="en-US" altLang="zh-CN" sz="1600" dirty="0" err="1">
                <a:latin typeface="Cambria Math" panose="02040503050406030204" pitchFamily="18" charset="0"/>
                <a:cs typeface="Times New Roman" panose="02020603050405020304" pitchFamily="18" charset="0"/>
              </a:rPr>
              <a:t>celltypes</a:t>
            </a:r>
            <a:r>
              <a:rPr lang="en-US" altLang="zh-CN" sz="1600" dirty="0">
                <a:latin typeface="Cambria Math" panose="02040503050406030204" pitchFamily="18" charset="0"/>
                <a:cs typeface="Times New Roman" panose="02020603050405020304" pitchFamily="18" charset="0"/>
              </a:rPr>
              <a:t> with p-value&gt;=0.05/38 in original data t-test. </a:t>
            </a:r>
          </a:p>
        </p:txBody>
      </p:sp>
      <p:pic>
        <p:nvPicPr>
          <p:cNvPr id="3" name="Picture 2">
            <a:extLst>
              <a:ext uri="{FF2B5EF4-FFF2-40B4-BE49-F238E27FC236}">
                <a16:creationId xmlns:a16="http://schemas.microsoft.com/office/drawing/2014/main" id="{9AD8FF6C-FB5F-0309-36FF-A188E1725FB0}"/>
              </a:ext>
            </a:extLst>
          </p:cNvPr>
          <p:cNvPicPr>
            <a:picLocks noChangeAspect="1"/>
          </p:cNvPicPr>
          <p:nvPr/>
        </p:nvPicPr>
        <p:blipFill>
          <a:blip r:embed="rId2"/>
          <a:stretch>
            <a:fillRect/>
          </a:stretch>
        </p:blipFill>
        <p:spPr>
          <a:xfrm>
            <a:off x="457200" y="457200"/>
            <a:ext cx="9754485" cy="4953000"/>
          </a:xfrm>
          <a:prstGeom prst="rect">
            <a:avLst/>
          </a:prstGeom>
        </p:spPr>
      </p:pic>
    </p:spTree>
    <p:extLst>
      <p:ext uri="{BB962C8B-B14F-4D97-AF65-F5344CB8AC3E}">
        <p14:creationId xmlns:p14="http://schemas.microsoft.com/office/powerpoint/2010/main" val="397585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923B6-875C-4314-7E95-7C62C3DC86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1662640"/>
            <a:ext cx="5741032" cy="2971800"/>
          </a:xfrm>
          <a:prstGeom prst="rect">
            <a:avLst/>
          </a:prstGeom>
        </p:spPr>
      </p:pic>
      <p:pic>
        <p:nvPicPr>
          <p:cNvPr id="3" name="Picture 2">
            <a:extLst>
              <a:ext uri="{FF2B5EF4-FFF2-40B4-BE49-F238E27FC236}">
                <a16:creationId xmlns:a16="http://schemas.microsoft.com/office/drawing/2014/main" id="{6FC3502C-0C22-3D93-BBD8-34B5504FC1BF}"/>
              </a:ext>
            </a:extLst>
          </p:cNvPr>
          <p:cNvPicPr>
            <a:picLocks noChangeAspect="1"/>
          </p:cNvPicPr>
          <p:nvPr/>
        </p:nvPicPr>
        <p:blipFill>
          <a:blip r:embed="rId3"/>
          <a:stretch>
            <a:fillRect/>
          </a:stretch>
        </p:blipFill>
        <p:spPr>
          <a:xfrm>
            <a:off x="152400" y="3733800"/>
            <a:ext cx="5102346" cy="2590800"/>
          </a:xfrm>
          <a:prstGeom prst="rect">
            <a:avLst/>
          </a:prstGeom>
        </p:spPr>
      </p:pic>
      <p:pic>
        <p:nvPicPr>
          <p:cNvPr id="4" name="Picture 3">
            <a:extLst>
              <a:ext uri="{FF2B5EF4-FFF2-40B4-BE49-F238E27FC236}">
                <a16:creationId xmlns:a16="http://schemas.microsoft.com/office/drawing/2014/main" id="{D4B24104-3E75-13A3-2EEA-8D44C8DA5BF7}"/>
              </a:ext>
            </a:extLst>
          </p:cNvPr>
          <p:cNvPicPr>
            <a:picLocks noChangeAspect="1"/>
          </p:cNvPicPr>
          <p:nvPr/>
        </p:nvPicPr>
        <p:blipFill>
          <a:blip r:embed="rId4"/>
          <a:stretch>
            <a:fillRect/>
          </a:stretch>
        </p:blipFill>
        <p:spPr>
          <a:xfrm>
            <a:off x="228600" y="533400"/>
            <a:ext cx="5007731" cy="2514600"/>
          </a:xfrm>
          <a:prstGeom prst="rect">
            <a:avLst/>
          </a:prstGeom>
        </p:spPr>
      </p:pic>
      <p:sp>
        <p:nvSpPr>
          <p:cNvPr id="5" name="TextBox 4">
            <a:extLst>
              <a:ext uri="{FF2B5EF4-FFF2-40B4-BE49-F238E27FC236}">
                <a16:creationId xmlns:a16="http://schemas.microsoft.com/office/drawing/2014/main" id="{6862C93F-DFBB-A7B5-1E26-AEC4CD320F7F}"/>
              </a:ext>
            </a:extLst>
          </p:cNvPr>
          <p:cNvSpPr txBox="1"/>
          <p:nvPr/>
        </p:nvSpPr>
        <p:spPr>
          <a:xfrm>
            <a:off x="914400" y="3148540"/>
            <a:ext cx="2138406" cy="30777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Bootstrap from IPF group</a:t>
            </a:r>
          </a:p>
        </p:txBody>
      </p:sp>
      <p:sp>
        <p:nvSpPr>
          <p:cNvPr id="6" name="TextBox 5">
            <a:extLst>
              <a:ext uri="{FF2B5EF4-FFF2-40B4-BE49-F238E27FC236}">
                <a16:creationId xmlns:a16="http://schemas.microsoft.com/office/drawing/2014/main" id="{6DABF023-7E8E-27E6-F42D-2C34A228B6B7}"/>
              </a:ext>
            </a:extLst>
          </p:cNvPr>
          <p:cNvSpPr txBox="1"/>
          <p:nvPr/>
        </p:nvSpPr>
        <p:spPr>
          <a:xfrm>
            <a:off x="762000" y="6324600"/>
            <a:ext cx="2453172" cy="30777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Bootstrap from Control group</a:t>
            </a:r>
          </a:p>
        </p:txBody>
      </p:sp>
      <p:sp>
        <p:nvSpPr>
          <p:cNvPr id="7" name="TextBox 6">
            <a:extLst>
              <a:ext uri="{FF2B5EF4-FFF2-40B4-BE49-F238E27FC236}">
                <a16:creationId xmlns:a16="http://schemas.microsoft.com/office/drawing/2014/main" id="{9983B824-1DC9-18C2-A647-2636F2823B8C}"/>
              </a:ext>
            </a:extLst>
          </p:cNvPr>
          <p:cNvSpPr txBox="1"/>
          <p:nvPr/>
        </p:nvSpPr>
        <p:spPr>
          <a:xfrm>
            <a:off x="8077200" y="4705094"/>
            <a:ext cx="800219" cy="30777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Original</a:t>
            </a:r>
          </a:p>
        </p:txBody>
      </p:sp>
    </p:spTree>
    <p:extLst>
      <p:ext uri="{BB962C8B-B14F-4D97-AF65-F5344CB8AC3E}">
        <p14:creationId xmlns:p14="http://schemas.microsoft.com/office/powerpoint/2010/main" val="14129268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D748-1104-E034-9466-3F1F626819C7}"/>
              </a:ext>
            </a:extLst>
          </p:cNvPr>
          <p:cNvSpPr>
            <a:spLocks noGrp="1"/>
          </p:cNvSpPr>
          <p:nvPr>
            <p:ph type="title"/>
          </p:nvPr>
        </p:nvSpPr>
        <p:spPr/>
        <p:txBody>
          <a:bodyPr/>
          <a:lstStyle/>
          <a:p>
            <a:r>
              <a:rPr lang="en-US" dirty="0"/>
              <a:t>Bootstrap from Control group</a:t>
            </a:r>
          </a:p>
        </p:txBody>
      </p:sp>
      <p:sp>
        <p:nvSpPr>
          <p:cNvPr id="3" name="Content Placeholder 2">
            <a:extLst>
              <a:ext uri="{FF2B5EF4-FFF2-40B4-BE49-F238E27FC236}">
                <a16:creationId xmlns:a16="http://schemas.microsoft.com/office/drawing/2014/main" id="{07CB3F49-24B0-79E4-E711-EE7658AF4842}"/>
              </a:ext>
            </a:extLst>
          </p:cNvPr>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p>
          <a:p>
            <a:endParaRPr lang="en-US" dirty="0"/>
          </a:p>
        </p:txBody>
      </p:sp>
    </p:spTree>
    <p:extLst>
      <p:ext uri="{BB962C8B-B14F-4D97-AF65-F5344CB8AC3E}">
        <p14:creationId xmlns:p14="http://schemas.microsoft.com/office/powerpoint/2010/main" val="10948037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97463-50E1-EBA8-F354-9786703A70B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BA5468B9-EE3F-2523-B545-DD5D0F863F38}"/>
              </a:ext>
            </a:extLst>
          </p:cNvPr>
          <p:cNvSpPr>
            <a:spLocks noGrp="1"/>
          </p:cNvSpPr>
          <p:nvPr>
            <p:ph idx="1"/>
          </p:nvPr>
        </p:nvSpPr>
        <p:spPr/>
        <p:txBody>
          <a:bodyPr/>
          <a:lstStyle/>
          <a:p>
            <a:r>
              <a:rPr lang="en-US" dirty="0"/>
              <a:t>Update figures that deletes No. 25 cell type</a:t>
            </a:r>
          </a:p>
          <a:p>
            <a:r>
              <a:rPr lang="en-US" altLang="zh-CN" dirty="0"/>
              <a:t>Other graph distance metrics</a:t>
            </a:r>
            <a:endParaRPr lang="en-US" dirty="0"/>
          </a:p>
          <a:p>
            <a:r>
              <a:rPr lang="en-US" dirty="0"/>
              <a:t>Bootstrap computational resources</a:t>
            </a:r>
          </a:p>
          <a:p>
            <a:endParaRPr lang="en-US" dirty="0"/>
          </a:p>
        </p:txBody>
      </p:sp>
    </p:spTree>
    <p:extLst>
      <p:ext uri="{BB962C8B-B14F-4D97-AF65-F5344CB8AC3E}">
        <p14:creationId xmlns:p14="http://schemas.microsoft.com/office/powerpoint/2010/main" val="269749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621C3B-438B-42F2-884D-35E362AF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5" y="0"/>
            <a:ext cx="7191955" cy="6858000"/>
          </a:xfrm>
          <a:prstGeom prst="rect">
            <a:avLst/>
          </a:prstGeom>
        </p:spPr>
      </p:pic>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3"/>
          <a:stretch>
            <a:fillRect/>
          </a:stretch>
        </p:blipFill>
        <p:spPr>
          <a:xfrm>
            <a:off x="7593883" y="5044132"/>
            <a:ext cx="4108759" cy="1589424"/>
          </a:xfrm>
          <a:prstGeom prst="rect">
            <a:avLst/>
          </a:prstGeom>
        </p:spPr>
      </p:pic>
    </p:spTree>
    <p:extLst>
      <p:ext uri="{BB962C8B-B14F-4D97-AF65-F5344CB8AC3E}">
        <p14:creationId xmlns:p14="http://schemas.microsoft.com/office/powerpoint/2010/main" val="383165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6" name="Picture 5">
            <a:extLst>
              <a:ext uri="{FF2B5EF4-FFF2-40B4-BE49-F238E27FC236}">
                <a16:creationId xmlns:a16="http://schemas.microsoft.com/office/drawing/2014/main" id="{EE996B54-1E7D-43BC-B79E-88DB6958D826}"/>
              </a:ext>
            </a:extLst>
          </p:cNvPr>
          <p:cNvPicPr>
            <a:picLocks noChangeAspect="1"/>
          </p:cNvPicPr>
          <p:nvPr/>
        </p:nvPicPr>
        <p:blipFill>
          <a:blip r:embed="rId3"/>
          <a:stretch>
            <a:fillRect/>
          </a:stretch>
        </p:blipFill>
        <p:spPr>
          <a:xfrm>
            <a:off x="208839" y="316428"/>
            <a:ext cx="6860465" cy="6317127"/>
          </a:xfrm>
          <a:prstGeom prst="rect">
            <a:avLst/>
          </a:prstGeom>
        </p:spPr>
      </p:pic>
      <p:sp>
        <p:nvSpPr>
          <p:cNvPr id="8" name="TextBox 7">
            <a:extLst>
              <a:ext uri="{FF2B5EF4-FFF2-40B4-BE49-F238E27FC236}">
                <a16:creationId xmlns:a16="http://schemas.microsoft.com/office/drawing/2014/main" id="{6CA6B719-A7D7-42AE-B92A-13EE94820974}"/>
              </a:ext>
            </a:extLst>
          </p:cNvPr>
          <p:cNvSpPr txBox="1"/>
          <p:nvPr/>
        </p:nvSpPr>
        <p:spPr>
          <a:xfrm>
            <a:off x="6600262" y="890538"/>
            <a:ext cx="6096000" cy="1200329"/>
          </a:xfrm>
          <a:prstGeom prst="rect">
            <a:avLst/>
          </a:prstGeom>
          <a:noFill/>
        </p:spPr>
        <p:txBody>
          <a:bodyPr wrap="square">
            <a:spAutoFit/>
          </a:bodyPr>
          <a:lstStyle/>
          <a:p>
            <a:pPr lvl="1"/>
            <a:r>
              <a:rPr lang="en-US" altLang="zh-CN" dirty="0"/>
              <a:t>Another pattern:</a:t>
            </a:r>
          </a:p>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lower learning rate</a:t>
            </a:r>
          </a:p>
        </p:txBody>
      </p:sp>
    </p:spTree>
    <p:extLst>
      <p:ext uri="{BB962C8B-B14F-4D97-AF65-F5344CB8AC3E}">
        <p14:creationId xmlns:p14="http://schemas.microsoft.com/office/powerpoint/2010/main" val="25515423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A28DEB-20C4-5C70-151F-9FFA7EDCA0BC}"/>
              </a:ext>
            </a:extLst>
          </p:cNvPr>
          <p:cNvPicPr>
            <a:picLocks noChangeAspect="1"/>
          </p:cNvPicPr>
          <p:nvPr/>
        </p:nvPicPr>
        <p:blipFill>
          <a:blip r:embed="rId2"/>
          <a:stretch>
            <a:fillRect/>
          </a:stretch>
        </p:blipFill>
        <p:spPr>
          <a:xfrm>
            <a:off x="838200" y="1600200"/>
            <a:ext cx="9151450" cy="4495800"/>
          </a:xfrm>
          <a:prstGeom prst="rect">
            <a:avLst/>
          </a:prstGeom>
        </p:spPr>
      </p:pic>
      <p:sp>
        <p:nvSpPr>
          <p:cNvPr id="6" name="Title 5">
            <a:extLst>
              <a:ext uri="{FF2B5EF4-FFF2-40B4-BE49-F238E27FC236}">
                <a16:creationId xmlns:a16="http://schemas.microsoft.com/office/drawing/2014/main" id="{5C7B1C9A-08F3-9BFA-4258-B90F1CAEEFD0}"/>
              </a:ext>
            </a:extLst>
          </p:cNvPr>
          <p:cNvSpPr>
            <a:spLocks noGrp="1"/>
          </p:cNvSpPr>
          <p:nvPr>
            <p:ph type="title"/>
          </p:nvPr>
        </p:nvSpPr>
        <p:spPr/>
        <p:txBody>
          <a:bodyPr/>
          <a:lstStyle/>
          <a:p>
            <a:r>
              <a:rPr lang="en-US" altLang="zh-CN" dirty="0"/>
              <a:t>Spectrum distance</a:t>
            </a:r>
            <a:endParaRPr lang="en-US" dirty="0"/>
          </a:p>
        </p:txBody>
      </p:sp>
    </p:spTree>
    <p:extLst>
      <p:ext uri="{BB962C8B-B14F-4D97-AF65-F5344CB8AC3E}">
        <p14:creationId xmlns:p14="http://schemas.microsoft.com/office/powerpoint/2010/main" val="10551383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8DD5-9606-BFD6-4D6B-0AE8910F57F8}"/>
              </a:ext>
            </a:extLst>
          </p:cNvPr>
          <p:cNvSpPr>
            <a:spLocks noGrp="1"/>
          </p:cNvSpPr>
          <p:nvPr>
            <p:ph type="title"/>
          </p:nvPr>
        </p:nvSpPr>
        <p:spPr/>
        <p:txBody>
          <a:bodyPr/>
          <a:lstStyle/>
          <a:p>
            <a:r>
              <a:rPr lang="en-US" dirty="0"/>
              <a:t>Spectrum distance</a:t>
            </a:r>
          </a:p>
        </p:txBody>
      </p:sp>
      <p:pic>
        <p:nvPicPr>
          <p:cNvPr id="5" name="Content Placeholder 4">
            <a:extLst>
              <a:ext uri="{FF2B5EF4-FFF2-40B4-BE49-F238E27FC236}">
                <a16:creationId xmlns:a16="http://schemas.microsoft.com/office/drawing/2014/main" id="{FE102C81-D307-AD8A-DF5D-AB4B652756AE}"/>
              </a:ext>
            </a:extLst>
          </p:cNvPr>
          <p:cNvPicPr>
            <a:picLocks noGrp="1" noChangeAspect="1"/>
          </p:cNvPicPr>
          <p:nvPr>
            <p:ph idx="1"/>
          </p:nvPr>
        </p:nvPicPr>
        <p:blipFill>
          <a:blip r:embed="rId2"/>
          <a:stretch>
            <a:fillRect/>
          </a:stretch>
        </p:blipFill>
        <p:spPr>
          <a:xfrm>
            <a:off x="685800" y="1417638"/>
            <a:ext cx="7543800" cy="5320787"/>
          </a:xfrm>
        </p:spPr>
      </p:pic>
    </p:spTree>
    <p:extLst>
      <p:ext uri="{BB962C8B-B14F-4D97-AF65-F5344CB8AC3E}">
        <p14:creationId xmlns:p14="http://schemas.microsoft.com/office/powerpoint/2010/main" val="42090474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FCE0-8D74-A80F-0DA1-B368FC2CDA1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5DC0561-ED05-CECD-ABA6-2040C02EE17E}"/>
              </a:ext>
            </a:extLst>
          </p:cNvPr>
          <p:cNvSpPr>
            <a:spLocks noGrp="1"/>
          </p:cNvSpPr>
          <p:nvPr>
            <p:ph idx="1"/>
          </p:nvPr>
        </p:nvSpPr>
        <p:spPr/>
        <p:txBody>
          <a:bodyPr/>
          <a:lstStyle/>
          <a:p>
            <a:r>
              <a:rPr lang="en-US" dirty="0"/>
              <a:t>Difference between these three spectrum distances? Which is the best in our area?</a:t>
            </a:r>
          </a:p>
          <a:p>
            <a:r>
              <a:rPr lang="en-US" dirty="0"/>
              <a:t>Interpretation of the spectrum of a given matrix representation of a graph. How to understand the shape of the empirical distribution of eigenvalues?</a:t>
            </a:r>
          </a:p>
        </p:txBody>
      </p:sp>
    </p:spTree>
    <p:extLst>
      <p:ext uri="{BB962C8B-B14F-4D97-AF65-F5344CB8AC3E}">
        <p14:creationId xmlns:p14="http://schemas.microsoft.com/office/powerpoint/2010/main" val="12496063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C5E8-F3DA-CF53-6D5D-847B2AF2BAFD}"/>
              </a:ext>
            </a:extLst>
          </p:cNvPr>
          <p:cNvSpPr>
            <a:spLocks noGrp="1"/>
          </p:cNvSpPr>
          <p:nvPr>
            <p:ph type="title"/>
          </p:nvPr>
        </p:nvSpPr>
        <p:spPr/>
        <p:txBody>
          <a:bodyPr/>
          <a:lstStyle/>
          <a:p>
            <a:r>
              <a:rPr lang="en-US" dirty="0"/>
              <a:t>Matrix distance</a:t>
            </a:r>
          </a:p>
        </p:txBody>
      </p:sp>
      <p:pic>
        <p:nvPicPr>
          <p:cNvPr id="5" name="Content Placeholder 4">
            <a:extLst>
              <a:ext uri="{FF2B5EF4-FFF2-40B4-BE49-F238E27FC236}">
                <a16:creationId xmlns:a16="http://schemas.microsoft.com/office/drawing/2014/main" id="{3D12598F-CA0F-80F5-817B-96B59BC95A97}"/>
              </a:ext>
            </a:extLst>
          </p:cNvPr>
          <p:cNvPicPr>
            <a:picLocks noGrp="1" noChangeAspect="1"/>
          </p:cNvPicPr>
          <p:nvPr>
            <p:ph idx="1"/>
          </p:nvPr>
        </p:nvPicPr>
        <p:blipFill>
          <a:blip r:embed="rId2"/>
          <a:stretch>
            <a:fillRect/>
          </a:stretch>
        </p:blipFill>
        <p:spPr>
          <a:xfrm>
            <a:off x="838200" y="1524000"/>
            <a:ext cx="6546336" cy="4953000"/>
          </a:xfrm>
        </p:spPr>
      </p:pic>
    </p:spTree>
    <p:extLst>
      <p:ext uri="{BB962C8B-B14F-4D97-AF65-F5344CB8AC3E}">
        <p14:creationId xmlns:p14="http://schemas.microsoft.com/office/powerpoint/2010/main" val="26854053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15A0-EAA3-611B-1DBE-DB021E3D8A00}"/>
              </a:ext>
            </a:extLst>
          </p:cNvPr>
          <p:cNvSpPr>
            <a:spLocks noGrp="1"/>
          </p:cNvSpPr>
          <p:nvPr>
            <p:ph type="title"/>
          </p:nvPr>
        </p:nvSpPr>
        <p:spPr/>
        <p:txBody>
          <a:bodyPr/>
          <a:lstStyle/>
          <a:p>
            <a:r>
              <a:rPr lang="en-US" dirty="0"/>
              <a:t>Matrix distance</a:t>
            </a:r>
          </a:p>
        </p:txBody>
      </p:sp>
      <p:sp>
        <p:nvSpPr>
          <p:cNvPr id="3" name="Content Placeholder 2">
            <a:extLst>
              <a:ext uri="{FF2B5EF4-FFF2-40B4-BE49-F238E27FC236}">
                <a16:creationId xmlns:a16="http://schemas.microsoft.com/office/drawing/2014/main" id="{A1200F36-1853-D7BE-6B56-31FE060FCB17}"/>
              </a:ext>
            </a:extLst>
          </p:cNvPr>
          <p:cNvSpPr>
            <a:spLocks noGrp="1"/>
          </p:cNvSpPr>
          <p:nvPr>
            <p:ph idx="1"/>
          </p:nvPr>
        </p:nvSpPr>
        <p:spPr/>
        <p:txBody>
          <a:bodyPr>
            <a:normAutofit/>
          </a:bodyPr>
          <a:lstStyle/>
          <a:p>
            <a:r>
              <a:rPr lang="en-US" dirty="0"/>
              <a:t>The edit distance focuses by definition on local structure; it can only see changes at the level of edge perturbations. If significant volume changes are happening in the graph, then the edit distance detects these changes, as do other matrix distances.</a:t>
            </a:r>
          </a:p>
          <a:p>
            <a:r>
              <a:rPr lang="en-US" dirty="0"/>
              <a:t>We have other matrix distances can detect structural changes, not just detect simple volume changes. The best resistance-perturbation distance is DELTAECON.</a:t>
            </a:r>
          </a:p>
        </p:txBody>
      </p:sp>
    </p:spTree>
    <p:extLst>
      <p:ext uri="{BB962C8B-B14F-4D97-AF65-F5344CB8AC3E}">
        <p14:creationId xmlns:p14="http://schemas.microsoft.com/office/powerpoint/2010/main" val="1287733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58357-4B14-43C0-E22E-0E64A470F495}"/>
              </a:ext>
            </a:extLst>
          </p:cNvPr>
          <p:cNvSpPr>
            <a:spLocks noGrp="1"/>
          </p:cNvSpPr>
          <p:nvPr>
            <p:ph type="title"/>
          </p:nvPr>
        </p:nvSpPr>
        <p:spPr/>
        <p:txBody>
          <a:bodyPr/>
          <a:lstStyle/>
          <a:p>
            <a:r>
              <a:rPr lang="en-US" altLang="zh-CN" dirty="0"/>
              <a:t>Matrix distance: DELTAECON</a:t>
            </a:r>
            <a:endParaRPr lang="en-US" dirty="0"/>
          </a:p>
        </p:txBody>
      </p:sp>
      <p:pic>
        <p:nvPicPr>
          <p:cNvPr id="9" name="Content Placeholder 8">
            <a:extLst>
              <a:ext uri="{FF2B5EF4-FFF2-40B4-BE49-F238E27FC236}">
                <a16:creationId xmlns:a16="http://schemas.microsoft.com/office/drawing/2014/main" id="{C575C405-C73A-9671-09E4-9055F79DB6C2}"/>
              </a:ext>
            </a:extLst>
          </p:cNvPr>
          <p:cNvPicPr>
            <a:picLocks noGrp="1" noChangeAspect="1"/>
          </p:cNvPicPr>
          <p:nvPr>
            <p:ph idx="1"/>
          </p:nvPr>
        </p:nvPicPr>
        <p:blipFill>
          <a:blip r:embed="rId2"/>
          <a:stretch>
            <a:fillRect/>
          </a:stretch>
        </p:blipFill>
        <p:spPr>
          <a:xfrm>
            <a:off x="966750" y="1676400"/>
            <a:ext cx="6174974" cy="4724400"/>
          </a:xfrm>
        </p:spPr>
      </p:pic>
    </p:spTree>
    <p:extLst>
      <p:ext uri="{BB962C8B-B14F-4D97-AF65-F5344CB8AC3E}">
        <p14:creationId xmlns:p14="http://schemas.microsoft.com/office/powerpoint/2010/main" val="1508837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32903-9A0F-1307-07AC-8508B74A1A08}"/>
              </a:ext>
            </a:extLst>
          </p:cNvPr>
          <p:cNvSpPr>
            <a:spLocks noGrp="1"/>
          </p:cNvSpPr>
          <p:nvPr>
            <p:ph type="title"/>
          </p:nvPr>
        </p:nvSpPr>
        <p:spPr/>
        <p:txBody>
          <a:bodyPr/>
          <a:lstStyle/>
          <a:p>
            <a:r>
              <a:rPr lang="en-US" dirty="0"/>
              <a:t>Feature-based distances</a:t>
            </a:r>
          </a:p>
        </p:txBody>
      </p:sp>
      <p:sp>
        <p:nvSpPr>
          <p:cNvPr id="3" name="Content Placeholder 2">
            <a:extLst>
              <a:ext uri="{FF2B5EF4-FFF2-40B4-BE49-F238E27FC236}">
                <a16:creationId xmlns:a16="http://schemas.microsoft.com/office/drawing/2014/main" id="{A27CA29D-149B-E1DD-A755-E08C34E5574C}"/>
              </a:ext>
            </a:extLst>
          </p:cNvPr>
          <p:cNvSpPr>
            <a:spLocks noGrp="1"/>
          </p:cNvSpPr>
          <p:nvPr>
            <p:ph idx="1"/>
          </p:nvPr>
        </p:nvSpPr>
        <p:spPr/>
        <p:txBody>
          <a:bodyPr/>
          <a:lstStyle/>
          <a:p>
            <a:r>
              <a:rPr lang="en-US" dirty="0"/>
              <a:t>One possible method for comparing graphs is to look at specific “features” of the graph, such as the degree distribution, betweenness centrality distribution, diameter, number of triangles, number of k-cliques, etc.</a:t>
            </a:r>
          </a:p>
          <a:p>
            <a:pPr lvl="1"/>
            <a:r>
              <a:rPr lang="en-US" dirty="0"/>
              <a:t> </a:t>
            </a:r>
          </a:p>
          <a:p>
            <a:pPr marL="0" indent="0">
              <a:buNone/>
            </a:pPr>
            <a:endParaRPr lang="en-US" dirty="0"/>
          </a:p>
          <a:p>
            <a:pPr lvl="1"/>
            <a:r>
              <a:rPr lang="en-US" dirty="0"/>
              <a:t>Graph diameter is the longest path length.</a:t>
            </a:r>
          </a:p>
        </p:txBody>
      </p:sp>
      <p:pic>
        <p:nvPicPr>
          <p:cNvPr id="5" name="Picture 4">
            <a:extLst>
              <a:ext uri="{FF2B5EF4-FFF2-40B4-BE49-F238E27FC236}">
                <a16:creationId xmlns:a16="http://schemas.microsoft.com/office/drawing/2014/main" id="{A5D1F7CA-DA57-5A31-7DD7-9BC8A4F67B99}"/>
              </a:ext>
            </a:extLst>
          </p:cNvPr>
          <p:cNvPicPr>
            <a:picLocks noChangeAspect="1"/>
          </p:cNvPicPr>
          <p:nvPr/>
        </p:nvPicPr>
        <p:blipFill>
          <a:blip r:embed="rId2"/>
          <a:stretch>
            <a:fillRect/>
          </a:stretch>
        </p:blipFill>
        <p:spPr>
          <a:xfrm>
            <a:off x="1524000" y="3733800"/>
            <a:ext cx="8315395" cy="938701"/>
          </a:xfrm>
          <a:prstGeom prst="rect">
            <a:avLst/>
          </a:prstGeom>
        </p:spPr>
      </p:pic>
    </p:spTree>
    <p:extLst>
      <p:ext uri="{BB962C8B-B14F-4D97-AF65-F5344CB8AC3E}">
        <p14:creationId xmlns:p14="http://schemas.microsoft.com/office/powerpoint/2010/main" val="23689354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76E-E725-774B-DC78-CCE62F769C2B}"/>
              </a:ext>
            </a:extLst>
          </p:cNvPr>
          <p:cNvSpPr>
            <a:spLocks noGrp="1"/>
          </p:cNvSpPr>
          <p:nvPr>
            <p:ph type="title"/>
          </p:nvPr>
        </p:nvSpPr>
        <p:spPr/>
        <p:txBody>
          <a:bodyPr/>
          <a:lstStyle/>
          <a:p>
            <a:r>
              <a:rPr lang="en-US" altLang="zh-CN" dirty="0"/>
              <a:t>Feature-based distances:</a:t>
            </a:r>
            <a:r>
              <a:rPr lang="zh-CN" altLang="en-US" dirty="0"/>
              <a:t> </a:t>
            </a:r>
            <a:r>
              <a:rPr lang="en-US" altLang="zh-CN" dirty="0"/>
              <a:t>NETSIMILE</a:t>
            </a:r>
            <a:endParaRPr lang="en-US" dirty="0"/>
          </a:p>
        </p:txBody>
      </p:sp>
      <p:sp>
        <p:nvSpPr>
          <p:cNvPr id="3" name="Content Placeholder 2">
            <a:extLst>
              <a:ext uri="{FF2B5EF4-FFF2-40B4-BE49-F238E27FC236}">
                <a16:creationId xmlns:a16="http://schemas.microsoft.com/office/drawing/2014/main" id="{DEE4C0EB-D476-8869-9FB8-B810736B5FE0}"/>
              </a:ext>
            </a:extLst>
          </p:cNvPr>
          <p:cNvSpPr>
            <a:spLocks noGrp="1"/>
          </p:cNvSpPr>
          <p:nvPr>
            <p:ph idx="1"/>
          </p:nvPr>
        </p:nvSpPr>
        <p:spPr/>
        <p:txBody>
          <a:bodyPr>
            <a:normAutofit fontScale="85000" lnSpcReduction="10000"/>
          </a:bodyPr>
          <a:lstStyle/>
          <a:p>
            <a:r>
              <a:rPr lang="en-US" dirty="0"/>
              <a:t>NETSIMILE is proposed, which focuses on local and egonet-based features (e.g., degree, volume of egonet as fraction of maximum possible </a:t>
            </a:r>
            <a:r>
              <a:rPr lang="en-US" dirty="0" err="1"/>
              <a:t>volume,etc</a:t>
            </a:r>
            <a:r>
              <a:rPr lang="en-US" dirty="0"/>
              <a:t>.). </a:t>
            </a:r>
          </a:p>
          <a:p>
            <a:pPr lvl="1"/>
            <a:r>
              <a:rPr lang="en-US" dirty="0"/>
              <a:t>Egonet is a subgraph that includes all of the central node's friends and all edges between them. </a:t>
            </a:r>
          </a:p>
          <a:p>
            <a:r>
              <a:rPr lang="en-US" dirty="0"/>
              <a:t>If we are using k features, the method aggregates a feature-vertex matrix of size k × n. This feature matrix is then reduced to a “signature vector” that consists of the mean, median, standard deviation, skewness, and kurtosis of each feature. These signature vectors are then compared in order to obtain a measure of distance between graphs.</a:t>
            </a:r>
          </a:p>
          <a:p>
            <a:r>
              <a:rPr lang="en-US" dirty="0"/>
              <a:t>-</a:t>
            </a:r>
          </a:p>
        </p:txBody>
      </p:sp>
    </p:spTree>
    <p:extLst>
      <p:ext uri="{BB962C8B-B14F-4D97-AF65-F5344CB8AC3E}">
        <p14:creationId xmlns:p14="http://schemas.microsoft.com/office/powerpoint/2010/main" val="29197223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6F48-C948-CB00-5143-B7D8BBBA043E}"/>
              </a:ext>
            </a:extLst>
          </p:cNvPr>
          <p:cNvSpPr>
            <a:spLocks noGrp="1"/>
          </p:cNvSpPr>
          <p:nvPr>
            <p:ph type="title"/>
          </p:nvPr>
        </p:nvSpPr>
        <p:spPr/>
        <p:txBody>
          <a:bodyPr/>
          <a:lstStyle/>
          <a:p>
            <a:r>
              <a:rPr lang="en-US" dirty="0"/>
              <a:t>Methods to compare two groups</a:t>
            </a:r>
          </a:p>
        </p:txBody>
      </p:sp>
      <p:sp>
        <p:nvSpPr>
          <p:cNvPr id="3" name="Content Placeholder 2">
            <a:extLst>
              <a:ext uri="{FF2B5EF4-FFF2-40B4-BE49-F238E27FC236}">
                <a16:creationId xmlns:a16="http://schemas.microsoft.com/office/drawing/2014/main" id="{C031F8CC-29EF-03C6-BFEB-A7121FB04D2C}"/>
              </a:ext>
            </a:extLst>
          </p:cNvPr>
          <p:cNvSpPr>
            <a:spLocks noGrp="1"/>
          </p:cNvSpPr>
          <p:nvPr>
            <p:ph idx="1"/>
          </p:nvPr>
        </p:nvSpPr>
        <p:spPr/>
        <p:txBody>
          <a:bodyPr/>
          <a:lstStyle/>
          <a:p>
            <a:r>
              <a:rPr lang="en-US" dirty="0"/>
              <a:t>Besides the degree distribution (centrality), we can select more graph features such as betweenness centrality distribution, diameter, number of triangles, number of k-cliques, etc. Then we do t-test between two groups.</a:t>
            </a:r>
          </a:p>
          <a:p>
            <a:r>
              <a:rPr lang="en-US" dirty="0"/>
              <a:t>Based on spectrum distances, matrix distances, and featured-based distances, generate the between-graph distance matrix. Then we do a Wald test discussed before.</a:t>
            </a:r>
          </a:p>
          <a:p>
            <a:r>
              <a:rPr lang="en-US" dirty="0"/>
              <a:t>Compare the spectrum distribution of graphs in two groups.</a:t>
            </a:r>
          </a:p>
        </p:txBody>
      </p:sp>
    </p:spTree>
    <p:extLst>
      <p:ext uri="{BB962C8B-B14F-4D97-AF65-F5344CB8AC3E}">
        <p14:creationId xmlns:p14="http://schemas.microsoft.com/office/powerpoint/2010/main" val="33239448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1C2C2-517B-2F68-7E59-F5457B44BB97}"/>
              </a:ext>
            </a:extLst>
          </p:cNvPr>
          <p:cNvSpPr>
            <a:spLocks noGrp="1"/>
          </p:cNvSpPr>
          <p:nvPr>
            <p:ph type="title"/>
          </p:nvPr>
        </p:nvSpPr>
        <p:spPr/>
        <p:txBody>
          <a:bodyPr/>
          <a:lstStyle/>
          <a:p>
            <a:r>
              <a:rPr lang="en-US" dirty="0"/>
              <a:t>August 3</a:t>
            </a:r>
            <a:r>
              <a:rPr lang="en-US" baseline="30000" dirty="0"/>
              <a:t>rd</a:t>
            </a:r>
            <a:r>
              <a:rPr lang="en-US" dirty="0"/>
              <a:t> Discussion</a:t>
            </a:r>
          </a:p>
        </p:txBody>
      </p:sp>
      <p:sp>
        <p:nvSpPr>
          <p:cNvPr id="3" name="Content Placeholder 2">
            <a:extLst>
              <a:ext uri="{FF2B5EF4-FFF2-40B4-BE49-F238E27FC236}">
                <a16:creationId xmlns:a16="http://schemas.microsoft.com/office/drawing/2014/main" id="{40D03A44-D49A-845A-BC6D-882A24DC2D62}"/>
              </a:ext>
            </a:extLst>
          </p:cNvPr>
          <p:cNvSpPr>
            <a:spLocks noGrp="1"/>
          </p:cNvSpPr>
          <p:nvPr>
            <p:ph idx="1"/>
          </p:nvPr>
        </p:nvSpPr>
        <p:spPr/>
        <p:txBody>
          <a:bodyPr/>
          <a:lstStyle/>
          <a:p>
            <a:r>
              <a:rPr lang="en-US" dirty="0"/>
              <a:t>Bootstrap results</a:t>
            </a:r>
          </a:p>
          <a:p>
            <a:r>
              <a:rPr lang="en-US" dirty="0"/>
              <a:t>Graph distance metrics and their interpretations</a:t>
            </a:r>
          </a:p>
          <a:p>
            <a:pPr lvl="1"/>
            <a:endParaRPr lang="en-US" dirty="0"/>
          </a:p>
          <a:p>
            <a:r>
              <a:rPr lang="en-US" altLang="zh-CN" dirty="0"/>
              <a:t>Get empirical distributions of statistics under H0 hypothesis</a:t>
            </a:r>
          </a:p>
        </p:txBody>
      </p:sp>
    </p:spTree>
    <p:extLst>
      <p:ext uri="{BB962C8B-B14F-4D97-AF65-F5344CB8AC3E}">
        <p14:creationId xmlns:p14="http://schemas.microsoft.com/office/powerpoint/2010/main" val="371842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4" name="Picture 3">
            <a:extLst>
              <a:ext uri="{FF2B5EF4-FFF2-40B4-BE49-F238E27FC236}">
                <a16:creationId xmlns:a16="http://schemas.microsoft.com/office/drawing/2014/main" id="{91BFF3CE-08EA-4196-A515-2C3554251B30}"/>
              </a:ext>
            </a:extLst>
          </p:cNvPr>
          <p:cNvPicPr>
            <a:picLocks noChangeAspect="1"/>
          </p:cNvPicPr>
          <p:nvPr/>
        </p:nvPicPr>
        <p:blipFill>
          <a:blip r:embed="rId3"/>
          <a:stretch>
            <a:fillRect/>
          </a:stretch>
        </p:blipFill>
        <p:spPr>
          <a:xfrm>
            <a:off x="187153" y="200201"/>
            <a:ext cx="6727581" cy="6283726"/>
          </a:xfrm>
          <a:prstGeom prst="rect">
            <a:avLst/>
          </a:prstGeom>
        </p:spPr>
      </p:pic>
    </p:spTree>
    <p:extLst>
      <p:ext uri="{BB962C8B-B14F-4D97-AF65-F5344CB8AC3E}">
        <p14:creationId xmlns:p14="http://schemas.microsoft.com/office/powerpoint/2010/main" val="30199755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D748-1104-E034-9466-3F1F626819C7}"/>
              </a:ext>
            </a:extLst>
          </p:cNvPr>
          <p:cNvSpPr>
            <a:spLocks noGrp="1"/>
          </p:cNvSpPr>
          <p:nvPr>
            <p:ph type="title"/>
          </p:nvPr>
        </p:nvSpPr>
        <p:spPr/>
        <p:txBody>
          <a:bodyPr/>
          <a:lstStyle/>
          <a:p>
            <a:r>
              <a:rPr lang="en-US" dirty="0"/>
              <a:t>Bootstrap from Control group</a:t>
            </a:r>
          </a:p>
        </p:txBody>
      </p:sp>
      <p:sp>
        <p:nvSpPr>
          <p:cNvPr id="3" name="Content Placeholder 2">
            <a:extLst>
              <a:ext uri="{FF2B5EF4-FFF2-40B4-BE49-F238E27FC236}">
                <a16:creationId xmlns:a16="http://schemas.microsoft.com/office/drawing/2014/main" id="{07CB3F49-24B0-79E4-E711-EE7658AF4842}"/>
              </a:ext>
            </a:extLst>
          </p:cNvPr>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p>
          <a:p>
            <a:r>
              <a:rPr lang="en-US" altLang="zh-CN" dirty="0"/>
              <a:t>Epochs per training: 10000 instead of 1 million</a:t>
            </a:r>
          </a:p>
          <a:p>
            <a:endParaRPr lang="en-US" dirty="0"/>
          </a:p>
        </p:txBody>
      </p:sp>
    </p:spTree>
    <p:extLst>
      <p:ext uri="{BB962C8B-B14F-4D97-AF65-F5344CB8AC3E}">
        <p14:creationId xmlns:p14="http://schemas.microsoft.com/office/powerpoint/2010/main" val="2929405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11CB-1550-6E7A-273D-1F6545760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838" y="457201"/>
            <a:ext cx="5918761" cy="3124200"/>
          </a:xfrm>
          <a:prstGeom prst="rect">
            <a:avLst/>
          </a:prstGeom>
        </p:spPr>
      </p:pic>
      <p:pic>
        <p:nvPicPr>
          <p:cNvPr id="11" name="Picture 10">
            <a:extLst>
              <a:ext uri="{FF2B5EF4-FFF2-40B4-BE49-F238E27FC236}">
                <a16:creationId xmlns:a16="http://schemas.microsoft.com/office/drawing/2014/main" id="{E14A5543-F836-FDED-334F-87A19BDFD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79" y="457201"/>
            <a:ext cx="5918762" cy="3124201"/>
          </a:xfrm>
          <a:prstGeom prst="rect">
            <a:avLst/>
          </a:prstGeom>
        </p:spPr>
      </p:pic>
      <p:pic>
        <p:nvPicPr>
          <p:cNvPr id="13" name="Picture 12">
            <a:extLst>
              <a:ext uri="{FF2B5EF4-FFF2-40B4-BE49-F238E27FC236}">
                <a16:creationId xmlns:a16="http://schemas.microsoft.com/office/drawing/2014/main" id="{706B829A-08E3-208A-210C-C5056DD82173}"/>
              </a:ext>
            </a:extLst>
          </p:cNvPr>
          <p:cNvPicPr>
            <a:picLocks noChangeAspect="1"/>
          </p:cNvPicPr>
          <p:nvPr/>
        </p:nvPicPr>
        <p:blipFill>
          <a:blip r:embed="rId4"/>
          <a:stretch>
            <a:fillRect/>
          </a:stretch>
        </p:blipFill>
        <p:spPr>
          <a:xfrm>
            <a:off x="74822" y="3604414"/>
            <a:ext cx="6021178" cy="3177386"/>
          </a:xfrm>
          <a:prstGeom prst="rect">
            <a:avLst/>
          </a:prstGeom>
        </p:spPr>
      </p:pic>
      <p:pic>
        <p:nvPicPr>
          <p:cNvPr id="15" name="Picture 14">
            <a:extLst>
              <a:ext uri="{FF2B5EF4-FFF2-40B4-BE49-F238E27FC236}">
                <a16:creationId xmlns:a16="http://schemas.microsoft.com/office/drawing/2014/main" id="{9B5DA4E7-A1E7-926D-7328-65C741CCEF2A}"/>
              </a:ext>
            </a:extLst>
          </p:cNvPr>
          <p:cNvPicPr>
            <a:picLocks noChangeAspect="1"/>
          </p:cNvPicPr>
          <p:nvPr/>
        </p:nvPicPr>
        <p:blipFill>
          <a:blip r:embed="rId5"/>
          <a:stretch>
            <a:fillRect/>
          </a:stretch>
        </p:blipFill>
        <p:spPr>
          <a:xfrm>
            <a:off x="6091767" y="3577168"/>
            <a:ext cx="6039006" cy="3177386"/>
          </a:xfrm>
          <a:prstGeom prst="rect">
            <a:avLst/>
          </a:prstGeom>
        </p:spPr>
      </p:pic>
    </p:spTree>
    <p:extLst>
      <p:ext uri="{BB962C8B-B14F-4D97-AF65-F5344CB8AC3E}">
        <p14:creationId xmlns:p14="http://schemas.microsoft.com/office/powerpoint/2010/main" val="11080267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03D07-FF6E-2BF9-49D4-0D522616EA42}"/>
              </a:ext>
            </a:extLst>
          </p:cNvPr>
          <p:cNvPicPr>
            <a:picLocks noChangeAspect="1"/>
          </p:cNvPicPr>
          <p:nvPr/>
        </p:nvPicPr>
        <p:blipFill>
          <a:blip r:embed="rId2"/>
          <a:stretch>
            <a:fillRect/>
          </a:stretch>
        </p:blipFill>
        <p:spPr>
          <a:xfrm>
            <a:off x="228600" y="533400"/>
            <a:ext cx="4926856" cy="2590800"/>
          </a:xfrm>
          <a:prstGeom prst="rect">
            <a:avLst/>
          </a:prstGeom>
        </p:spPr>
      </p:pic>
      <p:pic>
        <p:nvPicPr>
          <p:cNvPr id="5" name="Picture 4">
            <a:extLst>
              <a:ext uri="{FF2B5EF4-FFF2-40B4-BE49-F238E27FC236}">
                <a16:creationId xmlns:a16="http://schemas.microsoft.com/office/drawing/2014/main" id="{00707B01-05DB-F7C9-0D3B-FBC2EAA42A14}"/>
              </a:ext>
            </a:extLst>
          </p:cNvPr>
          <p:cNvPicPr>
            <a:picLocks noChangeAspect="1"/>
          </p:cNvPicPr>
          <p:nvPr/>
        </p:nvPicPr>
        <p:blipFill>
          <a:blip r:embed="rId3"/>
          <a:stretch>
            <a:fillRect/>
          </a:stretch>
        </p:blipFill>
        <p:spPr>
          <a:xfrm>
            <a:off x="5410200" y="523115"/>
            <a:ext cx="5024382" cy="2677285"/>
          </a:xfrm>
          <a:prstGeom prst="rect">
            <a:avLst/>
          </a:prstGeom>
        </p:spPr>
      </p:pic>
      <p:pic>
        <p:nvPicPr>
          <p:cNvPr id="7" name="Picture 6">
            <a:extLst>
              <a:ext uri="{FF2B5EF4-FFF2-40B4-BE49-F238E27FC236}">
                <a16:creationId xmlns:a16="http://schemas.microsoft.com/office/drawing/2014/main" id="{6A0FCF21-FA80-BACC-1DBE-40950DC36326}"/>
              </a:ext>
            </a:extLst>
          </p:cNvPr>
          <p:cNvPicPr>
            <a:picLocks noChangeAspect="1"/>
          </p:cNvPicPr>
          <p:nvPr/>
        </p:nvPicPr>
        <p:blipFill>
          <a:blip r:embed="rId4"/>
          <a:stretch>
            <a:fillRect/>
          </a:stretch>
        </p:blipFill>
        <p:spPr>
          <a:xfrm>
            <a:off x="234328" y="3352800"/>
            <a:ext cx="4997328" cy="2590800"/>
          </a:xfrm>
          <a:prstGeom prst="rect">
            <a:avLst/>
          </a:prstGeom>
        </p:spPr>
      </p:pic>
      <p:pic>
        <p:nvPicPr>
          <p:cNvPr id="9" name="Picture 8">
            <a:extLst>
              <a:ext uri="{FF2B5EF4-FFF2-40B4-BE49-F238E27FC236}">
                <a16:creationId xmlns:a16="http://schemas.microsoft.com/office/drawing/2014/main" id="{2E88F48D-B3BD-102D-EFF0-A6557BE3B552}"/>
              </a:ext>
            </a:extLst>
          </p:cNvPr>
          <p:cNvPicPr>
            <a:picLocks noChangeAspect="1"/>
          </p:cNvPicPr>
          <p:nvPr/>
        </p:nvPicPr>
        <p:blipFill>
          <a:blip r:embed="rId5"/>
          <a:stretch>
            <a:fillRect/>
          </a:stretch>
        </p:blipFill>
        <p:spPr>
          <a:xfrm>
            <a:off x="5402476" y="3352800"/>
            <a:ext cx="5061804" cy="2641550"/>
          </a:xfrm>
          <a:prstGeom prst="rect">
            <a:avLst/>
          </a:prstGeom>
        </p:spPr>
      </p:pic>
    </p:spTree>
    <p:extLst>
      <p:ext uri="{BB962C8B-B14F-4D97-AF65-F5344CB8AC3E}">
        <p14:creationId xmlns:p14="http://schemas.microsoft.com/office/powerpoint/2010/main" val="20547349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E7E9F-9748-0AA0-FAB0-F2F7862848D9}"/>
              </a:ext>
            </a:extLst>
          </p:cNvPr>
          <p:cNvPicPr>
            <a:picLocks noChangeAspect="1"/>
          </p:cNvPicPr>
          <p:nvPr/>
        </p:nvPicPr>
        <p:blipFill>
          <a:blip r:embed="rId2"/>
          <a:stretch>
            <a:fillRect/>
          </a:stretch>
        </p:blipFill>
        <p:spPr>
          <a:xfrm>
            <a:off x="152400" y="533400"/>
            <a:ext cx="5000847" cy="2590800"/>
          </a:xfrm>
          <a:prstGeom prst="rect">
            <a:avLst/>
          </a:prstGeom>
        </p:spPr>
      </p:pic>
      <p:pic>
        <p:nvPicPr>
          <p:cNvPr id="5" name="Picture 4">
            <a:extLst>
              <a:ext uri="{FF2B5EF4-FFF2-40B4-BE49-F238E27FC236}">
                <a16:creationId xmlns:a16="http://schemas.microsoft.com/office/drawing/2014/main" id="{E8C454F5-933B-15B1-B9BE-B5FFEC3DD352}"/>
              </a:ext>
            </a:extLst>
          </p:cNvPr>
          <p:cNvPicPr>
            <a:picLocks noChangeAspect="1"/>
          </p:cNvPicPr>
          <p:nvPr/>
        </p:nvPicPr>
        <p:blipFill>
          <a:blip r:embed="rId3"/>
          <a:stretch>
            <a:fillRect/>
          </a:stretch>
        </p:blipFill>
        <p:spPr>
          <a:xfrm>
            <a:off x="5257799" y="533400"/>
            <a:ext cx="5023489" cy="2590800"/>
          </a:xfrm>
          <a:prstGeom prst="rect">
            <a:avLst/>
          </a:prstGeom>
        </p:spPr>
      </p:pic>
      <p:pic>
        <p:nvPicPr>
          <p:cNvPr id="7" name="Picture 6">
            <a:extLst>
              <a:ext uri="{FF2B5EF4-FFF2-40B4-BE49-F238E27FC236}">
                <a16:creationId xmlns:a16="http://schemas.microsoft.com/office/drawing/2014/main" id="{DC960741-E030-BC95-F3DB-4EFD42CA9906}"/>
              </a:ext>
            </a:extLst>
          </p:cNvPr>
          <p:cNvPicPr>
            <a:picLocks noChangeAspect="1"/>
          </p:cNvPicPr>
          <p:nvPr/>
        </p:nvPicPr>
        <p:blipFill>
          <a:blip r:embed="rId4"/>
          <a:stretch>
            <a:fillRect/>
          </a:stretch>
        </p:blipFill>
        <p:spPr>
          <a:xfrm>
            <a:off x="172720" y="3200400"/>
            <a:ext cx="5224828" cy="2590800"/>
          </a:xfrm>
          <a:prstGeom prst="rect">
            <a:avLst/>
          </a:prstGeom>
        </p:spPr>
      </p:pic>
      <p:pic>
        <p:nvPicPr>
          <p:cNvPr id="9" name="Picture 8">
            <a:extLst>
              <a:ext uri="{FF2B5EF4-FFF2-40B4-BE49-F238E27FC236}">
                <a16:creationId xmlns:a16="http://schemas.microsoft.com/office/drawing/2014/main" id="{49784A78-0024-2893-3DA4-92E0942EF7EE}"/>
              </a:ext>
            </a:extLst>
          </p:cNvPr>
          <p:cNvPicPr>
            <a:picLocks noChangeAspect="1"/>
          </p:cNvPicPr>
          <p:nvPr/>
        </p:nvPicPr>
        <p:blipFill>
          <a:blip r:embed="rId5"/>
          <a:stretch>
            <a:fillRect/>
          </a:stretch>
        </p:blipFill>
        <p:spPr>
          <a:xfrm>
            <a:off x="5153247" y="3162300"/>
            <a:ext cx="5515840" cy="2667000"/>
          </a:xfrm>
          <a:prstGeom prst="rect">
            <a:avLst/>
          </a:prstGeom>
        </p:spPr>
      </p:pic>
    </p:spTree>
    <p:extLst>
      <p:ext uri="{BB962C8B-B14F-4D97-AF65-F5344CB8AC3E}">
        <p14:creationId xmlns:p14="http://schemas.microsoft.com/office/powerpoint/2010/main" val="20723175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05253-D788-A286-645D-545C5566266A}"/>
              </a:ext>
            </a:extLst>
          </p:cNvPr>
          <p:cNvPicPr>
            <a:picLocks noChangeAspect="1"/>
          </p:cNvPicPr>
          <p:nvPr/>
        </p:nvPicPr>
        <p:blipFill>
          <a:blip r:embed="rId2"/>
          <a:stretch>
            <a:fillRect/>
          </a:stretch>
        </p:blipFill>
        <p:spPr>
          <a:xfrm>
            <a:off x="304800" y="533400"/>
            <a:ext cx="4876800" cy="2632010"/>
          </a:xfrm>
          <a:prstGeom prst="rect">
            <a:avLst/>
          </a:prstGeom>
        </p:spPr>
      </p:pic>
      <p:pic>
        <p:nvPicPr>
          <p:cNvPr id="5" name="Picture 4">
            <a:extLst>
              <a:ext uri="{FF2B5EF4-FFF2-40B4-BE49-F238E27FC236}">
                <a16:creationId xmlns:a16="http://schemas.microsoft.com/office/drawing/2014/main" id="{6178C82D-A29B-49D1-9340-91C526826BFA}"/>
              </a:ext>
            </a:extLst>
          </p:cNvPr>
          <p:cNvPicPr>
            <a:picLocks noChangeAspect="1"/>
          </p:cNvPicPr>
          <p:nvPr/>
        </p:nvPicPr>
        <p:blipFill>
          <a:blip r:embed="rId3"/>
          <a:stretch>
            <a:fillRect/>
          </a:stretch>
        </p:blipFill>
        <p:spPr>
          <a:xfrm>
            <a:off x="5410200" y="547063"/>
            <a:ext cx="5424520" cy="2673725"/>
          </a:xfrm>
          <a:prstGeom prst="rect">
            <a:avLst/>
          </a:prstGeom>
        </p:spPr>
      </p:pic>
      <p:pic>
        <p:nvPicPr>
          <p:cNvPr id="7" name="Picture 6">
            <a:extLst>
              <a:ext uri="{FF2B5EF4-FFF2-40B4-BE49-F238E27FC236}">
                <a16:creationId xmlns:a16="http://schemas.microsoft.com/office/drawing/2014/main" id="{8B298C98-F1A2-1BF5-383C-B59A3B41704D}"/>
              </a:ext>
            </a:extLst>
          </p:cNvPr>
          <p:cNvPicPr>
            <a:picLocks noChangeAspect="1"/>
          </p:cNvPicPr>
          <p:nvPr/>
        </p:nvPicPr>
        <p:blipFill>
          <a:blip r:embed="rId4"/>
          <a:stretch>
            <a:fillRect/>
          </a:stretch>
        </p:blipFill>
        <p:spPr>
          <a:xfrm>
            <a:off x="268163" y="3505200"/>
            <a:ext cx="5215596" cy="2632010"/>
          </a:xfrm>
          <a:prstGeom prst="rect">
            <a:avLst/>
          </a:prstGeom>
        </p:spPr>
      </p:pic>
      <p:pic>
        <p:nvPicPr>
          <p:cNvPr id="9" name="Picture 8">
            <a:extLst>
              <a:ext uri="{FF2B5EF4-FFF2-40B4-BE49-F238E27FC236}">
                <a16:creationId xmlns:a16="http://schemas.microsoft.com/office/drawing/2014/main" id="{42CA8098-FC27-CE13-B434-22E3B9664CCB}"/>
              </a:ext>
            </a:extLst>
          </p:cNvPr>
          <p:cNvPicPr>
            <a:picLocks noChangeAspect="1"/>
          </p:cNvPicPr>
          <p:nvPr/>
        </p:nvPicPr>
        <p:blipFill>
          <a:blip r:embed="rId5"/>
          <a:stretch>
            <a:fillRect/>
          </a:stretch>
        </p:blipFill>
        <p:spPr>
          <a:xfrm>
            <a:off x="5411701" y="3497889"/>
            <a:ext cx="5369429" cy="2598111"/>
          </a:xfrm>
          <a:prstGeom prst="rect">
            <a:avLst/>
          </a:prstGeom>
        </p:spPr>
      </p:pic>
    </p:spTree>
    <p:extLst>
      <p:ext uri="{BB962C8B-B14F-4D97-AF65-F5344CB8AC3E}">
        <p14:creationId xmlns:p14="http://schemas.microsoft.com/office/powerpoint/2010/main" val="17125953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60105-1599-4D3D-05AC-A4402E7A0B5D}"/>
              </a:ext>
            </a:extLst>
          </p:cNvPr>
          <p:cNvPicPr>
            <a:picLocks noChangeAspect="1"/>
          </p:cNvPicPr>
          <p:nvPr/>
        </p:nvPicPr>
        <p:blipFill>
          <a:blip r:embed="rId2"/>
          <a:stretch>
            <a:fillRect/>
          </a:stretch>
        </p:blipFill>
        <p:spPr>
          <a:xfrm>
            <a:off x="762000" y="528620"/>
            <a:ext cx="5495752" cy="2919430"/>
          </a:xfrm>
          <a:prstGeom prst="rect">
            <a:avLst/>
          </a:prstGeom>
        </p:spPr>
      </p:pic>
      <p:pic>
        <p:nvPicPr>
          <p:cNvPr id="5" name="Picture 4">
            <a:extLst>
              <a:ext uri="{FF2B5EF4-FFF2-40B4-BE49-F238E27FC236}">
                <a16:creationId xmlns:a16="http://schemas.microsoft.com/office/drawing/2014/main" id="{DBEA4DD8-FB41-1F69-B42F-236084A82113}"/>
              </a:ext>
            </a:extLst>
          </p:cNvPr>
          <p:cNvPicPr>
            <a:picLocks noChangeAspect="1"/>
          </p:cNvPicPr>
          <p:nvPr/>
        </p:nvPicPr>
        <p:blipFill>
          <a:blip r:embed="rId3"/>
          <a:stretch>
            <a:fillRect/>
          </a:stretch>
        </p:blipFill>
        <p:spPr>
          <a:xfrm>
            <a:off x="6271607" y="619532"/>
            <a:ext cx="5386993" cy="2818127"/>
          </a:xfrm>
          <a:prstGeom prst="rect">
            <a:avLst/>
          </a:prstGeom>
        </p:spPr>
      </p:pic>
      <p:pic>
        <p:nvPicPr>
          <p:cNvPr id="7" name="Picture 6">
            <a:extLst>
              <a:ext uri="{FF2B5EF4-FFF2-40B4-BE49-F238E27FC236}">
                <a16:creationId xmlns:a16="http://schemas.microsoft.com/office/drawing/2014/main" id="{86215CA0-C347-635F-6250-5AF6C8C2C5CD}"/>
              </a:ext>
            </a:extLst>
          </p:cNvPr>
          <p:cNvPicPr>
            <a:picLocks noChangeAspect="1"/>
          </p:cNvPicPr>
          <p:nvPr/>
        </p:nvPicPr>
        <p:blipFill>
          <a:blip r:embed="rId4"/>
          <a:stretch>
            <a:fillRect/>
          </a:stretch>
        </p:blipFill>
        <p:spPr>
          <a:xfrm>
            <a:off x="816997" y="3571669"/>
            <a:ext cx="5806665" cy="2818126"/>
          </a:xfrm>
          <a:prstGeom prst="rect">
            <a:avLst/>
          </a:prstGeom>
        </p:spPr>
      </p:pic>
      <p:pic>
        <p:nvPicPr>
          <p:cNvPr id="9" name="Picture 8">
            <a:extLst>
              <a:ext uri="{FF2B5EF4-FFF2-40B4-BE49-F238E27FC236}">
                <a16:creationId xmlns:a16="http://schemas.microsoft.com/office/drawing/2014/main" id="{AF6EC7D7-5999-E754-E4F6-19613C1E5A2A}"/>
              </a:ext>
            </a:extLst>
          </p:cNvPr>
          <p:cNvPicPr>
            <a:picLocks noChangeAspect="1"/>
          </p:cNvPicPr>
          <p:nvPr/>
        </p:nvPicPr>
        <p:blipFill>
          <a:blip r:embed="rId5"/>
          <a:stretch>
            <a:fillRect/>
          </a:stretch>
        </p:blipFill>
        <p:spPr>
          <a:xfrm>
            <a:off x="6350352" y="3578596"/>
            <a:ext cx="5296125" cy="2811199"/>
          </a:xfrm>
          <a:prstGeom prst="rect">
            <a:avLst/>
          </a:prstGeom>
        </p:spPr>
      </p:pic>
    </p:spTree>
    <p:extLst>
      <p:ext uri="{BB962C8B-B14F-4D97-AF65-F5344CB8AC3E}">
        <p14:creationId xmlns:p14="http://schemas.microsoft.com/office/powerpoint/2010/main" val="530163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2B0039-725C-9A8D-8095-9760969428E6}"/>
              </a:ext>
            </a:extLst>
          </p:cNvPr>
          <p:cNvPicPr>
            <a:picLocks noChangeAspect="1"/>
          </p:cNvPicPr>
          <p:nvPr/>
        </p:nvPicPr>
        <p:blipFill>
          <a:blip r:embed="rId2"/>
          <a:stretch>
            <a:fillRect/>
          </a:stretch>
        </p:blipFill>
        <p:spPr>
          <a:xfrm>
            <a:off x="609600" y="609600"/>
            <a:ext cx="5419875" cy="2819400"/>
          </a:xfrm>
          <a:prstGeom prst="rect">
            <a:avLst/>
          </a:prstGeom>
        </p:spPr>
      </p:pic>
      <p:pic>
        <p:nvPicPr>
          <p:cNvPr id="5" name="Picture 4">
            <a:extLst>
              <a:ext uri="{FF2B5EF4-FFF2-40B4-BE49-F238E27FC236}">
                <a16:creationId xmlns:a16="http://schemas.microsoft.com/office/drawing/2014/main" id="{0E941F83-B782-76BB-EB6E-3C409FE84D1A}"/>
              </a:ext>
            </a:extLst>
          </p:cNvPr>
          <p:cNvPicPr>
            <a:picLocks noChangeAspect="1"/>
          </p:cNvPicPr>
          <p:nvPr/>
        </p:nvPicPr>
        <p:blipFill>
          <a:blip r:embed="rId3"/>
          <a:stretch>
            <a:fillRect/>
          </a:stretch>
        </p:blipFill>
        <p:spPr>
          <a:xfrm>
            <a:off x="6162527" y="590002"/>
            <a:ext cx="5419873" cy="2825441"/>
          </a:xfrm>
          <a:prstGeom prst="rect">
            <a:avLst/>
          </a:prstGeom>
        </p:spPr>
      </p:pic>
      <p:pic>
        <p:nvPicPr>
          <p:cNvPr id="9" name="Picture 8">
            <a:extLst>
              <a:ext uri="{FF2B5EF4-FFF2-40B4-BE49-F238E27FC236}">
                <a16:creationId xmlns:a16="http://schemas.microsoft.com/office/drawing/2014/main" id="{1196E84F-61C1-7B9F-F073-2FE168693A47}"/>
              </a:ext>
            </a:extLst>
          </p:cNvPr>
          <p:cNvPicPr>
            <a:picLocks noChangeAspect="1"/>
          </p:cNvPicPr>
          <p:nvPr/>
        </p:nvPicPr>
        <p:blipFill>
          <a:blip r:embed="rId4"/>
          <a:stretch>
            <a:fillRect/>
          </a:stretch>
        </p:blipFill>
        <p:spPr>
          <a:xfrm>
            <a:off x="609600" y="3581400"/>
            <a:ext cx="5432612" cy="2895600"/>
          </a:xfrm>
          <a:prstGeom prst="rect">
            <a:avLst/>
          </a:prstGeom>
        </p:spPr>
      </p:pic>
      <p:pic>
        <p:nvPicPr>
          <p:cNvPr id="11" name="Picture 10">
            <a:extLst>
              <a:ext uri="{FF2B5EF4-FFF2-40B4-BE49-F238E27FC236}">
                <a16:creationId xmlns:a16="http://schemas.microsoft.com/office/drawing/2014/main" id="{8B3D9E6B-27F0-CAE1-D7E5-EF61F13C4676}"/>
              </a:ext>
            </a:extLst>
          </p:cNvPr>
          <p:cNvPicPr>
            <a:picLocks noChangeAspect="1"/>
          </p:cNvPicPr>
          <p:nvPr/>
        </p:nvPicPr>
        <p:blipFill>
          <a:blip r:embed="rId5"/>
          <a:stretch>
            <a:fillRect/>
          </a:stretch>
        </p:blipFill>
        <p:spPr>
          <a:xfrm>
            <a:off x="6060939" y="3619228"/>
            <a:ext cx="5873590" cy="2857771"/>
          </a:xfrm>
          <a:prstGeom prst="rect">
            <a:avLst/>
          </a:prstGeom>
        </p:spPr>
      </p:pic>
    </p:spTree>
    <p:extLst>
      <p:ext uri="{BB962C8B-B14F-4D97-AF65-F5344CB8AC3E}">
        <p14:creationId xmlns:p14="http://schemas.microsoft.com/office/powerpoint/2010/main" val="31420694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18000-CFA3-0049-9BA2-91DA264A23DF}"/>
              </a:ext>
            </a:extLst>
          </p:cNvPr>
          <p:cNvPicPr>
            <a:picLocks noChangeAspect="1"/>
          </p:cNvPicPr>
          <p:nvPr/>
        </p:nvPicPr>
        <p:blipFill>
          <a:blip r:embed="rId2"/>
          <a:stretch>
            <a:fillRect/>
          </a:stretch>
        </p:blipFill>
        <p:spPr>
          <a:xfrm>
            <a:off x="304800" y="533400"/>
            <a:ext cx="5284608" cy="2743200"/>
          </a:xfrm>
          <a:prstGeom prst="rect">
            <a:avLst/>
          </a:prstGeom>
        </p:spPr>
      </p:pic>
      <p:pic>
        <p:nvPicPr>
          <p:cNvPr id="5" name="Picture 4">
            <a:extLst>
              <a:ext uri="{FF2B5EF4-FFF2-40B4-BE49-F238E27FC236}">
                <a16:creationId xmlns:a16="http://schemas.microsoft.com/office/drawing/2014/main" id="{763E7295-3DA7-7793-AB4C-BE4A841D879C}"/>
              </a:ext>
            </a:extLst>
          </p:cNvPr>
          <p:cNvPicPr>
            <a:picLocks noChangeAspect="1"/>
          </p:cNvPicPr>
          <p:nvPr/>
        </p:nvPicPr>
        <p:blipFill>
          <a:blip r:embed="rId3"/>
          <a:stretch>
            <a:fillRect/>
          </a:stretch>
        </p:blipFill>
        <p:spPr>
          <a:xfrm>
            <a:off x="5715000" y="533400"/>
            <a:ext cx="5257800" cy="2706815"/>
          </a:xfrm>
          <a:prstGeom prst="rect">
            <a:avLst/>
          </a:prstGeom>
        </p:spPr>
      </p:pic>
      <p:pic>
        <p:nvPicPr>
          <p:cNvPr id="7" name="Picture 6">
            <a:extLst>
              <a:ext uri="{FF2B5EF4-FFF2-40B4-BE49-F238E27FC236}">
                <a16:creationId xmlns:a16="http://schemas.microsoft.com/office/drawing/2014/main" id="{B4EDEB38-1DC3-14B2-67A4-98B035628286}"/>
              </a:ext>
            </a:extLst>
          </p:cNvPr>
          <p:cNvPicPr>
            <a:picLocks noChangeAspect="1"/>
          </p:cNvPicPr>
          <p:nvPr/>
        </p:nvPicPr>
        <p:blipFill>
          <a:blip r:embed="rId4"/>
          <a:stretch>
            <a:fillRect/>
          </a:stretch>
        </p:blipFill>
        <p:spPr>
          <a:xfrm>
            <a:off x="333935" y="3429000"/>
            <a:ext cx="5228665" cy="2766596"/>
          </a:xfrm>
          <a:prstGeom prst="rect">
            <a:avLst/>
          </a:prstGeom>
        </p:spPr>
      </p:pic>
      <p:pic>
        <p:nvPicPr>
          <p:cNvPr id="9" name="Picture 8">
            <a:extLst>
              <a:ext uri="{FF2B5EF4-FFF2-40B4-BE49-F238E27FC236}">
                <a16:creationId xmlns:a16="http://schemas.microsoft.com/office/drawing/2014/main" id="{BCE939AE-DA12-AB81-9548-6ECB299489CD}"/>
              </a:ext>
            </a:extLst>
          </p:cNvPr>
          <p:cNvPicPr>
            <a:picLocks noChangeAspect="1"/>
          </p:cNvPicPr>
          <p:nvPr/>
        </p:nvPicPr>
        <p:blipFill>
          <a:blip r:embed="rId5"/>
          <a:stretch>
            <a:fillRect/>
          </a:stretch>
        </p:blipFill>
        <p:spPr>
          <a:xfrm>
            <a:off x="5715000" y="3429000"/>
            <a:ext cx="5128954" cy="2766596"/>
          </a:xfrm>
          <a:prstGeom prst="rect">
            <a:avLst/>
          </a:prstGeom>
        </p:spPr>
      </p:pic>
    </p:spTree>
    <p:extLst>
      <p:ext uri="{BB962C8B-B14F-4D97-AF65-F5344CB8AC3E}">
        <p14:creationId xmlns:p14="http://schemas.microsoft.com/office/powerpoint/2010/main" val="42373638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10687-8867-DCEA-E71C-AB36D1E99EB9}"/>
              </a:ext>
            </a:extLst>
          </p:cNvPr>
          <p:cNvPicPr>
            <a:picLocks noChangeAspect="1"/>
          </p:cNvPicPr>
          <p:nvPr/>
        </p:nvPicPr>
        <p:blipFill>
          <a:blip r:embed="rId2"/>
          <a:stretch>
            <a:fillRect/>
          </a:stretch>
        </p:blipFill>
        <p:spPr>
          <a:xfrm>
            <a:off x="228600" y="457200"/>
            <a:ext cx="5474640" cy="2802748"/>
          </a:xfrm>
          <a:prstGeom prst="rect">
            <a:avLst/>
          </a:prstGeom>
        </p:spPr>
      </p:pic>
      <p:pic>
        <p:nvPicPr>
          <p:cNvPr id="5" name="Picture 4">
            <a:extLst>
              <a:ext uri="{FF2B5EF4-FFF2-40B4-BE49-F238E27FC236}">
                <a16:creationId xmlns:a16="http://schemas.microsoft.com/office/drawing/2014/main" id="{3D854EA1-2966-1241-24B3-8C8A5FFCF077}"/>
              </a:ext>
            </a:extLst>
          </p:cNvPr>
          <p:cNvPicPr>
            <a:picLocks noChangeAspect="1"/>
          </p:cNvPicPr>
          <p:nvPr/>
        </p:nvPicPr>
        <p:blipFill>
          <a:blip r:embed="rId3"/>
          <a:stretch>
            <a:fillRect/>
          </a:stretch>
        </p:blipFill>
        <p:spPr>
          <a:xfrm>
            <a:off x="5709964" y="428063"/>
            <a:ext cx="5265327" cy="2802747"/>
          </a:xfrm>
          <a:prstGeom prst="rect">
            <a:avLst/>
          </a:prstGeom>
        </p:spPr>
      </p:pic>
      <p:pic>
        <p:nvPicPr>
          <p:cNvPr id="7" name="Picture 6">
            <a:extLst>
              <a:ext uri="{FF2B5EF4-FFF2-40B4-BE49-F238E27FC236}">
                <a16:creationId xmlns:a16="http://schemas.microsoft.com/office/drawing/2014/main" id="{9754878A-3EF7-13FB-4209-C075F4DEF551}"/>
              </a:ext>
            </a:extLst>
          </p:cNvPr>
          <p:cNvPicPr>
            <a:picLocks noChangeAspect="1"/>
          </p:cNvPicPr>
          <p:nvPr/>
        </p:nvPicPr>
        <p:blipFill>
          <a:blip r:embed="rId4"/>
          <a:stretch>
            <a:fillRect/>
          </a:stretch>
        </p:blipFill>
        <p:spPr>
          <a:xfrm>
            <a:off x="213049" y="3581399"/>
            <a:ext cx="5443274" cy="2848537"/>
          </a:xfrm>
          <a:prstGeom prst="rect">
            <a:avLst/>
          </a:prstGeom>
        </p:spPr>
      </p:pic>
      <p:pic>
        <p:nvPicPr>
          <p:cNvPr id="9" name="Picture 8">
            <a:extLst>
              <a:ext uri="{FF2B5EF4-FFF2-40B4-BE49-F238E27FC236}">
                <a16:creationId xmlns:a16="http://schemas.microsoft.com/office/drawing/2014/main" id="{ACCA00A4-13C2-471F-F819-7F0526FB48A1}"/>
              </a:ext>
            </a:extLst>
          </p:cNvPr>
          <p:cNvPicPr>
            <a:picLocks noChangeAspect="1"/>
          </p:cNvPicPr>
          <p:nvPr/>
        </p:nvPicPr>
        <p:blipFill>
          <a:blip r:embed="rId5"/>
          <a:stretch>
            <a:fillRect/>
          </a:stretch>
        </p:blipFill>
        <p:spPr>
          <a:xfrm>
            <a:off x="5623131" y="3581399"/>
            <a:ext cx="5438992" cy="2943242"/>
          </a:xfrm>
          <a:prstGeom prst="rect">
            <a:avLst/>
          </a:prstGeom>
        </p:spPr>
      </p:pic>
    </p:spTree>
    <p:extLst>
      <p:ext uri="{BB962C8B-B14F-4D97-AF65-F5344CB8AC3E}">
        <p14:creationId xmlns:p14="http://schemas.microsoft.com/office/powerpoint/2010/main" val="12194612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41D969-D3A6-FD8D-E0BD-63206C7B9775}"/>
              </a:ext>
            </a:extLst>
          </p:cNvPr>
          <p:cNvPicPr>
            <a:picLocks noChangeAspect="1"/>
          </p:cNvPicPr>
          <p:nvPr/>
        </p:nvPicPr>
        <p:blipFill>
          <a:blip r:embed="rId2"/>
          <a:stretch>
            <a:fillRect/>
          </a:stretch>
        </p:blipFill>
        <p:spPr>
          <a:xfrm>
            <a:off x="228600" y="457200"/>
            <a:ext cx="5790178" cy="2819400"/>
          </a:xfrm>
          <a:prstGeom prst="rect">
            <a:avLst/>
          </a:prstGeom>
        </p:spPr>
      </p:pic>
      <p:pic>
        <p:nvPicPr>
          <p:cNvPr id="5" name="Picture 4">
            <a:extLst>
              <a:ext uri="{FF2B5EF4-FFF2-40B4-BE49-F238E27FC236}">
                <a16:creationId xmlns:a16="http://schemas.microsoft.com/office/drawing/2014/main" id="{350BD16F-3216-E50D-2547-13F522B5C540}"/>
              </a:ext>
            </a:extLst>
          </p:cNvPr>
          <p:cNvPicPr>
            <a:picLocks noChangeAspect="1"/>
          </p:cNvPicPr>
          <p:nvPr/>
        </p:nvPicPr>
        <p:blipFill>
          <a:blip r:embed="rId3"/>
          <a:stretch>
            <a:fillRect/>
          </a:stretch>
        </p:blipFill>
        <p:spPr>
          <a:xfrm>
            <a:off x="6033065" y="457200"/>
            <a:ext cx="5867400" cy="2911182"/>
          </a:xfrm>
          <a:prstGeom prst="rect">
            <a:avLst/>
          </a:prstGeom>
        </p:spPr>
      </p:pic>
      <p:pic>
        <p:nvPicPr>
          <p:cNvPr id="7" name="Picture 6">
            <a:extLst>
              <a:ext uri="{FF2B5EF4-FFF2-40B4-BE49-F238E27FC236}">
                <a16:creationId xmlns:a16="http://schemas.microsoft.com/office/drawing/2014/main" id="{D2E95748-8EEE-3C33-4980-D891A10C4976}"/>
              </a:ext>
            </a:extLst>
          </p:cNvPr>
          <p:cNvPicPr>
            <a:picLocks noChangeAspect="1"/>
          </p:cNvPicPr>
          <p:nvPr/>
        </p:nvPicPr>
        <p:blipFill>
          <a:blip r:embed="rId4"/>
          <a:stretch>
            <a:fillRect/>
          </a:stretch>
        </p:blipFill>
        <p:spPr>
          <a:xfrm>
            <a:off x="4256477" y="4206582"/>
            <a:ext cx="4048443" cy="1981200"/>
          </a:xfrm>
          <a:prstGeom prst="rect">
            <a:avLst/>
          </a:prstGeom>
        </p:spPr>
      </p:pic>
      <p:pic>
        <p:nvPicPr>
          <p:cNvPr id="9" name="Picture 8">
            <a:extLst>
              <a:ext uri="{FF2B5EF4-FFF2-40B4-BE49-F238E27FC236}">
                <a16:creationId xmlns:a16="http://schemas.microsoft.com/office/drawing/2014/main" id="{BD7CFBD3-4CAB-9253-7F66-FEC13BEBCA12}"/>
              </a:ext>
            </a:extLst>
          </p:cNvPr>
          <p:cNvPicPr>
            <a:picLocks noChangeAspect="1"/>
          </p:cNvPicPr>
          <p:nvPr/>
        </p:nvPicPr>
        <p:blipFill>
          <a:blip r:embed="rId5"/>
          <a:stretch>
            <a:fillRect/>
          </a:stretch>
        </p:blipFill>
        <p:spPr>
          <a:xfrm>
            <a:off x="250678" y="4185078"/>
            <a:ext cx="4005799" cy="1981200"/>
          </a:xfrm>
          <a:prstGeom prst="rect">
            <a:avLst/>
          </a:prstGeom>
        </p:spPr>
      </p:pic>
      <p:pic>
        <p:nvPicPr>
          <p:cNvPr id="11" name="Picture 10">
            <a:extLst>
              <a:ext uri="{FF2B5EF4-FFF2-40B4-BE49-F238E27FC236}">
                <a16:creationId xmlns:a16="http://schemas.microsoft.com/office/drawing/2014/main" id="{A6290A78-05A6-250B-5E6D-185B4CEC30B9}"/>
              </a:ext>
            </a:extLst>
          </p:cNvPr>
          <p:cNvPicPr>
            <a:picLocks noChangeAspect="1"/>
          </p:cNvPicPr>
          <p:nvPr/>
        </p:nvPicPr>
        <p:blipFill>
          <a:blip r:embed="rId6"/>
          <a:stretch>
            <a:fillRect/>
          </a:stretch>
        </p:blipFill>
        <p:spPr>
          <a:xfrm>
            <a:off x="8229600" y="4185078"/>
            <a:ext cx="4261431" cy="2114503"/>
          </a:xfrm>
          <a:prstGeom prst="rect">
            <a:avLst/>
          </a:prstGeom>
        </p:spPr>
      </p:pic>
    </p:spTree>
    <p:extLst>
      <p:ext uri="{BB962C8B-B14F-4D97-AF65-F5344CB8AC3E}">
        <p14:creationId xmlns:p14="http://schemas.microsoft.com/office/powerpoint/2010/main" val="2308560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7E0ABD7B-DD86-4320-B3CB-E3D474B08F0F}"/>
              </a:ext>
            </a:extLst>
          </p:cNvPr>
          <p:cNvPicPr>
            <a:picLocks noChangeAspect="1"/>
          </p:cNvPicPr>
          <p:nvPr/>
        </p:nvPicPr>
        <p:blipFill>
          <a:blip r:embed="rId3"/>
          <a:stretch>
            <a:fillRect/>
          </a:stretch>
        </p:blipFill>
        <p:spPr>
          <a:xfrm>
            <a:off x="465408" y="388364"/>
            <a:ext cx="6381748" cy="6289526"/>
          </a:xfrm>
          <a:prstGeom prst="rect">
            <a:avLst/>
          </a:prstGeom>
        </p:spPr>
      </p:pic>
    </p:spTree>
    <p:extLst>
      <p:ext uri="{BB962C8B-B14F-4D97-AF65-F5344CB8AC3E}">
        <p14:creationId xmlns:p14="http://schemas.microsoft.com/office/powerpoint/2010/main" val="8613634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D748-1104-E034-9466-3F1F626819C7}"/>
              </a:ext>
            </a:extLst>
          </p:cNvPr>
          <p:cNvSpPr>
            <a:spLocks noGrp="1"/>
          </p:cNvSpPr>
          <p:nvPr>
            <p:ph type="title"/>
          </p:nvPr>
        </p:nvSpPr>
        <p:spPr/>
        <p:txBody>
          <a:bodyPr/>
          <a:lstStyle/>
          <a:p>
            <a:r>
              <a:rPr lang="en-US" dirty="0"/>
              <a:t>Bootstrap from IPF group</a:t>
            </a:r>
          </a:p>
        </p:txBody>
      </p:sp>
      <p:sp>
        <p:nvSpPr>
          <p:cNvPr id="3" name="Content Placeholder 2">
            <a:extLst>
              <a:ext uri="{FF2B5EF4-FFF2-40B4-BE49-F238E27FC236}">
                <a16:creationId xmlns:a16="http://schemas.microsoft.com/office/drawing/2014/main" id="{07CB3F49-24B0-79E4-E711-EE7658AF4842}"/>
              </a:ext>
            </a:extLst>
          </p:cNvPr>
          <p:cNvSpPr>
            <a:spLocks noGrp="1"/>
          </p:cNvSpPr>
          <p:nvPr>
            <p:ph sz="half" idx="1"/>
          </p:nvPr>
        </p:nvSpPr>
        <p:spPr>
          <a:xfrm>
            <a:off x="609600" y="1600201"/>
            <a:ext cx="9601200" cy="4525963"/>
          </a:xfrm>
        </p:spPr>
        <p:txBody>
          <a:bodyPr>
            <a:normAutofit/>
          </a:bodyPr>
          <a:lstStyle/>
          <a:p>
            <a:r>
              <a:rPr lang="en-US" dirty="0"/>
              <a:t>Choose 28 matrices with replacement from original IPF group as bootstrap control group. </a:t>
            </a:r>
            <a:r>
              <a:rPr lang="en-US" altLang="zh-CN" dirty="0"/>
              <a:t>Choose 32 matrices with replacement from original IPF group as bootstrap IPF group. </a:t>
            </a:r>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a:t>
            </a:r>
            <a:r>
              <a:rPr lang="en-US" altLang="zh-CN" dirty="0"/>
              <a:t>.</a:t>
            </a:r>
          </a:p>
          <a:p>
            <a:endParaRPr lang="en-US" dirty="0"/>
          </a:p>
        </p:txBody>
      </p:sp>
    </p:spTree>
    <p:extLst>
      <p:ext uri="{BB962C8B-B14F-4D97-AF65-F5344CB8AC3E}">
        <p14:creationId xmlns:p14="http://schemas.microsoft.com/office/powerpoint/2010/main" val="11391114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6245E3C-95C7-AEF9-3117-60F0069E481A}"/>
              </a:ext>
            </a:extLst>
          </p:cNvPr>
          <p:cNvPicPr>
            <a:picLocks noGrp="1" noChangeAspect="1"/>
          </p:cNvPicPr>
          <p:nvPr>
            <p:ph sz="half" idx="4294967295"/>
          </p:nvPr>
        </p:nvPicPr>
        <p:blipFill>
          <a:blip r:embed="rId2"/>
          <a:stretch>
            <a:fillRect/>
          </a:stretch>
        </p:blipFill>
        <p:spPr>
          <a:xfrm>
            <a:off x="228600" y="533400"/>
            <a:ext cx="5384800" cy="2598737"/>
          </a:xfrm>
        </p:spPr>
      </p:pic>
      <p:pic>
        <p:nvPicPr>
          <p:cNvPr id="8" name="Picture 7">
            <a:extLst>
              <a:ext uri="{FF2B5EF4-FFF2-40B4-BE49-F238E27FC236}">
                <a16:creationId xmlns:a16="http://schemas.microsoft.com/office/drawing/2014/main" id="{79BF9479-62F5-63E4-CD13-65CDB3EB174B}"/>
              </a:ext>
            </a:extLst>
          </p:cNvPr>
          <p:cNvPicPr>
            <a:picLocks noChangeAspect="1"/>
          </p:cNvPicPr>
          <p:nvPr/>
        </p:nvPicPr>
        <p:blipFill>
          <a:blip r:embed="rId3"/>
          <a:stretch>
            <a:fillRect/>
          </a:stretch>
        </p:blipFill>
        <p:spPr>
          <a:xfrm>
            <a:off x="5613400" y="538843"/>
            <a:ext cx="5536943" cy="2593294"/>
          </a:xfrm>
          <a:prstGeom prst="rect">
            <a:avLst/>
          </a:prstGeom>
        </p:spPr>
      </p:pic>
      <p:pic>
        <p:nvPicPr>
          <p:cNvPr id="10" name="Picture 9">
            <a:extLst>
              <a:ext uri="{FF2B5EF4-FFF2-40B4-BE49-F238E27FC236}">
                <a16:creationId xmlns:a16="http://schemas.microsoft.com/office/drawing/2014/main" id="{37988C05-A050-B990-D478-4215AAF3A13F}"/>
              </a:ext>
            </a:extLst>
          </p:cNvPr>
          <p:cNvPicPr>
            <a:picLocks noChangeAspect="1"/>
          </p:cNvPicPr>
          <p:nvPr/>
        </p:nvPicPr>
        <p:blipFill>
          <a:blip r:embed="rId4"/>
          <a:stretch>
            <a:fillRect/>
          </a:stretch>
        </p:blipFill>
        <p:spPr>
          <a:xfrm>
            <a:off x="152528" y="3657600"/>
            <a:ext cx="5536944" cy="2598707"/>
          </a:xfrm>
          <a:prstGeom prst="rect">
            <a:avLst/>
          </a:prstGeom>
        </p:spPr>
      </p:pic>
      <p:pic>
        <p:nvPicPr>
          <p:cNvPr id="12" name="Picture 11">
            <a:extLst>
              <a:ext uri="{FF2B5EF4-FFF2-40B4-BE49-F238E27FC236}">
                <a16:creationId xmlns:a16="http://schemas.microsoft.com/office/drawing/2014/main" id="{11175EBC-88F8-A6C8-60BB-493DC12CC4F7}"/>
              </a:ext>
            </a:extLst>
          </p:cNvPr>
          <p:cNvPicPr>
            <a:picLocks noChangeAspect="1"/>
          </p:cNvPicPr>
          <p:nvPr/>
        </p:nvPicPr>
        <p:blipFill>
          <a:blip r:embed="rId5"/>
          <a:stretch>
            <a:fillRect/>
          </a:stretch>
        </p:blipFill>
        <p:spPr>
          <a:xfrm>
            <a:off x="5658628" y="3657600"/>
            <a:ext cx="5555647" cy="2593294"/>
          </a:xfrm>
          <a:prstGeom prst="rect">
            <a:avLst/>
          </a:prstGeom>
        </p:spPr>
      </p:pic>
    </p:spTree>
    <p:extLst>
      <p:ext uri="{BB962C8B-B14F-4D97-AF65-F5344CB8AC3E}">
        <p14:creationId xmlns:p14="http://schemas.microsoft.com/office/powerpoint/2010/main" val="32966923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16524-A528-DAC6-C7A9-C60D69CDE941}"/>
              </a:ext>
            </a:extLst>
          </p:cNvPr>
          <p:cNvPicPr>
            <a:picLocks noChangeAspect="1"/>
          </p:cNvPicPr>
          <p:nvPr/>
        </p:nvPicPr>
        <p:blipFill>
          <a:blip r:embed="rId2"/>
          <a:stretch>
            <a:fillRect/>
          </a:stretch>
        </p:blipFill>
        <p:spPr>
          <a:xfrm>
            <a:off x="304800" y="533400"/>
            <a:ext cx="5667374" cy="2667000"/>
          </a:xfrm>
          <a:prstGeom prst="rect">
            <a:avLst/>
          </a:prstGeom>
        </p:spPr>
      </p:pic>
      <p:pic>
        <p:nvPicPr>
          <p:cNvPr id="5" name="Picture 4">
            <a:extLst>
              <a:ext uri="{FF2B5EF4-FFF2-40B4-BE49-F238E27FC236}">
                <a16:creationId xmlns:a16="http://schemas.microsoft.com/office/drawing/2014/main" id="{C5A6E43A-8126-786F-2ED5-1FBA3E88F4E4}"/>
              </a:ext>
            </a:extLst>
          </p:cNvPr>
          <p:cNvPicPr>
            <a:picLocks noChangeAspect="1"/>
          </p:cNvPicPr>
          <p:nvPr/>
        </p:nvPicPr>
        <p:blipFill>
          <a:blip r:embed="rId3"/>
          <a:stretch>
            <a:fillRect/>
          </a:stretch>
        </p:blipFill>
        <p:spPr>
          <a:xfrm>
            <a:off x="5972174" y="533400"/>
            <a:ext cx="5691218" cy="2630284"/>
          </a:xfrm>
          <a:prstGeom prst="rect">
            <a:avLst/>
          </a:prstGeom>
        </p:spPr>
      </p:pic>
      <p:pic>
        <p:nvPicPr>
          <p:cNvPr id="7" name="Picture 6">
            <a:extLst>
              <a:ext uri="{FF2B5EF4-FFF2-40B4-BE49-F238E27FC236}">
                <a16:creationId xmlns:a16="http://schemas.microsoft.com/office/drawing/2014/main" id="{A3FE897E-3BC1-65A5-31BF-13F371BBFAE2}"/>
              </a:ext>
            </a:extLst>
          </p:cNvPr>
          <p:cNvPicPr>
            <a:picLocks noChangeAspect="1"/>
          </p:cNvPicPr>
          <p:nvPr/>
        </p:nvPicPr>
        <p:blipFill>
          <a:blip r:embed="rId4"/>
          <a:stretch>
            <a:fillRect/>
          </a:stretch>
        </p:blipFill>
        <p:spPr>
          <a:xfrm>
            <a:off x="293913" y="3352800"/>
            <a:ext cx="5742123" cy="2630284"/>
          </a:xfrm>
          <a:prstGeom prst="rect">
            <a:avLst/>
          </a:prstGeom>
        </p:spPr>
      </p:pic>
      <p:pic>
        <p:nvPicPr>
          <p:cNvPr id="9" name="Picture 8">
            <a:extLst>
              <a:ext uri="{FF2B5EF4-FFF2-40B4-BE49-F238E27FC236}">
                <a16:creationId xmlns:a16="http://schemas.microsoft.com/office/drawing/2014/main" id="{24AA2A9C-F132-70D6-BB54-B0C216197FDA}"/>
              </a:ext>
            </a:extLst>
          </p:cNvPr>
          <p:cNvPicPr>
            <a:picLocks noChangeAspect="1"/>
          </p:cNvPicPr>
          <p:nvPr/>
        </p:nvPicPr>
        <p:blipFill>
          <a:blip r:embed="rId5"/>
          <a:stretch>
            <a:fillRect/>
          </a:stretch>
        </p:blipFill>
        <p:spPr>
          <a:xfrm>
            <a:off x="6155966" y="3407228"/>
            <a:ext cx="5476945" cy="2575855"/>
          </a:xfrm>
          <a:prstGeom prst="rect">
            <a:avLst/>
          </a:prstGeom>
        </p:spPr>
      </p:pic>
    </p:spTree>
    <p:extLst>
      <p:ext uri="{BB962C8B-B14F-4D97-AF65-F5344CB8AC3E}">
        <p14:creationId xmlns:p14="http://schemas.microsoft.com/office/powerpoint/2010/main" val="31855827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A43625-8019-6183-C4A0-FFC6322E00B6}"/>
              </a:ext>
            </a:extLst>
          </p:cNvPr>
          <p:cNvPicPr>
            <a:picLocks noChangeAspect="1"/>
          </p:cNvPicPr>
          <p:nvPr/>
        </p:nvPicPr>
        <p:blipFill>
          <a:blip r:embed="rId2"/>
          <a:stretch>
            <a:fillRect/>
          </a:stretch>
        </p:blipFill>
        <p:spPr>
          <a:xfrm>
            <a:off x="533401" y="609600"/>
            <a:ext cx="5378830" cy="5005424"/>
          </a:xfrm>
          <a:prstGeom prst="rect">
            <a:avLst/>
          </a:prstGeom>
        </p:spPr>
      </p:pic>
      <p:pic>
        <p:nvPicPr>
          <p:cNvPr id="5" name="Picture 4">
            <a:extLst>
              <a:ext uri="{FF2B5EF4-FFF2-40B4-BE49-F238E27FC236}">
                <a16:creationId xmlns:a16="http://schemas.microsoft.com/office/drawing/2014/main" id="{C186A354-D4FD-3360-D8F2-F41B07963D7E}"/>
              </a:ext>
            </a:extLst>
          </p:cNvPr>
          <p:cNvPicPr>
            <a:picLocks noChangeAspect="1"/>
          </p:cNvPicPr>
          <p:nvPr/>
        </p:nvPicPr>
        <p:blipFill>
          <a:blip r:embed="rId3"/>
          <a:stretch>
            <a:fillRect/>
          </a:stretch>
        </p:blipFill>
        <p:spPr>
          <a:xfrm>
            <a:off x="6296067" y="620486"/>
            <a:ext cx="5600741" cy="5005424"/>
          </a:xfrm>
          <a:prstGeom prst="rect">
            <a:avLst/>
          </a:prstGeom>
        </p:spPr>
      </p:pic>
    </p:spTree>
    <p:extLst>
      <p:ext uri="{BB962C8B-B14F-4D97-AF65-F5344CB8AC3E}">
        <p14:creationId xmlns:p14="http://schemas.microsoft.com/office/powerpoint/2010/main" val="5424293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DDB5B4-8740-3161-4EC9-8C5DF3238457}"/>
              </a:ext>
            </a:extLst>
          </p:cNvPr>
          <p:cNvPicPr>
            <a:picLocks noChangeAspect="1"/>
          </p:cNvPicPr>
          <p:nvPr/>
        </p:nvPicPr>
        <p:blipFill>
          <a:blip r:embed="rId2"/>
          <a:stretch>
            <a:fillRect/>
          </a:stretch>
        </p:blipFill>
        <p:spPr>
          <a:xfrm>
            <a:off x="679637" y="685800"/>
            <a:ext cx="5405477" cy="5005424"/>
          </a:xfrm>
          <a:prstGeom prst="rect">
            <a:avLst/>
          </a:prstGeom>
        </p:spPr>
      </p:pic>
      <p:pic>
        <p:nvPicPr>
          <p:cNvPr id="5" name="Picture 4">
            <a:extLst>
              <a:ext uri="{FF2B5EF4-FFF2-40B4-BE49-F238E27FC236}">
                <a16:creationId xmlns:a16="http://schemas.microsoft.com/office/drawing/2014/main" id="{4B7EC4B2-9FBE-7D1F-A9D2-41341DC665F1}"/>
              </a:ext>
            </a:extLst>
          </p:cNvPr>
          <p:cNvPicPr>
            <a:picLocks noChangeAspect="1"/>
          </p:cNvPicPr>
          <p:nvPr/>
        </p:nvPicPr>
        <p:blipFill>
          <a:blip r:embed="rId3"/>
          <a:stretch>
            <a:fillRect/>
          </a:stretch>
        </p:blipFill>
        <p:spPr>
          <a:xfrm>
            <a:off x="6085114" y="669131"/>
            <a:ext cx="5405477" cy="5038762"/>
          </a:xfrm>
          <a:prstGeom prst="rect">
            <a:avLst/>
          </a:prstGeom>
        </p:spPr>
      </p:pic>
    </p:spTree>
    <p:extLst>
      <p:ext uri="{BB962C8B-B14F-4D97-AF65-F5344CB8AC3E}">
        <p14:creationId xmlns:p14="http://schemas.microsoft.com/office/powerpoint/2010/main" val="137503707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E6865-420C-0C6E-E732-A9551C234B9D}"/>
              </a:ext>
            </a:extLst>
          </p:cNvPr>
          <p:cNvPicPr>
            <a:picLocks noChangeAspect="1"/>
          </p:cNvPicPr>
          <p:nvPr/>
        </p:nvPicPr>
        <p:blipFill>
          <a:blip r:embed="rId2"/>
          <a:stretch>
            <a:fillRect/>
          </a:stretch>
        </p:blipFill>
        <p:spPr>
          <a:xfrm>
            <a:off x="609600" y="685800"/>
            <a:ext cx="5605503" cy="4995899"/>
          </a:xfrm>
          <a:prstGeom prst="rect">
            <a:avLst/>
          </a:prstGeom>
        </p:spPr>
      </p:pic>
      <p:pic>
        <p:nvPicPr>
          <p:cNvPr id="5" name="Picture 4">
            <a:extLst>
              <a:ext uri="{FF2B5EF4-FFF2-40B4-BE49-F238E27FC236}">
                <a16:creationId xmlns:a16="http://schemas.microsoft.com/office/drawing/2014/main" id="{8B7E9B5E-F8EE-8EE9-6F9E-6F60FA408529}"/>
              </a:ext>
            </a:extLst>
          </p:cNvPr>
          <p:cNvPicPr>
            <a:picLocks noChangeAspect="1"/>
          </p:cNvPicPr>
          <p:nvPr/>
        </p:nvPicPr>
        <p:blipFill>
          <a:blip r:embed="rId3"/>
          <a:stretch>
            <a:fillRect/>
          </a:stretch>
        </p:blipFill>
        <p:spPr>
          <a:xfrm>
            <a:off x="6071467" y="685799"/>
            <a:ext cx="5505490" cy="4995899"/>
          </a:xfrm>
          <a:prstGeom prst="rect">
            <a:avLst/>
          </a:prstGeom>
        </p:spPr>
      </p:pic>
    </p:spTree>
    <p:extLst>
      <p:ext uri="{BB962C8B-B14F-4D97-AF65-F5344CB8AC3E}">
        <p14:creationId xmlns:p14="http://schemas.microsoft.com/office/powerpoint/2010/main" val="20736741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DF7673-9159-2825-A4D3-A608A85AF2F3}"/>
              </a:ext>
            </a:extLst>
          </p:cNvPr>
          <p:cNvPicPr>
            <a:picLocks noChangeAspect="1"/>
          </p:cNvPicPr>
          <p:nvPr/>
        </p:nvPicPr>
        <p:blipFill>
          <a:blip r:embed="rId2"/>
          <a:stretch>
            <a:fillRect/>
          </a:stretch>
        </p:blipFill>
        <p:spPr>
          <a:xfrm>
            <a:off x="609600" y="609600"/>
            <a:ext cx="5324514" cy="5005424"/>
          </a:xfrm>
          <a:prstGeom prst="rect">
            <a:avLst/>
          </a:prstGeom>
        </p:spPr>
      </p:pic>
      <p:pic>
        <p:nvPicPr>
          <p:cNvPr id="5" name="Picture 4">
            <a:extLst>
              <a:ext uri="{FF2B5EF4-FFF2-40B4-BE49-F238E27FC236}">
                <a16:creationId xmlns:a16="http://schemas.microsoft.com/office/drawing/2014/main" id="{CC51ACFD-81A8-23F7-ECAB-D5634A2FDBB6}"/>
              </a:ext>
            </a:extLst>
          </p:cNvPr>
          <p:cNvPicPr>
            <a:picLocks noChangeAspect="1"/>
          </p:cNvPicPr>
          <p:nvPr/>
        </p:nvPicPr>
        <p:blipFill>
          <a:blip r:embed="rId3"/>
          <a:stretch>
            <a:fillRect/>
          </a:stretch>
        </p:blipFill>
        <p:spPr>
          <a:xfrm>
            <a:off x="5981659" y="642938"/>
            <a:ext cx="5600741" cy="4972086"/>
          </a:xfrm>
          <a:prstGeom prst="rect">
            <a:avLst/>
          </a:prstGeom>
        </p:spPr>
      </p:pic>
    </p:spTree>
    <p:extLst>
      <p:ext uri="{BB962C8B-B14F-4D97-AF65-F5344CB8AC3E}">
        <p14:creationId xmlns:p14="http://schemas.microsoft.com/office/powerpoint/2010/main" val="4302631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C5852-7BFD-6F74-A691-26F1FA001D60}"/>
              </a:ext>
            </a:extLst>
          </p:cNvPr>
          <p:cNvPicPr>
            <a:picLocks noChangeAspect="1"/>
          </p:cNvPicPr>
          <p:nvPr/>
        </p:nvPicPr>
        <p:blipFill>
          <a:blip r:embed="rId2"/>
          <a:stretch>
            <a:fillRect/>
          </a:stretch>
        </p:blipFill>
        <p:spPr>
          <a:xfrm>
            <a:off x="382319" y="762000"/>
            <a:ext cx="5686467" cy="4986374"/>
          </a:xfrm>
          <a:prstGeom prst="rect">
            <a:avLst/>
          </a:prstGeom>
        </p:spPr>
      </p:pic>
      <p:pic>
        <p:nvPicPr>
          <p:cNvPr id="5" name="Picture 4">
            <a:extLst>
              <a:ext uri="{FF2B5EF4-FFF2-40B4-BE49-F238E27FC236}">
                <a16:creationId xmlns:a16="http://schemas.microsoft.com/office/drawing/2014/main" id="{548CEFFD-B34D-3301-1E46-75166D9E2353}"/>
              </a:ext>
            </a:extLst>
          </p:cNvPr>
          <p:cNvPicPr>
            <a:picLocks noChangeAspect="1"/>
          </p:cNvPicPr>
          <p:nvPr/>
        </p:nvPicPr>
        <p:blipFill>
          <a:blip r:embed="rId3"/>
          <a:stretch>
            <a:fillRect/>
          </a:stretch>
        </p:blipFill>
        <p:spPr>
          <a:xfrm>
            <a:off x="5943600" y="734786"/>
            <a:ext cx="5576928" cy="5024474"/>
          </a:xfrm>
          <a:prstGeom prst="rect">
            <a:avLst/>
          </a:prstGeom>
        </p:spPr>
      </p:pic>
    </p:spTree>
    <p:extLst>
      <p:ext uri="{BB962C8B-B14F-4D97-AF65-F5344CB8AC3E}">
        <p14:creationId xmlns:p14="http://schemas.microsoft.com/office/powerpoint/2010/main" val="4967723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BE2F5-53E6-799D-04F4-DC49E1EAE969}"/>
              </a:ext>
            </a:extLst>
          </p:cNvPr>
          <p:cNvPicPr>
            <a:picLocks noChangeAspect="1"/>
          </p:cNvPicPr>
          <p:nvPr/>
        </p:nvPicPr>
        <p:blipFill>
          <a:blip r:embed="rId2"/>
          <a:stretch>
            <a:fillRect/>
          </a:stretch>
        </p:blipFill>
        <p:spPr>
          <a:xfrm>
            <a:off x="533400" y="838200"/>
            <a:ext cx="5472153" cy="4986374"/>
          </a:xfrm>
          <a:prstGeom prst="rect">
            <a:avLst/>
          </a:prstGeom>
        </p:spPr>
      </p:pic>
      <p:pic>
        <p:nvPicPr>
          <p:cNvPr id="5" name="Picture 4">
            <a:extLst>
              <a:ext uri="{FF2B5EF4-FFF2-40B4-BE49-F238E27FC236}">
                <a16:creationId xmlns:a16="http://schemas.microsoft.com/office/drawing/2014/main" id="{1F0C1544-0BE8-B13F-F85B-9232FE99F017}"/>
              </a:ext>
            </a:extLst>
          </p:cNvPr>
          <p:cNvPicPr>
            <a:picLocks noChangeAspect="1"/>
          </p:cNvPicPr>
          <p:nvPr/>
        </p:nvPicPr>
        <p:blipFill>
          <a:blip r:embed="rId3"/>
          <a:stretch>
            <a:fillRect/>
          </a:stretch>
        </p:blipFill>
        <p:spPr>
          <a:xfrm>
            <a:off x="6096000" y="838200"/>
            <a:ext cx="5314989" cy="5000662"/>
          </a:xfrm>
          <a:prstGeom prst="rect">
            <a:avLst/>
          </a:prstGeom>
        </p:spPr>
      </p:pic>
    </p:spTree>
    <p:extLst>
      <p:ext uri="{BB962C8B-B14F-4D97-AF65-F5344CB8AC3E}">
        <p14:creationId xmlns:p14="http://schemas.microsoft.com/office/powerpoint/2010/main" val="32173026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9CF9E-843A-21ED-C1DD-C68904AF7807}"/>
              </a:ext>
            </a:extLst>
          </p:cNvPr>
          <p:cNvPicPr>
            <a:picLocks noChangeAspect="1"/>
          </p:cNvPicPr>
          <p:nvPr/>
        </p:nvPicPr>
        <p:blipFill>
          <a:blip r:embed="rId2"/>
          <a:stretch>
            <a:fillRect/>
          </a:stretch>
        </p:blipFill>
        <p:spPr>
          <a:xfrm>
            <a:off x="685800" y="838200"/>
            <a:ext cx="5700754" cy="5024474"/>
          </a:xfrm>
          <a:prstGeom prst="rect">
            <a:avLst/>
          </a:prstGeom>
        </p:spPr>
      </p:pic>
      <p:pic>
        <p:nvPicPr>
          <p:cNvPr id="5" name="Picture 4">
            <a:extLst>
              <a:ext uri="{FF2B5EF4-FFF2-40B4-BE49-F238E27FC236}">
                <a16:creationId xmlns:a16="http://schemas.microsoft.com/office/drawing/2014/main" id="{58335AE0-2CDA-7FBF-0536-07CBA16C3953}"/>
              </a:ext>
            </a:extLst>
          </p:cNvPr>
          <p:cNvPicPr>
            <a:picLocks noChangeAspect="1"/>
          </p:cNvPicPr>
          <p:nvPr/>
        </p:nvPicPr>
        <p:blipFill>
          <a:blip r:embed="rId3"/>
          <a:stretch>
            <a:fillRect/>
          </a:stretch>
        </p:blipFill>
        <p:spPr>
          <a:xfrm>
            <a:off x="6248400" y="849086"/>
            <a:ext cx="5657891" cy="4986374"/>
          </a:xfrm>
          <a:prstGeom prst="rect">
            <a:avLst/>
          </a:prstGeom>
        </p:spPr>
      </p:pic>
    </p:spTree>
    <p:extLst>
      <p:ext uri="{BB962C8B-B14F-4D97-AF65-F5344CB8AC3E}">
        <p14:creationId xmlns:p14="http://schemas.microsoft.com/office/powerpoint/2010/main" val="748568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DB2C5D44-02ED-4DA0-B896-E852F6404B8F}"/>
              </a:ext>
            </a:extLst>
          </p:cNvPr>
          <p:cNvPicPr>
            <a:picLocks noChangeAspect="1"/>
          </p:cNvPicPr>
          <p:nvPr/>
        </p:nvPicPr>
        <p:blipFill>
          <a:blip r:embed="rId3"/>
          <a:stretch>
            <a:fillRect/>
          </a:stretch>
        </p:blipFill>
        <p:spPr>
          <a:xfrm>
            <a:off x="199357" y="266509"/>
            <a:ext cx="6880978" cy="6400297"/>
          </a:xfrm>
          <a:prstGeom prst="rect">
            <a:avLst/>
          </a:prstGeom>
        </p:spPr>
      </p:pic>
    </p:spTree>
    <p:extLst>
      <p:ext uri="{BB962C8B-B14F-4D97-AF65-F5344CB8AC3E}">
        <p14:creationId xmlns:p14="http://schemas.microsoft.com/office/powerpoint/2010/main" val="18663795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85924-683F-6BFA-5732-94129381F877}"/>
              </a:ext>
            </a:extLst>
          </p:cNvPr>
          <p:cNvPicPr>
            <a:picLocks noChangeAspect="1"/>
          </p:cNvPicPr>
          <p:nvPr/>
        </p:nvPicPr>
        <p:blipFill>
          <a:blip r:embed="rId2"/>
          <a:stretch>
            <a:fillRect/>
          </a:stretch>
        </p:blipFill>
        <p:spPr>
          <a:xfrm>
            <a:off x="585747" y="762000"/>
            <a:ext cx="5510253" cy="5105437"/>
          </a:xfrm>
          <a:prstGeom prst="rect">
            <a:avLst/>
          </a:prstGeom>
        </p:spPr>
      </p:pic>
    </p:spTree>
    <p:extLst>
      <p:ext uri="{BB962C8B-B14F-4D97-AF65-F5344CB8AC3E}">
        <p14:creationId xmlns:p14="http://schemas.microsoft.com/office/powerpoint/2010/main" val="8423996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E2E3-51A0-7AEB-E3FC-591113FCA795}"/>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7FBDBAB-7B51-2264-B20E-459BE6172DAA}"/>
              </a:ext>
            </a:extLst>
          </p:cNvPr>
          <p:cNvSpPr>
            <a:spLocks noGrp="1"/>
          </p:cNvSpPr>
          <p:nvPr>
            <p:ph idx="1"/>
          </p:nvPr>
        </p:nvSpPr>
        <p:spPr/>
        <p:txBody>
          <a:bodyPr/>
          <a:lstStyle/>
          <a:p>
            <a:r>
              <a:rPr lang="en-US" dirty="0"/>
              <a:t>Generate empirical distributions of statistics from bootstrap results</a:t>
            </a:r>
          </a:p>
        </p:txBody>
      </p:sp>
    </p:spTree>
    <p:extLst>
      <p:ext uri="{BB962C8B-B14F-4D97-AF65-F5344CB8AC3E}">
        <p14:creationId xmlns:p14="http://schemas.microsoft.com/office/powerpoint/2010/main" val="3952802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29F3E-2084-52CE-89D2-EA26E4A09186}"/>
              </a:ext>
            </a:extLst>
          </p:cNvPr>
          <p:cNvSpPr>
            <a:spLocks noGrp="1"/>
          </p:cNvSpPr>
          <p:nvPr>
            <p:ph type="title"/>
          </p:nvPr>
        </p:nvSpPr>
        <p:spPr/>
        <p:txBody>
          <a:bodyPr/>
          <a:lstStyle/>
          <a:p>
            <a:r>
              <a:rPr lang="en-US" dirty="0"/>
              <a:t>Plan for Friday</a:t>
            </a:r>
          </a:p>
        </p:txBody>
      </p:sp>
      <p:sp>
        <p:nvSpPr>
          <p:cNvPr id="3" name="Content Placeholder 2">
            <a:extLst>
              <a:ext uri="{FF2B5EF4-FFF2-40B4-BE49-F238E27FC236}">
                <a16:creationId xmlns:a16="http://schemas.microsoft.com/office/drawing/2014/main" id="{0D2C7342-9223-23A8-A423-3EB4AC7EDEAD}"/>
              </a:ext>
            </a:extLst>
          </p:cNvPr>
          <p:cNvSpPr>
            <a:spLocks noGrp="1"/>
          </p:cNvSpPr>
          <p:nvPr>
            <p:ph idx="1"/>
          </p:nvPr>
        </p:nvSpPr>
        <p:spPr/>
        <p:txBody>
          <a:bodyPr/>
          <a:lstStyle/>
          <a:p>
            <a:r>
              <a:rPr lang="en-US" sz="2400" dirty="0"/>
              <a:t>Since I did not save the t-statistics of t-test between centralities of original IPF and original Control adjacency matrices (I only save the p-values), I am re-generating the adjacency matrices from our best models. I will save those matrices, do t-tests again and see the p-values in the empirical distributions.</a:t>
            </a:r>
          </a:p>
          <a:p>
            <a:r>
              <a:rPr lang="en-US" sz="2400" dirty="0"/>
              <a:t>Plot the empirical distribution for spectrum distances.</a:t>
            </a:r>
          </a:p>
          <a:p>
            <a:r>
              <a:rPr lang="en-US" altLang="zh-CN" sz="2400" dirty="0"/>
              <a:t>12 GPU, 400 CPU in Grace.</a:t>
            </a:r>
          </a:p>
          <a:p>
            <a:r>
              <a:rPr lang="en-US" sz="2400" dirty="0"/>
              <a:t>Train 2 models and bootstrap from mu and sigma.</a:t>
            </a:r>
          </a:p>
          <a:p>
            <a:r>
              <a:rPr lang="en-US" sz="2400" dirty="0"/>
              <a:t>Replot the figure last week.</a:t>
            </a:r>
          </a:p>
          <a:p>
            <a:endParaRPr lang="en-US" sz="2400" dirty="0"/>
          </a:p>
        </p:txBody>
      </p:sp>
    </p:spTree>
    <p:extLst>
      <p:ext uri="{BB962C8B-B14F-4D97-AF65-F5344CB8AC3E}">
        <p14:creationId xmlns:p14="http://schemas.microsoft.com/office/powerpoint/2010/main" val="24952447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D748-1104-E034-9466-3F1F626819C7}"/>
              </a:ext>
            </a:extLst>
          </p:cNvPr>
          <p:cNvSpPr>
            <a:spLocks noGrp="1"/>
          </p:cNvSpPr>
          <p:nvPr>
            <p:ph type="title"/>
          </p:nvPr>
        </p:nvSpPr>
        <p:spPr/>
        <p:txBody>
          <a:bodyPr/>
          <a:lstStyle/>
          <a:p>
            <a:r>
              <a:rPr lang="en-US" dirty="0"/>
              <a:t>Bootstrap from IPF group</a:t>
            </a:r>
          </a:p>
        </p:txBody>
      </p:sp>
      <p:sp>
        <p:nvSpPr>
          <p:cNvPr id="3" name="Content Placeholder 2">
            <a:extLst>
              <a:ext uri="{FF2B5EF4-FFF2-40B4-BE49-F238E27FC236}">
                <a16:creationId xmlns:a16="http://schemas.microsoft.com/office/drawing/2014/main" id="{07CB3F49-24B0-79E4-E711-EE7658AF4842}"/>
              </a:ext>
            </a:extLst>
          </p:cNvPr>
          <p:cNvSpPr>
            <a:spLocks noGrp="1"/>
          </p:cNvSpPr>
          <p:nvPr>
            <p:ph sz="half" idx="1"/>
          </p:nvPr>
        </p:nvSpPr>
        <p:spPr>
          <a:xfrm>
            <a:off x="609600" y="1600201"/>
            <a:ext cx="9601200" cy="4525963"/>
          </a:xfrm>
        </p:spPr>
        <p:txBody>
          <a:bodyPr>
            <a:normAutofit/>
          </a:bodyPr>
          <a:lstStyle/>
          <a:p>
            <a:r>
              <a:rPr lang="en-US" dirty="0"/>
              <a:t>Choose 28 matrices with replacement from original IPF group as bootstrap control group. </a:t>
            </a:r>
            <a:r>
              <a:rPr lang="en-US" altLang="zh-CN" dirty="0"/>
              <a:t>Choose 32 matrices with replacement from original IPF group as bootstrap IPF group. </a:t>
            </a:r>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celltype’s</a:t>
            </a:r>
            <a:r>
              <a:rPr lang="en-US" altLang="zh-CN" dirty="0"/>
              <a:t> centrality.</a:t>
            </a:r>
          </a:p>
          <a:p>
            <a:r>
              <a:rPr lang="en-US" altLang="zh-CN" dirty="0"/>
              <a:t>Bootstrap time number: 150.</a:t>
            </a:r>
          </a:p>
          <a:p>
            <a:endParaRPr lang="en-US" dirty="0"/>
          </a:p>
        </p:txBody>
      </p:sp>
    </p:spTree>
    <p:extLst>
      <p:ext uri="{BB962C8B-B14F-4D97-AF65-F5344CB8AC3E}">
        <p14:creationId xmlns:p14="http://schemas.microsoft.com/office/powerpoint/2010/main" val="187970741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D748-1104-E034-9466-3F1F626819C7}"/>
              </a:ext>
            </a:extLst>
          </p:cNvPr>
          <p:cNvSpPr>
            <a:spLocks noGrp="1"/>
          </p:cNvSpPr>
          <p:nvPr>
            <p:ph type="title"/>
          </p:nvPr>
        </p:nvSpPr>
        <p:spPr/>
        <p:txBody>
          <a:bodyPr/>
          <a:lstStyle/>
          <a:p>
            <a:r>
              <a:rPr lang="en-US" dirty="0"/>
              <a:t>Bootstrap from Control group</a:t>
            </a:r>
          </a:p>
        </p:txBody>
      </p:sp>
      <p:sp>
        <p:nvSpPr>
          <p:cNvPr id="3" name="Content Placeholder 2">
            <a:extLst>
              <a:ext uri="{FF2B5EF4-FFF2-40B4-BE49-F238E27FC236}">
                <a16:creationId xmlns:a16="http://schemas.microsoft.com/office/drawing/2014/main" id="{07CB3F49-24B0-79E4-E711-EE7658AF4842}"/>
              </a:ext>
            </a:extLst>
          </p:cNvPr>
          <p:cNvSpPr>
            <a:spLocks noGrp="1"/>
          </p:cNvSpPr>
          <p:nvPr>
            <p:ph sz="half" idx="1"/>
          </p:nvPr>
        </p:nvSpPr>
        <p:spPr>
          <a:xfrm>
            <a:off x="609600" y="1600201"/>
            <a:ext cx="9601200" cy="4525963"/>
          </a:xfrm>
        </p:spPr>
        <p:txBody>
          <a:bodyPr>
            <a:normAutofit/>
          </a:bodyPr>
          <a:lstStyle/>
          <a:p>
            <a:r>
              <a:rPr lang="en-US" dirty="0"/>
              <a:t>Choose 28 matrices with replacement from original control group as bootstrap control group. </a:t>
            </a:r>
            <a:r>
              <a:rPr lang="en-US" altLang="zh-CN" dirty="0"/>
              <a:t>Choose 32 matrices with replacement from original control group as bootstrap IPF group. </a:t>
            </a:r>
          </a:p>
          <a:p>
            <a:r>
              <a:rPr lang="en-US" altLang="zh-CN" dirty="0"/>
              <a:t>Find the best hyperparameters for these two bootstrap groups. Train a model for each group.</a:t>
            </a:r>
            <a:r>
              <a:rPr lang="zh-CN" altLang="en-US" dirty="0"/>
              <a:t> </a:t>
            </a:r>
            <a:r>
              <a:rPr lang="en-US" altLang="zh-CN" dirty="0"/>
              <a:t>Generate 2000 matrices from each model. Do t-test for each </a:t>
            </a:r>
            <a:r>
              <a:rPr lang="en-US" altLang="zh-CN" dirty="0" err="1"/>
              <a:t>celltype’s</a:t>
            </a:r>
            <a:r>
              <a:rPr lang="en-US" altLang="zh-CN" dirty="0"/>
              <a:t> centrality.</a:t>
            </a:r>
          </a:p>
          <a:p>
            <a:r>
              <a:rPr lang="en-US" altLang="zh-CN" dirty="0"/>
              <a:t>Bootstrap time number: 150.</a:t>
            </a:r>
          </a:p>
        </p:txBody>
      </p:sp>
    </p:spTree>
    <p:extLst>
      <p:ext uri="{BB962C8B-B14F-4D97-AF65-F5344CB8AC3E}">
        <p14:creationId xmlns:p14="http://schemas.microsoft.com/office/powerpoint/2010/main" val="391651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60C0E0-0E2F-3606-C76E-7D4129804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157" y="341928"/>
            <a:ext cx="3886200" cy="2590800"/>
          </a:xfrm>
          <a:prstGeom prst="rect">
            <a:avLst/>
          </a:prstGeom>
        </p:spPr>
      </p:pic>
      <p:sp>
        <p:nvSpPr>
          <p:cNvPr id="5" name="TextBox 4">
            <a:extLst>
              <a:ext uri="{FF2B5EF4-FFF2-40B4-BE49-F238E27FC236}">
                <a16:creationId xmlns:a16="http://schemas.microsoft.com/office/drawing/2014/main" id="{EB130149-B091-0CD9-C514-6813F5CE035A}"/>
              </a:ext>
            </a:extLst>
          </p:cNvPr>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p>
          <a:p>
            <a:pPr algn="l"/>
            <a:r>
              <a:rPr lang="en-US" sz="1400" dirty="0">
                <a:latin typeface="Cambria Math" panose="02040503050406030204" pitchFamily="18" charset="0"/>
                <a:cs typeface="Times New Roman" panose="02020603050405020304" pitchFamily="18" charset="0"/>
              </a:rPr>
              <a:t>Red line represents t-distribution with degree of freedom=1. </a:t>
            </a:r>
          </a:p>
        </p:txBody>
      </p:sp>
      <p:pic>
        <p:nvPicPr>
          <p:cNvPr id="7" name="Picture 6">
            <a:extLst>
              <a:ext uri="{FF2B5EF4-FFF2-40B4-BE49-F238E27FC236}">
                <a16:creationId xmlns:a16="http://schemas.microsoft.com/office/drawing/2014/main" id="{6BF69840-8FEE-D257-88D2-19AA1A960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42" y="379057"/>
            <a:ext cx="3858297" cy="2572198"/>
          </a:xfrm>
          <a:prstGeom prst="rect">
            <a:avLst/>
          </a:prstGeom>
        </p:spPr>
      </p:pic>
      <p:pic>
        <p:nvPicPr>
          <p:cNvPr id="9" name="Picture 8">
            <a:extLst>
              <a:ext uri="{FF2B5EF4-FFF2-40B4-BE49-F238E27FC236}">
                <a16:creationId xmlns:a16="http://schemas.microsoft.com/office/drawing/2014/main" id="{FC6077E7-9445-A464-1405-40B149196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762058"/>
            <a:ext cx="3858298" cy="2572199"/>
          </a:xfrm>
          <a:prstGeom prst="rect">
            <a:avLst/>
          </a:prstGeom>
        </p:spPr>
      </p:pic>
      <p:pic>
        <p:nvPicPr>
          <p:cNvPr id="11" name="Picture 10">
            <a:extLst>
              <a:ext uri="{FF2B5EF4-FFF2-40B4-BE49-F238E27FC236}">
                <a16:creationId xmlns:a16="http://schemas.microsoft.com/office/drawing/2014/main" id="{0B7F2243-896D-6F15-C6CA-6C2E8A29C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3157" y="2732571"/>
            <a:ext cx="3886200" cy="2590800"/>
          </a:xfrm>
          <a:prstGeom prst="rect">
            <a:avLst/>
          </a:prstGeom>
        </p:spPr>
      </p:pic>
      <p:pic>
        <p:nvPicPr>
          <p:cNvPr id="13" name="Picture 12">
            <a:extLst>
              <a:ext uri="{FF2B5EF4-FFF2-40B4-BE49-F238E27FC236}">
                <a16:creationId xmlns:a16="http://schemas.microsoft.com/office/drawing/2014/main" id="{3524F761-D2D6-B6C7-4E15-2A201B0E99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331" y="2732572"/>
            <a:ext cx="3877006" cy="2584670"/>
          </a:xfrm>
          <a:prstGeom prst="rect">
            <a:avLst/>
          </a:prstGeom>
        </p:spPr>
      </p:pic>
      <p:pic>
        <p:nvPicPr>
          <p:cNvPr id="15" name="Picture 14">
            <a:extLst>
              <a:ext uri="{FF2B5EF4-FFF2-40B4-BE49-F238E27FC236}">
                <a16:creationId xmlns:a16="http://schemas.microsoft.com/office/drawing/2014/main" id="{3705AEED-FEF1-EE64-DBCE-E46DBC8785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5472" y="348057"/>
            <a:ext cx="3858296" cy="2572198"/>
          </a:xfrm>
          <a:prstGeom prst="rect">
            <a:avLst/>
          </a:prstGeom>
        </p:spPr>
      </p:pic>
    </p:spTree>
    <p:extLst>
      <p:ext uri="{BB962C8B-B14F-4D97-AF65-F5344CB8AC3E}">
        <p14:creationId xmlns:p14="http://schemas.microsoft.com/office/powerpoint/2010/main" val="26924550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130149-B091-0CD9-C514-6813F5CE035A}"/>
              </a:ext>
            </a:extLst>
          </p:cNvPr>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p>
          <a:p>
            <a:pPr algn="l"/>
            <a:r>
              <a:rPr lang="en-US" sz="1400" dirty="0">
                <a:latin typeface="Cambria Math" panose="02040503050406030204" pitchFamily="18" charset="0"/>
                <a:cs typeface="Times New Roman" panose="02020603050405020304" pitchFamily="18" charset="0"/>
              </a:rPr>
              <a:t>Red line represents t-distribution with degree of freedom=1. </a:t>
            </a:r>
          </a:p>
        </p:txBody>
      </p:sp>
      <p:grpSp>
        <p:nvGrpSpPr>
          <p:cNvPr id="21" name="Group 20">
            <a:extLst>
              <a:ext uri="{FF2B5EF4-FFF2-40B4-BE49-F238E27FC236}">
                <a16:creationId xmlns:a16="http://schemas.microsoft.com/office/drawing/2014/main" id="{A1AB8822-8FF3-C86A-30E1-5E5E9C3B3447}"/>
              </a:ext>
            </a:extLst>
          </p:cNvPr>
          <p:cNvGrpSpPr/>
          <p:nvPr/>
        </p:nvGrpSpPr>
        <p:grpSpPr>
          <a:xfrm>
            <a:off x="838200" y="520907"/>
            <a:ext cx="10820400" cy="4920343"/>
            <a:chOff x="963386" y="514899"/>
            <a:chExt cx="10820400" cy="4920343"/>
          </a:xfrm>
        </p:grpSpPr>
        <p:pic>
          <p:nvPicPr>
            <p:cNvPr id="3" name="Picture 2">
              <a:extLst>
                <a:ext uri="{FF2B5EF4-FFF2-40B4-BE49-F238E27FC236}">
                  <a16:creationId xmlns:a16="http://schemas.microsoft.com/office/drawing/2014/main" id="{A4556C78-F492-5386-75DF-6851C1920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386" y="514899"/>
              <a:ext cx="3657600" cy="2438400"/>
            </a:xfrm>
            <a:prstGeom prst="rect">
              <a:avLst/>
            </a:prstGeom>
          </p:spPr>
        </p:pic>
        <p:pic>
          <p:nvPicPr>
            <p:cNvPr id="8" name="Picture 7">
              <a:extLst>
                <a:ext uri="{FF2B5EF4-FFF2-40B4-BE49-F238E27FC236}">
                  <a16:creationId xmlns:a16="http://schemas.microsoft.com/office/drawing/2014/main" id="{A4692ED6-A7A2-D807-F9B8-09272F57B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586" y="2996842"/>
              <a:ext cx="3657600" cy="2438400"/>
            </a:xfrm>
            <a:prstGeom prst="rect">
              <a:avLst/>
            </a:prstGeom>
          </p:spPr>
        </p:pic>
        <p:pic>
          <p:nvPicPr>
            <p:cNvPr id="12" name="Picture 11">
              <a:extLst>
                <a:ext uri="{FF2B5EF4-FFF2-40B4-BE49-F238E27FC236}">
                  <a16:creationId xmlns:a16="http://schemas.microsoft.com/office/drawing/2014/main" id="{EA564941-0FA3-D650-F27C-4D7D5F307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950" y="524178"/>
              <a:ext cx="3657600" cy="2438400"/>
            </a:xfrm>
            <a:prstGeom prst="rect">
              <a:avLst/>
            </a:prstGeom>
          </p:spPr>
        </p:pic>
        <p:pic>
          <p:nvPicPr>
            <p:cNvPr id="16" name="Picture 15">
              <a:extLst>
                <a:ext uri="{FF2B5EF4-FFF2-40B4-BE49-F238E27FC236}">
                  <a16:creationId xmlns:a16="http://schemas.microsoft.com/office/drawing/2014/main" id="{ADFE59A0-98CE-C241-0C2E-EF6335677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186" y="2991400"/>
              <a:ext cx="3657600" cy="2438400"/>
            </a:xfrm>
            <a:prstGeom prst="rect">
              <a:avLst/>
            </a:prstGeom>
          </p:spPr>
        </p:pic>
        <p:pic>
          <p:nvPicPr>
            <p:cNvPr id="18" name="Picture 17">
              <a:extLst>
                <a:ext uri="{FF2B5EF4-FFF2-40B4-BE49-F238E27FC236}">
                  <a16:creationId xmlns:a16="http://schemas.microsoft.com/office/drawing/2014/main" id="{3454EFCC-1D4B-E3DF-31FA-5EB25CC661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6186" y="2969628"/>
              <a:ext cx="3657600" cy="2438400"/>
            </a:xfrm>
            <a:prstGeom prst="rect">
              <a:avLst/>
            </a:prstGeom>
          </p:spPr>
        </p:pic>
        <p:pic>
          <p:nvPicPr>
            <p:cNvPr id="20" name="Picture 19">
              <a:extLst>
                <a:ext uri="{FF2B5EF4-FFF2-40B4-BE49-F238E27FC236}">
                  <a16:creationId xmlns:a16="http://schemas.microsoft.com/office/drawing/2014/main" id="{AF9AB923-77E6-8947-8D87-F6EA29D15A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7200" y="525785"/>
              <a:ext cx="3657600" cy="2438400"/>
            </a:xfrm>
            <a:prstGeom prst="rect">
              <a:avLst/>
            </a:prstGeom>
          </p:spPr>
        </p:pic>
      </p:grpSp>
    </p:spTree>
    <p:extLst>
      <p:ext uri="{BB962C8B-B14F-4D97-AF65-F5344CB8AC3E}">
        <p14:creationId xmlns:p14="http://schemas.microsoft.com/office/powerpoint/2010/main" val="34756048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130149-B091-0CD9-C514-6813F5CE035A}"/>
              </a:ext>
            </a:extLst>
          </p:cNvPr>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p>
          <a:p>
            <a:pPr algn="l"/>
            <a:r>
              <a:rPr lang="en-US" sz="1400" dirty="0">
                <a:latin typeface="Cambria Math" panose="02040503050406030204" pitchFamily="18" charset="0"/>
                <a:cs typeface="Times New Roman" panose="02020603050405020304" pitchFamily="18" charset="0"/>
              </a:rPr>
              <a:t>Red line represents t-distribution with degree of freedom=1. </a:t>
            </a:r>
          </a:p>
        </p:txBody>
      </p:sp>
      <p:pic>
        <p:nvPicPr>
          <p:cNvPr id="4" name="Picture 3">
            <a:extLst>
              <a:ext uri="{FF2B5EF4-FFF2-40B4-BE49-F238E27FC236}">
                <a16:creationId xmlns:a16="http://schemas.microsoft.com/office/drawing/2014/main" id="{5188BDC3-66AF-4303-1A3F-9FD18BBF3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8843"/>
            <a:ext cx="3657600" cy="2438400"/>
          </a:xfrm>
          <a:prstGeom prst="rect">
            <a:avLst/>
          </a:prstGeom>
        </p:spPr>
      </p:pic>
      <p:pic>
        <p:nvPicPr>
          <p:cNvPr id="7" name="Picture 6">
            <a:extLst>
              <a:ext uri="{FF2B5EF4-FFF2-40B4-BE49-F238E27FC236}">
                <a16:creationId xmlns:a16="http://schemas.microsoft.com/office/drawing/2014/main" id="{DC931E1B-8F9B-413C-6CA8-846330329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14" y="3133759"/>
            <a:ext cx="3657600" cy="2438400"/>
          </a:xfrm>
          <a:prstGeom prst="rect">
            <a:avLst/>
          </a:prstGeom>
        </p:spPr>
      </p:pic>
      <p:pic>
        <p:nvPicPr>
          <p:cNvPr id="10" name="Picture 9">
            <a:extLst>
              <a:ext uri="{FF2B5EF4-FFF2-40B4-BE49-F238E27FC236}">
                <a16:creationId xmlns:a16="http://schemas.microsoft.com/office/drawing/2014/main" id="{E456E4BA-49CE-FCB3-5349-CE5DC8649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3129415"/>
            <a:ext cx="3657600" cy="2438400"/>
          </a:xfrm>
          <a:prstGeom prst="rect">
            <a:avLst/>
          </a:prstGeom>
        </p:spPr>
      </p:pic>
      <p:pic>
        <p:nvPicPr>
          <p:cNvPr id="13" name="Picture 12">
            <a:extLst>
              <a:ext uri="{FF2B5EF4-FFF2-40B4-BE49-F238E27FC236}">
                <a16:creationId xmlns:a16="http://schemas.microsoft.com/office/drawing/2014/main" id="{1B49342E-6051-972B-D629-B05D35E3D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682327"/>
            <a:ext cx="3657600" cy="2438400"/>
          </a:xfrm>
          <a:prstGeom prst="rect">
            <a:avLst/>
          </a:prstGeom>
        </p:spPr>
      </p:pic>
      <p:pic>
        <p:nvPicPr>
          <p:cNvPr id="15" name="Picture 14">
            <a:extLst>
              <a:ext uri="{FF2B5EF4-FFF2-40B4-BE49-F238E27FC236}">
                <a16:creationId xmlns:a16="http://schemas.microsoft.com/office/drawing/2014/main" id="{E52CDFAD-1951-1043-9E76-805EE0525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0243" y="3127243"/>
            <a:ext cx="3657600" cy="2438400"/>
          </a:xfrm>
          <a:prstGeom prst="rect">
            <a:avLst/>
          </a:prstGeom>
        </p:spPr>
      </p:pic>
      <p:pic>
        <p:nvPicPr>
          <p:cNvPr id="19" name="Picture 18">
            <a:extLst>
              <a:ext uri="{FF2B5EF4-FFF2-40B4-BE49-F238E27FC236}">
                <a16:creationId xmlns:a16="http://schemas.microsoft.com/office/drawing/2014/main" id="{9AB07C82-6FF7-4B47-7044-404D5A6498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4800" y="686671"/>
            <a:ext cx="3657600" cy="2438400"/>
          </a:xfrm>
          <a:prstGeom prst="rect">
            <a:avLst/>
          </a:prstGeom>
        </p:spPr>
      </p:pic>
    </p:spTree>
    <p:extLst>
      <p:ext uri="{BB962C8B-B14F-4D97-AF65-F5344CB8AC3E}">
        <p14:creationId xmlns:p14="http://schemas.microsoft.com/office/powerpoint/2010/main" val="14456196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130149-B091-0CD9-C514-6813F5CE035A}"/>
              </a:ext>
            </a:extLst>
          </p:cNvPr>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p>
          <a:p>
            <a:pPr algn="l"/>
            <a:r>
              <a:rPr lang="en-US" sz="1400" dirty="0">
                <a:latin typeface="Cambria Math" panose="02040503050406030204" pitchFamily="18" charset="0"/>
                <a:cs typeface="Times New Roman" panose="02020603050405020304" pitchFamily="18" charset="0"/>
              </a:rPr>
              <a:t>Red line represents t-distribution with degree of freedom=1. </a:t>
            </a:r>
          </a:p>
        </p:txBody>
      </p:sp>
      <p:pic>
        <p:nvPicPr>
          <p:cNvPr id="4" name="Picture 3">
            <a:extLst>
              <a:ext uri="{FF2B5EF4-FFF2-40B4-BE49-F238E27FC236}">
                <a16:creationId xmlns:a16="http://schemas.microsoft.com/office/drawing/2014/main" id="{4454BDD2-EDB7-B45A-80E1-B3AF0CDB3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800" y="502293"/>
            <a:ext cx="3657600" cy="2438400"/>
          </a:xfrm>
          <a:prstGeom prst="rect">
            <a:avLst/>
          </a:prstGeom>
        </p:spPr>
      </p:pic>
      <p:pic>
        <p:nvPicPr>
          <p:cNvPr id="7" name="Picture 6">
            <a:extLst>
              <a:ext uri="{FF2B5EF4-FFF2-40B4-BE49-F238E27FC236}">
                <a16:creationId xmlns:a16="http://schemas.microsoft.com/office/drawing/2014/main" id="{B0FE8E04-8722-BAAD-F4A6-F8834C4A4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00" y="2895600"/>
            <a:ext cx="3657600" cy="2438400"/>
          </a:xfrm>
          <a:prstGeom prst="rect">
            <a:avLst/>
          </a:prstGeom>
        </p:spPr>
      </p:pic>
      <p:pic>
        <p:nvPicPr>
          <p:cNvPr id="10" name="Picture 9">
            <a:extLst>
              <a:ext uri="{FF2B5EF4-FFF2-40B4-BE49-F238E27FC236}">
                <a16:creationId xmlns:a16="http://schemas.microsoft.com/office/drawing/2014/main" id="{3E01CB9C-F21A-D694-584B-F25E4E4E7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400" y="509457"/>
            <a:ext cx="3657600" cy="2438400"/>
          </a:xfrm>
          <a:prstGeom prst="rect">
            <a:avLst/>
          </a:prstGeom>
        </p:spPr>
      </p:pic>
      <p:pic>
        <p:nvPicPr>
          <p:cNvPr id="13" name="Picture 12">
            <a:extLst>
              <a:ext uri="{FF2B5EF4-FFF2-40B4-BE49-F238E27FC236}">
                <a16:creationId xmlns:a16="http://schemas.microsoft.com/office/drawing/2014/main" id="{8737A392-CE37-0D0B-EE1D-1AA471144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2895600"/>
            <a:ext cx="3657600" cy="2438400"/>
          </a:xfrm>
          <a:prstGeom prst="rect">
            <a:avLst/>
          </a:prstGeom>
        </p:spPr>
      </p:pic>
      <p:pic>
        <p:nvPicPr>
          <p:cNvPr id="15" name="Picture 14">
            <a:extLst>
              <a:ext uri="{FF2B5EF4-FFF2-40B4-BE49-F238E27FC236}">
                <a16:creationId xmlns:a16="http://schemas.microsoft.com/office/drawing/2014/main" id="{7604B0BC-667B-6F00-E60D-E1BE77BB8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000" y="531228"/>
            <a:ext cx="3657600" cy="2438400"/>
          </a:xfrm>
          <a:prstGeom prst="rect">
            <a:avLst/>
          </a:prstGeom>
        </p:spPr>
      </p:pic>
      <p:pic>
        <p:nvPicPr>
          <p:cNvPr id="19" name="Picture 18">
            <a:extLst>
              <a:ext uri="{FF2B5EF4-FFF2-40B4-BE49-F238E27FC236}">
                <a16:creationId xmlns:a16="http://schemas.microsoft.com/office/drawing/2014/main" id="{ACEBE7F4-90FA-D9BA-CB5D-0B0CE37450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1000" y="2895600"/>
            <a:ext cx="3657600" cy="2438400"/>
          </a:xfrm>
          <a:prstGeom prst="rect">
            <a:avLst/>
          </a:prstGeom>
        </p:spPr>
      </p:pic>
    </p:spTree>
    <p:extLst>
      <p:ext uri="{BB962C8B-B14F-4D97-AF65-F5344CB8AC3E}">
        <p14:creationId xmlns:p14="http://schemas.microsoft.com/office/powerpoint/2010/main" val="53904853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130149-B091-0CD9-C514-6813F5CE035A}"/>
              </a:ext>
            </a:extLst>
          </p:cNvPr>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p>
          <a:p>
            <a:pPr algn="l"/>
            <a:r>
              <a:rPr lang="en-US" sz="1400" dirty="0">
                <a:latin typeface="Cambria Math" panose="02040503050406030204" pitchFamily="18" charset="0"/>
                <a:cs typeface="Times New Roman" panose="02020603050405020304" pitchFamily="18" charset="0"/>
              </a:rPr>
              <a:t>Red line represents t-distribution with degree of freedom=1. </a:t>
            </a:r>
          </a:p>
        </p:txBody>
      </p:sp>
      <p:pic>
        <p:nvPicPr>
          <p:cNvPr id="4" name="Picture 3">
            <a:extLst>
              <a:ext uri="{FF2B5EF4-FFF2-40B4-BE49-F238E27FC236}">
                <a16:creationId xmlns:a16="http://schemas.microsoft.com/office/drawing/2014/main" id="{40D4D728-2108-BC1E-6544-D654863A8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558" y="631871"/>
            <a:ext cx="3657600" cy="2438400"/>
          </a:xfrm>
          <a:prstGeom prst="rect">
            <a:avLst/>
          </a:prstGeom>
        </p:spPr>
      </p:pic>
      <p:pic>
        <p:nvPicPr>
          <p:cNvPr id="7" name="Picture 6">
            <a:extLst>
              <a:ext uri="{FF2B5EF4-FFF2-40B4-BE49-F238E27FC236}">
                <a16:creationId xmlns:a16="http://schemas.microsoft.com/office/drawing/2014/main" id="{B8A0E010-1940-5E42-B40E-2FA21287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558" y="3016078"/>
            <a:ext cx="3657600" cy="2438400"/>
          </a:xfrm>
          <a:prstGeom prst="rect">
            <a:avLst/>
          </a:prstGeom>
        </p:spPr>
      </p:pic>
      <p:pic>
        <p:nvPicPr>
          <p:cNvPr id="10" name="Picture 9">
            <a:extLst>
              <a:ext uri="{FF2B5EF4-FFF2-40B4-BE49-F238E27FC236}">
                <a16:creationId xmlns:a16="http://schemas.microsoft.com/office/drawing/2014/main" id="{959B5E62-37F5-DBB3-DEBF-7EEFD5836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686" y="627999"/>
            <a:ext cx="3657600" cy="2438400"/>
          </a:xfrm>
          <a:prstGeom prst="rect">
            <a:avLst/>
          </a:prstGeom>
        </p:spPr>
      </p:pic>
      <p:pic>
        <p:nvPicPr>
          <p:cNvPr id="13" name="Picture 12">
            <a:extLst>
              <a:ext uri="{FF2B5EF4-FFF2-40B4-BE49-F238E27FC236}">
                <a16:creationId xmlns:a16="http://schemas.microsoft.com/office/drawing/2014/main" id="{70929411-C009-E6DB-CD91-457BCFF92E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969628"/>
            <a:ext cx="3657600" cy="2438400"/>
          </a:xfrm>
          <a:prstGeom prst="rect">
            <a:avLst/>
          </a:prstGeom>
        </p:spPr>
      </p:pic>
      <p:pic>
        <p:nvPicPr>
          <p:cNvPr id="15" name="Picture 14">
            <a:extLst>
              <a:ext uri="{FF2B5EF4-FFF2-40B4-BE49-F238E27FC236}">
                <a16:creationId xmlns:a16="http://schemas.microsoft.com/office/drawing/2014/main" id="{C92B0B4C-03B7-3D34-4FB2-6DA58D7796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00" y="681228"/>
            <a:ext cx="3657600" cy="2438400"/>
          </a:xfrm>
          <a:prstGeom prst="rect">
            <a:avLst/>
          </a:prstGeom>
        </p:spPr>
      </p:pic>
      <p:pic>
        <p:nvPicPr>
          <p:cNvPr id="19" name="Picture 18">
            <a:extLst>
              <a:ext uri="{FF2B5EF4-FFF2-40B4-BE49-F238E27FC236}">
                <a16:creationId xmlns:a16="http://schemas.microsoft.com/office/drawing/2014/main" id="{4725C01A-0315-16A1-E044-D99406B387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7200" y="2969628"/>
            <a:ext cx="3657600" cy="2438400"/>
          </a:xfrm>
          <a:prstGeom prst="rect">
            <a:avLst/>
          </a:prstGeom>
        </p:spPr>
      </p:pic>
    </p:spTree>
    <p:extLst>
      <p:ext uri="{BB962C8B-B14F-4D97-AF65-F5344CB8AC3E}">
        <p14:creationId xmlns:p14="http://schemas.microsoft.com/office/powerpoint/2010/main" val="16397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(p=0.8)</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85382" y="3429000"/>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pic>
        <p:nvPicPr>
          <p:cNvPr id="7" name="Picture 6">
            <a:extLst>
              <a:ext uri="{FF2B5EF4-FFF2-40B4-BE49-F238E27FC236}">
                <a16:creationId xmlns:a16="http://schemas.microsoft.com/office/drawing/2014/main" id="{C3485525-0554-4CB2-8822-FB298199A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15" y="485746"/>
            <a:ext cx="5244353" cy="5029200"/>
          </a:xfrm>
          <a:prstGeom prst="rect">
            <a:avLst/>
          </a:prstGeom>
        </p:spPr>
      </p:pic>
      <p:sp>
        <p:nvSpPr>
          <p:cNvPr id="18" name="TextBox 17">
            <a:extLst>
              <a:ext uri="{FF2B5EF4-FFF2-40B4-BE49-F238E27FC236}">
                <a16:creationId xmlns:a16="http://schemas.microsoft.com/office/drawing/2014/main" id="{5D619B93-D0D9-4D23-AE9B-0B701E12E55E}"/>
              </a:ext>
            </a:extLst>
          </p:cNvPr>
          <p:cNvSpPr txBox="1"/>
          <p:nvPr/>
        </p:nvSpPr>
        <p:spPr>
          <a:xfrm>
            <a:off x="6478388" y="6413269"/>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3" name="Picture 2">
            <a:extLst>
              <a:ext uri="{FF2B5EF4-FFF2-40B4-BE49-F238E27FC236}">
                <a16:creationId xmlns:a16="http://schemas.microsoft.com/office/drawing/2014/main" id="{01DEE05D-5516-45A5-82F1-75778B66426E}"/>
              </a:ext>
            </a:extLst>
          </p:cNvPr>
          <p:cNvPicPr>
            <a:picLocks noChangeAspect="1"/>
          </p:cNvPicPr>
          <p:nvPr/>
        </p:nvPicPr>
        <p:blipFill>
          <a:blip r:embed="rId3"/>
          <a:stretch>
            <a:fillRect/>
          </a:stretch>
        </p:blipFill>
        <p:spPr>
          <a:xfrm>
            <a:off x="6552304" y="485746"/>
            <a:ext cx="5341079" cy="2943254"/>
          </a:xfrm>
          <a:prstGeom prst="rect">
            <a:avLst/>
          </a:prstGeom>
        </p:spPr>
      </p:pic>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4"/>
          <a:stretch>
            <a:fillRect/>
          </a:stretch>
        </p:blipFill>
        <p:spPr>
          <a:xfrm>
            <a:off x="6685382" y="3806060"/>
            <a:ext cx="4857420" cy="2668553"/>
          </a:xfrm>
          <a:prstGeom prst="rect">
            <a:avLst/>
          </a:prstGeom>
        </p:spPr>
      </p:pic>
    </p:spTree>
    <p:extLst>
      <p:ext uri="{BB962C8B-B14F-4D97-AF65-F5344CB8AC3E}">
        <p14:creationId xmlns:p14="http://schemas.microsoft.com/office/powerpoint/2010/main" val="3628547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130149-B091-0CD9-C514-6813F5CE035A}"/>
              </a:ext>
            </a:extLst>
          </p:cNvPr>
          <p:cNvSpPr txBox="1"/>
          <p:nvPr/>
        </p:nvSpPr>
        <p:spPr>
          <a:xfrm>
            <a:off x="457200" y="5410200"/>
            <a:ext cx="11039561" cy="954107"/>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t-statistic frequency of t-test between bootstrap IPF adjacency matrices centralities and bootstrap Control adjacency matrices centralities.</a:t>
            </a:r>
          </a:p>
          <a:p>
            <a:pPr algn="l"/>
            <a:r>
              <a:rPr lang="en-US" sz="1400" dirty="0">
                <a:latin typeface="Cambria Math" panose="02040503050406030204" pitchFamily="18" charset="0"/>
                <a:cs typeface="Times New Roman" panose="02020603050405020304" pitchFamily="18" charset="0"/>
              </a:rPr>
              <a:t>Green histogram represents bootstrapping from the original IPF group.</a:t>
            </a:r>
          </a:p>
          <a:p>
            <a:pPr algn="l"/>
            <a:r>
              <a:rPr lang="en-US" sz="1400" dirty="0">
                <a:latin typeface="Cambria Math" panose="02040503050406030204" pitchFamily="18" charset="0"/>
                <a:cs typeface="Times New Roman" panose="02020603050405020304" pitchFamily="18" charset="0"/>
              </a:rPr>
              <a:t>Blue histogram represents bootstrapping from the original Control group.</a:t>
            </a:r>
          </a:p>
          <a:p>
            <a:pPr algn="l"/>
            <a:r>
              <a:rPr lang="en-US" sz="1400" dirty="0">
                <a:latin typeface="Cambria Math" panose="02040503050406030204" pitchFamily="18" charset="0"/>
                <a:cs typeface="Times New Roman" panose="02020603050405020304" pitchFamily="18" charset="0"/>
              </a:rPr>
              <a:t>Red line represents t-distribution with degree of freedom=1. </a:t>
            </a:r>
          </a:p>
        </p:txBody>
      </p:sp>
      <p:pic>
        <p:nvPicPr>
          <p:cNvPr id="4" name="Picture 3">
            <a:extLst>
              <a:ext uri="{FF2B5EF4-FFF2-40B4-BE49-F238E27FC236}">
                <a16:creationId xmlns:a16="http://schemas.microsoft.com/office/drawing/2014/main" id="{5C76B2CE-AF3E-652C-525F-4F9542701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651" y="850713"/>
            <a:ext cx="2743200" cy="1828800"/>
          </a:xfrm>
          <a:prstGeom prst="rect">
            <a:avLst/>
          </a:prstGeom>
        </p:spPr>
      </p:pic>
      <p:pic>
        <p:nvPicPr>
          <p:cNvPr id="7" name="Picture 6">
            <a:extLst>
              <a:ext uri="{FF2B5EF4-FFF2-40B4-BE49-F238E27FC236}">
                <a16:creationId xmlns:a16="http://schemas.microsoft.com/office/drawing/2014/main" id="{1640EAAE-1041-2178-FB51-93C431317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51" y="3109942"/>
            <a:ext cx="2743200" cy="1828800"/>
          </a:xfrm>
          <a:prstGeom prst="rect">
            <a:avLst/>
          </a:prstGeom>
        </p:spPr>
      </p:pic>
      <p:pic>
        <p:nvPicPr>
          <p:cNvPr id="10" name="Picture 9">
            <a:extLst>
              <a:ext uri="{FF2B5EF4-FFF2-40B4-BE49-F238E27FC236}">
                <a16:creationId xmlns:a16="http://schemas.microsoft.com/office/drawing/2014/main" id="{A25D7682-8A9B-76EA-2EB8-AB61B3561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842342"/>
            <a:ext cx="2743200" cy="1828800"/>
          </a:xfrm>
          <a:prstGeom prst="rect">
            <a:avLst/>
          </a:prstGeom>
        </p:spPr>
      </p:pic>
      <p:pic>
        <p:nvPicPr>
          <p:cNvPr id="13" name="Picture 12">
            <a:extLst>
              <a:ext uri="{FF2B5EF4-FFF2-40B4-BE49-F238E27FC236}">
                <a16:creationId xmlns:a16="http://schemas.microsoft.com/office/drawing/2014/main" id="{1393DE57-F641-F8A5-5164-B4D412823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972" y="3104698"/>
            <a:ext cx="2743200" cy="1828800"/>
          </a:xfrm>
          <a:prstGeom prst="rect">
            <a:avLst/>
          </a:prstGeom>
        </p:spPr>
      </p:pic>
      <p:pic>
        <p:nvPicPr>
          <p:cNvPr id="15" name="Picture 14">
            <a:extLst>
              <a:ext uri="{FF2B5EF4-FFF2-40B4-BE49-F238E27FC236}">
                <a16:creationId xmlns:a16="http://schemas.microsoft.com/office/drawing/2014/main" id="{BF78A134-D6FC-50BE-E4EE-588ACF8F25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3043" y="3108514"/>
            <a:ext cx="2743200" cy="1828800"/>
          </a:xfrm>
          <a:prstGeom prst="rect">
            <a:avLst/>
          </a:prstGeom>
        </p:spPr>
      </p:pic>
      <p:pic>
        <p:nvPicPr>
          <p:cNvPr id="19" name="Picture 18">
            <a:extLst>
              <a:ext uri="{FF2B5EF4-FFF2-40B4-BE49-F238E27FC236}">
                <a16:creationId xmlns:a16="http://schemas.microsoft.com/office/drawing/2014/main" id="{8718A73D-D764-5CB2-F572-79995534A0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8494" y="842342"/>
            <a:ext cx="2743200" cy="1828800"/>
          </a:xfrm>
          <a:prstGeom prst="rect">
            <a:avLst/>
          </a:prstGeom>
        </p:spPr>
      </p:pic>
      <p:pic>
        <p:nvPicPr>
          <p:cNvPr id="23" name="Picture 22">
            <a:extLst>
              <a:ext uri="{FF2B5EF4-FFF2-40B4-BE49-F238E27FC236}">
                <a16:creationId xmlns:a16="http://schemas.microsoft.com/office/drawing/2014/main" id="{9E7009F8-C160-C194-11DF-D1139C0237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5400" y="850713"/>
            <a:ext cx="2743200" cy="1828800"/>
          </a:xfrm>
          <a:prstGeom prst="rect">
            <a:avLst/>
          </a:prstGeom>
        </p:spPr>
      </p:pic>
      <p:pic>
        <p:nvPicPr>
          <p:cNvPr id="25" name="Picture 24">
            <a:extLst>
              <a:ext uri="{FF2B5EF4-FFF2-40B4-BE49-F238E27FC236}">
                <a16:creationId xmlns:a16="http://schemas.microsoft.com/office/drawing/2014/main" id="{DDDD923B-EDC3-EC28-5039-4A3329D7DE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7171" y="3114828"/>
            <a:ext cx="2743200" cy="1828800"/>
          </a:xfrm>
          <a:prstGeom prst="rect">
            <a:avLst/>
          </a:prstGeom>
        </p:spPr>
      </p:pic>
    </p:spTree>
    <p:extLst>
      <p:ext uri="{BB962C8B-B14F-4D97-AF65-F5344CB8AC3E}">
        <p14:creationId xmlns:p14="http://schemas.microsoft.com/office/powerpoint/2010/main" val="12137359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90EA08-6768-BFA9-FD4E-26284BE6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357" y="4272643"/>
            <a:ext cx="2743200" cy="1828800"/>
          </a:xfrm>
          <a:prstGeom prst="rect">
            <a:avLst/>
          </a:prstGeom>
        </p:spPr>
      </p:pic>
      <p:pic>
        <p:nvPicPr>
          <p:cNvPr id="5" name="Picture 4">
            <a:extLst>
              <a:ext uri="{FF2B5EF4-FFF2-40B4-BE49-F238E27FC236}">
                <a16:creationId xmlns:a16="http://schemas.microsoft.com/office/drawing/2014/main" id="{E7472F45-559D-CEDA-2680-3BB6B3104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057" y="4299857"/>
            <a:ext cx="2743200" cy="1828800"/>
          </a:xfrm>
          <a:prstGeom prst="rect">
            <a:avLst/>
          </a:prstGeom>
        </p:spPr>
      </p:pic>
      <p:pic>
        <p:nvPicPr>
          <p:cNvPr id="7" name="Picture 6">
            <a:extLst>
              <a:ext uri="{FF2B5EF4-FFF2-40B4-BE49-F238E27FC236}">
                <a16:creationId xmlns:a16="http://schemas.microsoft.com/office/drawing/2014/main" id="{D206B720-1018-E939-E514-6E15DD6C1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299857"/>
            <a:ext cx="2743200" cy="1828800"/>
          </a:xfrm>
          <a:prstGeom prst="rect">
            <a:avLst/>
          </a:prstGeom>
        </p:spPr>
      </p:pic>
      <p:pic>
        <p:nvPicPr>
          <p:cNvPr id="9" name="Picture 8">
            <a:extLst>
              <a:ext uri="{FF2B5EF4-FFF2-40B4-BE49-F238E27FC236}">
                <a16:creationId xmlns:a16="http://schemas.microsoft.com/office/drawing/2014/main" id="{95B30293-48D6-283F-F36F-34D49FD77B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2286000"/>
            <a:ext cx="2743200" cy="1828800"/>
          </a:xfrm>
          <a:prstGeom prst="rect">
            <a:avLst/>
          </a:prstGeom>
        </p:spPr>
      </p:pic>
      <p:pic>
        <p:nvPicPr>
          <p:cNvPr id="11" name="Picture 10">
            <a:extLst>
              <a:ext uri="{FF2B5EF4-FFF2-40B4-BE49-F238E27FC236}">
                <a16:creationId xmlns:a16="http://schemas.microsoft.com/office/drawing/2014/main" id="{465A005C-C647-F0F8-4D84-7C9DA5CB88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286" y="2286000"/>
            <a:ext cx="2743200" cy="1828800"/>
          </a:xfrm>
          <a:prstGeom prst="rect">
            <a:avLst/>
          </a:prstGeom>
        </p:spPr>
      </p:pic>
      <p:pic>
        <p:nvPicPr>
          <p:cNvPr id="15" name="Picture 14">
            <a:extLst>
              <a:ext uri="{FF2B5EF4-FFF2-40B4-BE49-F238E27FC236}">
                <a16:creationId xmlns:a16="http://schemas.microsoft.com/office/drawing/2014/main" id="{CE7F3DD0-1DBF-4F4D-BDE9-01938D6CFB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486" y="2286000"/>
            <a:ext cx="2743200" cy="1828800"/>
          </a:xfrm>
          <a:prstGeom prst="rect">
            <a:avLst/>
          </a:prstGeom>
        </p:spPr>
      </p:pic>
      <p:pic>
        <p:nvPicPr>
          <p:cNvPr id="17" name="Picture 16">
            <a:extLst>
              <a:ext uri="{FF2B5EF4-FFF2-40B4-BE49-F238E27FC236}">
                <a16:creationId xmlns:a16="http://schemas.microsoft.com/office/drawing/2014/main" id="{2059DD75-350B-1970-F5AB-54E96EB0A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3357" y="361950"/>
            <a:ext cx="2743200" cy="1828800"/>
          </a:xfrm>
          <a:prstGeom prst="rect">
            <a:avLst/>
          </a:prstGeom>
        </p:spPr>
      </p:pic>
      <p:pic>
        <p:nvPicPr>
          <p:cNvPr id="19" name="Picture 18">
            <a:extLst>
              <a:ext uri="{FF2B5EF4-FFF2-40B4-BE49-F238E27FC236}">
                <a16:creationId xmlns:a16="http://schemas.microsoft.com/office/drawing/2014/main" id="{EA75C244-A1EE-D252-2C23-269ED21931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5600" y="367393"/>
            <a:ext cx="2743200" cy="1828800"/>
          </a:xfrm>
          <a:prstGeom prst="rect">
            <a:avLst/>
          </a:prstGeom>
        </p:spPr>
      </p:pic>
      <p:pic>
        <p:nvPicPr>
          <p:cNvPr id="21" name="Picture 20">
            <a:extLst>
              <a:ext uri="{FF2B5EF4-FFF2-40B4-BE49-F238E27FC236}">
                <a16:creationId xmlns:a16="http://schemas.microsoft.com/office/drawing/2014/main" id="{A93450AA-D869-68EB-D88F-E835CFD05E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486" y="397329"/>
            <a:ext cx="2743200" cy="1828800"/>
          </a:xfrm>
          <a:prstGeom prst="rect">
            <a:avLst/>
          </a:prstGeom>
        </p:spPr>
      </p:pic>
      <p:sp>
        <p:nvSpPr>
          <p:cNvPr id="22" name="TextBox 21">
            <a:extLst>
              <a:ext uri="{FF2B5EF4-FFF2-40B4-BE49-F238E27FC236}">
                <a16:creationId xmlns:a16="http://schemas.microsoft.com/office/drawing/2014/main" id="{68D6B92D-BF22-0855-D686-F5F305A529DC}"/>
              </a:ext>
            </a:extLst>
          </p:cNvPr>
          <p:cNvSpPr txBox="1"/>
          <p:nvPr/>
        </p:nvSpPr>
        <p:spPr>
          <a:xfrm>
            <a:off x="8763000" y="990600"/>
            <a:ext cx="3270704" cy="523220"/>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Generated size comparison in bootstrap.</a:t>
            </a:r>
          </a:p>
          <a:p>
            <a:pPr algn="l"/>
            <a:r>
              <a:rPr lang="en-US" sz="1400" dirty="0">
                <a:latin typeface="Cambria Math" panose="02040503050406030204" pitchFamily="18" charset="0"/>
                <a:cs typeface="Times New Roman" panose="02020603050405020304" pitchFamily="18" charset="0"/>
              </a:rPr>
              <a:t>(</a:t>
            </a:r>
            <a:r>
              <a:rPr lang="en-US" sz="1400" dirty="0" err="1">
                <a:latin typeface="Cambria Math" panose="02040503050406030204" pitchFamily="18" charset="0"/>
                <a:cs typeface="Times New Roman" panose="02020603050405020304" pitchFamily="18" charset="0"/>
              </a:rPr>
              <a:t>celltype</a:t>
            </a:r>
            <a:r>
              <a:rPr lang="en-US" sz="1400" dirty="0">
                <a:latin typeface="Cambria Math" panose="02040503050406030204" pitchFamily="18" charset="0"/>
                <a:cs typeface="Times New Roman" panose="02020603050405020304" pitchFamily="18" charset="0"/>
              </a:rPr>
              <a:t> ATII)</a:t>
            </a:r>
          </a:p>
        </p:txBody>
      </p:sp>
    </p:spTree>
    <p:extLst>
      <p:ext uri="{BB962C8B-B14F-4D97-AF65-F5344CB8AC3E}">
        <p14:creationId xmlns:p14="http://schemas.microsoft.com/office/powerpoint/2010/main" val="34320014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2B2CB-C1A8-6FFD-0532-EBE277E85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685" y="4572000"/>
            <a:ext cx="2743200" cy="1828800"/>
          </a:xfrm>
          <a:prstGeom prst="rect">
            <a:avLst/>
          </a:prstGeom>
        </p:spPr>
      </p:pic>
      <p:pic>
        <p:nvPicPr>
          <p:cNvPr id="5" name="Picture 4">
            <a:extLst>
              <a:ext uri="{FF2B5EF4-FFF2-40B4-BE49-F238E27FC236}">
                <a16:creationId xmlns:a16="http://schemas.microsoft.com/office/drawing/2014/main" id="{54802767-E1B3-5287-1058-C411C9FAA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171" y="4583114"/>
            <a:ext cx="2743200" cy="1828800"/>
          </a:xfrm>
          <a:prstGeom prst="rect">
            <a:avLst/>
          </a:prstGeom>
        </p:spPr>
      </p:pic>
      <p:pic>
        <p:nvPicPr>
          <p:cNvPr id="7" name="Picture 6">
            <a:extLst>
              <a:ext uri="{FF2B5EF4-FFF2-40B4-BE49-F238E27FC236}">
                <a16:creationId xmlns:a16="http://schemas.microsoft.com/office/drawing/2014/main" id="{2366624A-A950-EA82-9C5E-9E88BCA008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605114"/>
            <a:ext cx="2743200" cy="1828800"/>
          </a:xfrm>
          <a:prstGeom prst="rect">
            <a:avLst/>
          </a:prstGeom>
        </p:spPr>
      </p:pic>
      <p:pic>
        <p:nvPicPr>
          <p:cNvPr id="9" name="Picture 8">
            <a:extLst>
              <a:ext uri="{FF2B5EF4-FFF2-40B4-BE49-F238E27FC236}">
                <a16:creationId xmlns:a16="http://schemas.microsoft.com/office/drawing/2014/main" id="{5B136328-6F4B-4053-019D-F2AF400B0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371" y="2514600"/>
            <a:ext cx="2743200" cy="1828800"/>
          </a:xfrm>
          <a:prstGeom prst="rect">
            <a:avLst/>
          </a:prstGeom>
        </p:spPr>
      </p:pic>
      <p:pic>
        <p:nvPicPr>
          <p:cNvPr id="11" name="Picture 10">
            <a:extLst>
              <a:ext uri="{FF2B5EF4-FFF2-40B4-BE49-F238E27FC236}">
                <a16:creationId xmlns:a16="http://schemas.microsoft.com/office/drawing/2014/main" id="{C82234F5-1CE9-8F12-F438-8AE4B210ED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3185" y="2514600"/>
            <a:ext cx="2743200" cy="1828800"/>
          </a:xfrm>
          <a:prstGeom prst="rect">
            <a:avLst/>
          </a:prstGeom>
        </p:spPr>
      </p:pic>
      <p:pic>
        <p:nvPicPr>
          <p:cNvPr id="13" name="Picture 12">
            <a:extLst>
              <a:ext uri="{FF2B5EF4-FFF2-40B4-BE49-F238E27FC236}">
                <a16:creationId xmlns:a16="http://schemas.microsoft.com/office/drawing/2014/main" id="{DF02A9D3-49A9-74A8-7701-B2BA573333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2531157"/>
            <a:ext cx="2743200" cy="1828800"/>
          </a:xfrm>
          <a:prstGeom prst="rect">
            <a:avLst/>
          </a:prstGeom>
        </p:spPr>
      </p:pic>
      <p:pic>
        <p:nvPicPr>
          <p:cNvPr id="15" name="Picture 14">
            <a:extLst>
              <a:ext uri="{FF2B5EF4-FFF2-40B4-BE49-F238E27FC236}">
                <a16:creationId xmlns:a16="http://schemas.microsoft.com/office/drawing/2014/main" id="{1B4F81D7-CE68-CBFD-77AE-92D88836B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3600" y="457200"/>
            <a:ext cx="2743200" cy="1828800"/>
          </a:xfrm>
          <a:prstGeom prst="rect">
            <a:avLst/>
          </a:prstGeom>
        </p:spPr>
      </p:pic>
      <p:pic>
        <p:nvPicPr>
          <p:cNvPr id="17" name="Picture 16">
            <a:extLst>
              <a:ext uri="{FF2B5EF4-FFF2-40B4-BE49-F238E27FC236}">
                <a16:creationId xmlns:a16="http://schemas.microsoft.com/office/drawing/2014/main" id="{F57106D7-449E-EF54-E0BA-879B48E098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 y="457200"/>
            <a:ext cx="2743200" cy="1828800"/>
          </a:xfrm>
          <a:prstGeom prst="rect">
            <a:avLst/>
          </a:prstGeom>
        </p:spPr>
      </p:pic>
      <p:pic>
        <p:nvPicPr>
          <p:cNvPr id="19" name="Picture 18">
            <a:extLst>
              <a:ext uri="{FF2B5EF4-FFF2-40B4-BE49-F238E27FC236}">
                <a16:creationId xmlns:a16="http://schemas.microsoft.com/office/drawing/2014/main" id="{A17C3DDD-104F-4B2E-2B2D-805D943C0F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0400" y="457200"/>
            <a:ext cx="2743200" cy="1828800"/>
          </a:xfrm>
          <a:prstGeom prst="rect">
            <a:avLst/>
          </a:prstGeom>
        </p:spPr>
      </p:pic>
      <p:sp>
        <p:nvSpPr>
          <p:cNvPr id="20" name="TextBox 19">
            <a:extLst>
              <a:ext uri="{FF2B5EF4-FFF2-40B4-BE49-F238E27FC236}">
                <a16:creationId xmlns:a16="http://schemas.microsoft.com/office/drawing/2014/main" id="{0F3A4A8C-001A-CCF3-C668-093AACB5904B}"/>
              </a:ext>
            </a:extLst>
          </p:cNvPr>
          <p:cNvSpPr txBox="1"/>
          <p:nvPr/>
        </p:nvSpPr>
        <p:spPr>
          <a:xfrm>
            <a:off x="8773885" y="1066800"/>
            <a:ext cx="3270704" cy="523220"/>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Generated size comparison in bootstrap.</a:t>
            </a:r>
          </a:p>
          <a:p>
            <a:pPr algn="l"/>
            <a:r>
              <a:rPr lang="en-US" sz="1400" dirty="0">
                <a:latin typeface="Cambria Math" panose="02040503050406030204" pitchFamily="18" charset="0"/>
                <a:cs typeface="Times New Roman" panose="02020603050405020304" pitchFamily="18" charset="0"/>
              </a:rPr>
              <a:t>(</a:t>
            </a:r>
            <a:r>
              <a:rPr lang="en-US" sz="1400" dirty="0" err="1">
                <a:latin typeface="Cambria Math" panose="02040503050406030204" pitchFamily="18" charset="0"/>
                <a:cs typeface="Times New Roman" panose="02020603050405020304" pitchFamily="18" charset="0"/>
              </a:rPr>
              <a:t>celltype</a:t>
            </a:r>
            <a:r>
              <a:rPr lang="en-US" sz="1400" dirty="0">
                <a:latin typeface="Cambria Math" panose="02040503050406030204" pitchFamily="18" charset="0"/>
                <a:cs typeface="Times New Roman" panose="02020603050405020304" pitchFamily="18" charset="0"/>
              </a:rPr>
              <a:t> </a:t>
            </a:r>
            <a:r>
              <a:rPr lang="en-US" sz="1400" dirty="0" err="1">
                <a:latin typeface="Cambria Math" panose="02040503050406030204" pitchFamily="18" charset="0"/>
                <a:cs typeface="Times New Roman" panose="02020603050405020304" pitchFamily="18" charset="0"/>
              </a:rPr>
              <a:t>Ionocyte</a:t>
            </a:r>
            <a:r>
              <a:rPr lang="en-US" sz="1400" dirty="0">
                <a:latin typeface="Cambria Math" panose="02040503050406030204" pitchFamily="18" charset="0"/>
                <a:cs typeface="Times New Roman" panose="02020603050405020304" pitchFamily="18" charset="0"/>
              </a:rPr>
              <a:t>)</a:t>
            </a:r>
          </a:p>
        </p:txBody>
      </p:sp>
    </p:spTree>
    <p:extLst>
      <p:ext uri="{BB962C8B-B14F-4D97-AF65-F5344CB8AC3E}">
        <p14:creationId xmlns:p14="http://schemas.microsoft.com/office/powerpoint/2010/main" val="301365014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91EF66A-82FB-7D98-7640-9EF97BAFC41B}"/>
              </a:ext>
            </a:extLst>
          </p:cNvPr>
          <p:cNvGrpSpPr/>
          <p:nvPr/>
        </p:nvGrpSpPr>
        <p:grpSpPr>
          <a:xfrm>
            <a:off x="1586553" y="877336"/>
            <a:ext cx="1508040" cy="654840"/>
            <a:chOff x="1586553" y="877336"/>
            <a:chExt cx="1508040" cy="65484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D89D462-175C-85AC-ADEA-D8AE250FCA23}"/>
                    </a:ext>
                  </a:extLst>
                </p14:cNvPr>
                <p14:cNvContentPartPr/>
                <p14:nvPr/>
              </p14:nvContentPartPr>
              <p14:xfrm>
                <a:off x="1586553" y="997936"/>
                <a:ext cx="20160" cy="360000"/>
              </p14:xfrm>
            </p:contentPart>
          </mc:Choice>
          <mc:Fallback xmlns="">
            <p:pic>
              <p:nvPicPr>
                <p:cNvPr id="2" name="Ink 1">
                  <a:extLst>
                    <a:ext uri="{FF2B5EF4-FFF2-40B4-BE49-F238E27FC236}">
                      <a16:creationId xmlns:a16="http://schemas.microsoft.com/office/drawing/2014/main" id="{9D89D462-175C-85AC-ADEA-D8AE250FCA23}"/>
                    </a:ext>
                  </a:extLst>
                </p:cNvPr>
                <p:cNvPicPr/>
                <p:nvPr/>
              </p:nvPicPr>
              <p:blipFill>
                <a:blip r:embed="rId3"/>
                <a:stretch>
                  <a:fillRect/>
                </a:stretch>
              </p:blipFill>
              <p:spPr>
                <a:xfrm>
                  <a:off x="1550913" y="962296"/>
                  <a:ext cx="9180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50D381A-0C24-B8AC-2AD4-FE1CB908B0BD}"/>
                    </a:ext>
                  </a:extLst>
                </p14:cNvPr>
                <p14:cNvContentPartPr/>
                <p14:nvPr/>
              </p14:nvContentPartPr>
              <p14:xfrm>
                <a:off x="1674393" y="877336"/>
                <a:ext cx="125280" cy="503640"/>
              </p14:xfrm>
            </p:contentPart>
          </mc:Choice>
          <mc:Fallback xmlns="">
            <p:pic>
              <p:nvPicPr>
                <p:cNvPr id="3" name="Ink 2">
                  <a:extLst>
                    <a:ext uri="{FF2B5EF4-FFF2-40B4-BE49-F238E27FC236}">
                      <a16:creationId xmlns:a16="http://schemas.microsoft.com/office/drawing/2014/main" id="{450D381A-0C24-B8AC-2AD4-FE1CB908B0BD}"/>
                    </a:ext>
                  </a:extLst>
                </p:cNvPr>
                <p:cNvPicPr/>
                <p:nvPr/>
              </p:nvPicPr>
              <p:blipFill>
                <a:blip r:embed="rId5"/>
                <a:stretch>
                  <a:fillRect/>
                </a:stretch>
              </p:blipFill>
              <p:spPr>
                <a:xfrm>
                  <a:off x="1638393" y="841696"/>
                  <a:ext cx="19692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13817BC-314A-7163-6FA0-1AD6EC2E80AA}"/>
                    </a:ext>
                  </a:extLst>
                </p14:cNvPr>
                <p14:cNvContentPartPr/>
                <p14:nvPr/>
              </p14:nvContentPartPr>
              <p14:xfrm>
                <a:off x="1829913" y="1200616"/>
                <a:ext cx="109440" cy="65520"/>
              </p14:xfrm>
            </p:contentPart>
          </mc:Choice>
          <mc:Fallback xmlns="">
            <p:pic>
              <p:nvPicPr>
                <p:cNvPr id="4" name="Ink 3">
                  <a:extLst>
                    <a:ext uri="{FF2B5EF4-FFF2-40B4-BE49-F238E27FC236}">
                      <a16:creationId xmlns:a16="http://schemas.microsoft.com/office/drawing/2014/main" id="{313817BC-314A-7163-6FA0-1AD6EC2E80AA}"/>
                    </a:ext>
                  </a:extLst>
                </p:cNvPr>
                <p:cNvPicPr/>
                <p:nvPr/>
              </p:nvPicPr>
              <p:blipFill>
                <a:blip r:embed="rId7"/>
                <a:stretch>
                  <a:fillRect/>
                </a:stretch>
              </p:blipFill>
              <p:spPr>
                <a:xfrm>
                  <a:off x="1793913" y="1164616"/>
                  <a:ext cx="181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DBAFB432-BDFB-C574-5552-A2A9032B3BDD}"/>
                    </a:ext>
                  </a:extLst>
                </p14:cNvPr>
                <p14:cNvContentPartPr/>
                <p14:nvPr/>
              </p14:nvContentPartPr>
              <p14:xfrm>
                <a:off x="1968873" y="1225456"/>
                <a:ext cx="227520" cy="79920"/>
              </p14:xfrm>
            </p:contentPart>
          </mc:Choice>
          <mc:Fallback xmlns="">
            <p:pic>
              <p:nvPicPr>
                <p:cNvPr id="5" name="Ink 4">
                  <a:extLst>
                    <a:ext uri="{FF2B5EF4-FFF2-40B4-BE49-F238E27FC236}">
                      <a16:creationId xmlns:a16="http://schemas.microsoft.com/office/drawing/2014/main" id="{DBAFB432-BDFB-C574-5552-A2A9032B3BDD}"/>
                    </a:ext>
                  </a:extLst>
                </p:cNvPr>
                <p:cNvPicPr/>
                <p:nvPr/>
              </p:nvPicPr>
              <p:blipFill>
                <a:blip r:embed="rId9"/>
                <a:stretch>
                  <a:fillRect/>
                </a:stretch>
              </p:blipFill>
              <p:spPr>
                <a:xfrm>
                  <a:off x="1932873" y="1189456"/>
                  <a:ext cx="2991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B2863D83-1817-CE31-54C4-A8F3020E7F36}"/>
                    </a:ext>
                  </a:extLst>
                </p14:cNvPr>
                <p14:cNvContentPartPr/>
                <p14:nvPr/>
              </p14:nvContentPartPr>
              <p14:xfrm>
                <a:off x="2143473" y="1157416"/>
                <a:ext cx="74160" cy="232200"/>
              </p14:xfrm>
            </p:contentPart>
          </mc:Choice>
          <mc:Fallback xmlns="">
            <p:pic>
              <p:nvPicPr>
                <p:cNvPr id="6" name="Ink 5">
                  <a:extLst>
                    <a:ext uri="{FF2B5EF4-FFF2-40B4-BE49-F238E27FC236}">
                      <a16:creationId xmlns:a16="http://schemas.microsoft.com/office/drawing/2014/main" id="{B2863D83-1817-CE31-54C4-A8F3020E7F36}"/>
                    </a:ext>
                  </a:extLst>
                </p:cNvPr>
                <p:cNvPicPr/>
                <p:nvPr/>
              </p:nvPicPr>
              <p:blipFill>
                <a:blip r:embed="rId11"/>
                <a:stretch>
                  <a:fillRect/>
                </a:stretch>
              </p:blipFill>
              <p:spPr>
                <a:xfrm>
                  <a:off x="2107833" y="1121776"/>
                  <a:ext cx="1458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D6C8610C-985D-87A9-059C-8A8296D02F07}"/>
                    </a:ext>
                  </a:extLst>
                </p14:cNvPr>
                <p14:cNvContentPartPr/>
                <p14:nvPr/>
              </p14:nvContentPartPr>
              <p14:xfrm>
                <a:off x="2301513" y="1159936"/>
                <a:ext cx="463680" cy="214200"/>
              </p14:xfrm>
            </p:contentPart>
          </mc:Choice>
          <mc:Fallback xmlns="">
            <p:pic>
              <p:nvPicPr>
                <p:cNvPr id="7" name="Ink 6">
                  <a:extLst>
                    <a:ext uri="{FF2B5EF4-FFF2-40B4-BE49-F238E27FC236}">
                      <a16:creationId xmlns:a16="http://schemas.microsoft.com/office/drawing/2014/main" id="{D6C8610C-985D-87A9-059C-8A8296D02F07}"/>
                    </a:ext>
                  </a:extLst>
                </p:cNvPr>
                <p:cNvPicPr/>
                <p:nvPr/>
              </p:nvPicPr>
              <p:blipFill>
                <a:blip r:embed="rId13"/>
                <a:stretch>
                  <a:fillRect/>
                </a:stretch>
              </p:blipFill>
              <p:spPr>
                <a:xfrm>
                  <a:off x="2265873" y="1124296"/>
                  <a:ext cx="5353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3E1AD74D-5A12-2D86-7F75-4314B574CE42}"/>
                    </a:ext>
                  </a:extLst>
                </p14:cNvPr>
                <p14:cNvContentPartPr/>
                <p14:nvPr/>
              </p14:nvContentPartPr>
              <p14:xfrm>
                <a:off x="2819913" y="1187656"/>
                <a:ext cx="113760" cy="74520"/>
              </p14:xfrm>
            </p:contentPart>
          </mc:Choice>
          <mc:Fallback xmlns="">
            <p:pic>
              <p:nvPicPr>
                <p:cNvPr id="8" name="Ink 7">
                  <a:extLst>
                    <a:ext uri="{FF2B5EF4-FFF2-40B4-BE49-F238E27FC236}">
                      <a16:creationId xmlns:a16="http://schemas.microsoft.com/office/drawing/2014/main" id="{3E1AD74D-5A12-2D86-7F75-4314B574CE42}"/>
                    </a:ext>
                  </a:extLst>
                </p:cNvPr>
                <p:cNvPicPr/>
                <p:nvPr/>
              </p:nvPicPr>
              <p:blipFill>
                <a:blip r:embed="rId15"/>
                <a:stretch>
                  <a:fillRect/>
                </a:stretch>
              </p:blipFill>
              <p:spPr>
                <a:xfrm>
                  <a:off x="2783913" y="1152016"/>
                  <a:ext cx="1854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BCA49B82-BA36-1DF7-3C80-E177E562CD41}"/>
                    </a:ext>
                  </a:extLst>
                </p14:cNvPr>
                <p14:cNvContentPartPr/>
                <p14:nvPr/>
              </p14:nvContentPartPr>
              <p14:xfrm>
                <a:off x="2973633" y="1144816"/>
                <a:ext cx="120960" cy="139680"/>
              </p14:xfrm>
            </p:contentPart>
          </mc:Choice>
          <mc:Fallback xmlns="">
            <p:pic>
              <p:nvPicPr>
                <p:cNvPr id="9" name="Ink 8">
                  <a:extLst>
                    <a:ext uri="{FF2B5EF4-FFF2-40B4-BE49-F238E27FC236}">
                      <a16:creationId xmlns:a16="http://schemas.microsoft.com/office/drawing/2014/main" id="{BCA49B82-BA36-1DF7-3C80-E177E562CD41}"/>
                    </a:ext>
                  </a:extLst>
                </p:cNvPr>
                <p:cNvPicPr/>
                <p:nvPr/>
              </p:nvPicPr>
              <p:blipFill>
                <a:blip r:embed="rId17"/>
                <a:stretch>
                  <a:fillRect/>
                </a:stretch>
              </p:blipFill>
              <p:spPr>
                <a:xfrm>
                  <a:off x="2937993" y="1109176"/>
                  <a:ext cx="1926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A73D70D4-19B7-408D-DFD4-9BC49963D996}"/>
                    </a:ext>
                  </a:extLst>
                </p14:cNvPr>
                <p14:cNvContentPartPr/>
                <p14:nvPr/>
              </p14:nvContentPartPr>
              <p14:xfrm>
                <a:off x="2979753" y="1213216"/>
                <a:ext cx="38520" cy="318960"/>
              </p14:xfrm>
            </p:contentPart>
          </mc:Choice>
          <mc:Fallback xmlns="">
            <p:pic>
              <p:nvPicPr>
                <p:cNvPr id="10" name="Ink 9">
                  <a:extLst>
                    <a:ext uri="{FF2B5EF4-FFF2-40B4-BE49-F238E27FC236}">
                      <a16:creationId xmlns:a16="http://schemas.microsoft.com/office/drawing/2014/main" id="{A73D70D4-19B7-408D-DFD4-9BC49963D996}"/>
                    </a:ext>
                  </a:extLst>
                </p:cNvPr>
                <p:cNvPicPr/>
                <p:nvPr/>
              </p:nvPicPr>
              <p:blipFill>
                <a:blip r:embed="rId19"/>
                <a:stretch>
                  <a:fillRect/>
                </a:stretch>
              </p:blipFill>
              <p:spPr>
                <a:xfrm>
                  <a:off x="2943753" y="1177576"/>
                  <a:ext cx="110160" cy="390600"/>
                </a:xfrm>
                <a:prstGeom prst="rect">
                  <a:avLst/>
                </a:prstGeom>
              </p:spPr>
            </p:pic>
          </mc:Fallback>
        </mc:AlternateContent>
      </p:grpSp>
      <p:sp>
        <p:nvSpPr>
          <p:cNvPr id="12" name="Title 11">
            <a:extLst>
              <a:ext uri="{FF2B5EF4-FFF2-40B4-BE49-F238E27FC236}">
                <a16:creationId xmlns:a16="http://schemas.microsoft.com/office/drawing/2014/main" id="{F95A1CC7-7484-CA56-C858-28B477CDC314}"/>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BA677ABC-0851-8062-26EF-19DAD78E4035}"/>
              </a:ext>
            </a:extLst>
          </p:cNvPr>
          <p:cNvSpPr>
            <a:spLocks noGrp="1"/>
          </p:cNvSpPr>
          <p:nvPr>
            <p:ph idx="1"/>
          </p:nvPr>
        </p:nvSpPr>
        <p:spPr/>
        <p:txBody>
          <a:bodyPr/>
          <a:lstStyle/>
          <a:p>
            <a:r>
              <a:rPr lang="en-US" dirty="0"/>
              <a:t>For </a:t>
            </a:r>
            <a:r>
              <a:rPr lang="en-US" dirty="0" err="1"/>
              <a:t>bs_time</a:t>
            </a:r>
            <a:r>
              <a:rPr lang="en-US" dirty="0"/>
              <a:t> in </a:t>
            </a:r>
            <a:r>
              <a:rPr lang="en-US" dirty="0" err="1"/>
              <a:t>bs_times</a:t>
            </a:r>
            <a:r>
              <a:rPr lang="en-US" dirty="0"/>
              <a:t>:</a:t>
            </a:r>
          </a:p>
          <a:p>
            <a:pPr lvl="1"/>
            <a:r>
              <a:rPr lang="en-US" dirty="0"/>
              <a:t>Bootstrap 60 graphs from the same group.</a:t>
            </a:r>
          </a:p>
          <a:p>
            <a:pPr lvl="1"/>
            <a:r>
              <a:rPr lang="en-US" dirty="0"/>
              <a:t>Train two models.</a:t>
            </a:r>
          </a:p>
          <a:p>
            <a:pPr lvl="1"/>
            <a:r>
              <a:rPr lang="en-US" dirty="0"/>
              <a:t>Generate 1000 graphs.</a:t>
            </a:r>
          </a:p>
          <a:p>
            <a:pPr lvl="1"/>
            <a:r>
              <a:rPr lang="en-US" dirty="0"/>
              <a:t>For </a:t>
            </a:r>
            <a:r>
              <a:rPr lang="en-US" dirty="0" err="1"/>
              <a:t>gen_size</a:t>
            </a:r>
            <a:r>
              <a:rPr lang="en-US" dirty="0"/>
              <a:t> in 1:1000:</a:t>
            </a:r>
          </a:p>
          <a:p>
            <a:pPr lvl="2"/>
            <a:r>
              <a:rPr lang="en-US" dirty="0"/>
              <a:t>Permuted the IPF and Control, c</a:t>
            </a:r>
            <a:r>
              <a:rPr lang="en-US" altLang="zh-CN" dirty="0"/>
              <a:t>ompute t-stat for 10^8 times.</a:t>
            </a:r>
          </a:p>
          <a:p>
            <a:pPr lvl="2"/>
            <a:r>
              <a:rPr lang="en-US" dirty="0"/>
              <a:t>Have a empirical distribution to compute p-value.</a:t>
            </a:r>
          </a:p>
          <a:p>
            <a:pPr lvl="1"/>
            <a:endParaRPr lang="en-US" dirty="0"/>
          </a:p>
        </p:txBody>
      </p:sp>
    </p:spTree>
    <p:extLst>
      <p:ext uri="{BB962C8B-B14F-4D97-AF65-F5344CB8AC3E}">
        <p14:creationId xmlns:p14="http://schemas.microsoft.com/office/powerpoint/2010/main" val="31916962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3432-A791-2A57-DD69-FF5A1835C583}"/>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5C87E620-908A-1708-B49E-CAEADCD1C814}"/>
              </a:ext>
            </a:extLst>
          </p:cNvPr>
          <p:cNvSpPr>
            <a:spLocks noGrp="1"/>
          </p:cNvSpPr>
          <p:nvPr>
            <p:ph idx="1"/>
          </p:nvPr>
        </p:nvSpPr>
        <p:spPr/>
        <p:txBody>
          <a:bodyPr/>
          <a:lstStyle/>
          <a:p>
            <a:r>
              <a:rPr lang="en-US" dirty="0"/>
              <a:t>Running the bootstrap code on Grace</a:t>
            </a:r>
          </a:p>
          <a:p>
            <a:r>
              <a:rPr lang="en-US" dirty="0"/>
              <a:t>Permutation of output graphs</a:t>
            </a:r>
          </a:p>
        </p:txBody>
      </p:sp>
    </p:spTree>
    <p:extLst>
      <p:ext uri="{BB962C8B-B14F-4D97-AF65-F5344CB8AC3E}">
        <p14:creationId xmlns:p14="http://schemas.microsoft.com/office/powerpoint/2010/main" val="5215247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0E54C3-1C5B-1346-7FB3-716C8BE23A8A}"/>
              </a:ext>
            </a:extLst>
          </p:cNvPr>
          <p:cNvPicPr>
            <a:picLocks noGrp="1" noChangeAspect="1"/>
          </p:cNvPicPr>
          <p:nvPr>
            <p:ph idx="4294967295"/>
          </p:nvPr>
        </p:nvPicPr>
        <p:blipFill>
          <a:blip r:embed="rId2"/>
          <a:stretch>
            <a:fillRect/>
          </a:stretch>
        </p:blipFill>
        <p:spPr>
          <a:xfrm>
            <a:off x="990600" y="838200"/>
            <a:ext cx="10734675" cy="5410200"/>
          </a:xfrm>
        </p:spPr>
      </p:pic>
    </p:spTree>
    <p:extLst>
      <p:ext uri="{BB962C8B-B14F-4D97-AF65-F5344CB8AC3E}">
        <p14:creationId xmlns:p14="http://schemas.microsoft.com/office/powerpoint/2010/main" val="4510106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468DD-ED37-A693-5396-EB8A50E40341}"/>
              </a:ext>
            </a:extLst>
          </p:cNvPr>
          <p:cNvPicPr>
            <a:picLocks noChangeAspect="1"/>
          </p:cNvPicPr>
          <p:nvPr/>
        </p:nvPicPr>
        <p:blipFill>
          <a:blip r:embed="rId2"/>
          <a:stretch>
            <a:fillRect/>
          </a:stretch>
        </p:blipFill>
        <p:spPr>
          <a:xfrm>
            <a:off x="312241" y="1450492"/>
            <a:ext cx="1565304" cy="5210224"/>
          </a:xfrm>
          <a:prstGeom prst="rect">
            <a:avLst/>
          </a:prstGeom>
        </p:spPr>
      </p:pic>
      <p:pic>
        <p:nvPicPr>
          <p:cNvPr id="5" name="Picture 4">
            <a:extLst>
              <a:ext uri="{FF2B5EF4-FFF2-40B4-BE49-F238E27FC236}">
                <a16:creationId xmlns:a16="http://schemas.microsoft.com/office/drawing/2014/main" id="{8E567ECA-7041-6BA5-DB4C-E976B5E2F2DF}"/>
              </a:ext>
            </a:extLst>
          </p:cNvPr>
          <p:cNvPicPr>
            <a:picLocks noChangeAspect="1"/>
          </p:cNvPicPr>
          <p:nvPr/>
        </p:nvPicPr>
        <p:blipFill>
          <a:blip r:embed="rId3"/>
          <a:stretch>
            <a:fillRect/>
          </a:stretch>
        </p:blipFill>
        <p:spPr>
          <a:xfrm>
            <a:off x="2312506" y="1430846"/>
            <a:ext cx="1583938" cy="5225132"/>
          </a:xfrm>
          <a:prstGeom prst="rect">
            <a:avLst/>
          </a:prstGeom>
        </p:spPr>
      </p:pic>
      <p:pic>
        <p:nvPicPr>
          <p:cNvPr id="7" name="Picture 6">
            <a:extLst>
              <a:ext uri="{FF2B5EF4-FFF2-40B4-BE49-F238E27FC236}">
                <a16:creationId xmlns:a16="http://schemas.microsoft.com/office/drawing/2014/main" id="{F7AA8AFA-8B43-13DD-5FAC-1D024A3C9598}"/>
              </a:ext>
            </a:extLst>
          </p:cNvPr>
          <p:cNvPicPr>
            <a:picLocks noChangeAspect="1"/>
          </p:cNvPicPr>
          <p:nvPr/>
        </p:nvPicPr>
        <p:blipFill>
          <a:blip r:embed="rId4"/>
          <a:stretch>
            <a:fillRect/>
          </a:stretch>
        </p:blipFill>
        <p:spPr>
          <a:xfrm>
            <a:off x="4331139" y="1454528"/>
            <a:ext cx="1542941" cy="5199043"/>
          </a:xfrm>
          <a:prstGeom prst="rect">
            <a:avLst/>
          </a:prstGeom>
        </p:spPr>
      </p:pic>
      <p:pic>
        <p:nvPicPr>
          <p:cNvPr id="9" name="Picture 8">
            <a:extLst>
              <a:ext uri="{FF2B5EF4-FFF2-40B4-BE49-F238E27FC236}">
                <a16:creationId xmlns:a16="http://schemas.microsoft.com/office/drawing/2014/main" id="{065A0A18-17B3-4208-6234-CD87A9448099}"/>
              </a:ext>
            </a:extLst>
          </p:cNvPr>
          <p:cNvPicPr>
            <a:picLocks noChangeAspect="1"/>
          </p:cNvPicPr>
          <p:nvPr/>
        </p:nvPicPr>
        <p:blipFill>
          <a:blip r:embed="rId5"/>
          <a:stretch>
            <a:fillRect/>
          </a:stretch>
        </p:blipFill>
        <p:spPr>
          <a:xfrm>
            <a:off x="6324600" y="1447800"/>
            <a:ext cx="1524308" cy="5217678"/>
          </a:xfrm>
          <a:prstGeom prst="rect">
            <a:avLst/>
          </a:prstGeom>
        </p:spPr>
      </p:pic>
      <p:pic>
        <p:nvPicPr>
          <p:cNvPr id="11" name="Picture 10">
            <a:extLst>
              <a:ext uri="{FF2B5EF4-FFF2-40B4-BE49-F238E27FC236}">
                <a16:creationId xmlns:a16="http://schemas.microsoft.com/office/drawing/2014/main" id="{2E569818-8AC8-86F1-2457-2CBB8C2189F3}"/>
              </a:ext>
            </a:extLst>
          </p:cNvPr>
          <p:cNvPicPr>
            <a:picLocks noChangeAspect="1"/>
          </p:cNvPicPr>
          <p:nvPr/>
        </p:nvPicPr>
        <p:blipFill>
          <a:blip r:embed="rId6"/>
          <a:stretch>
            <a:fillRect/>
          </a:stretch>
        </p:blipFill>
        <p:spPr>
          <a:xfrm>
            <a:off x="8305133" y="1442621"/>
            <a:ext cx="1505673" cy="5199043"/>
          </a:xfrm>
          <a:prstGeom prst="rect">
            <a:avLst/>
          </a:prstGeom>
        </p:spPr>
      </p:pic>
      <p:pic>
        <p:nvPicPr>
          <p:cNvPr id="13" name="Picture 12">
            <a:extLst>
              <a:ext uri="{FF2B5EF4-FFF2-40B4-BE49-F238E27FC236}">
                <a16:creationId xmlns:a16="http://schemas.microsoft.com/office/drawing/2014/main" id="{495B880F-F375-7209-60CC-0DF4EF8C320A}"/>
              </a:ext>
            </a:extLst>
          </p:cNvPr>
          <p:cNvPicPr>
            <a:picLocks noChangeAspect="1"/>
          </p:cNvPicPr>
          <p:nvPr/>
        </p:nvPicPr>
        <p:blipFill>
          <a:blip r:embed="rId7"/>
          <a:stretch>
            <a:fillRect/>
          </a:stretch>
        </p:blipFill>
        <p:spPr>
          <a:xfrm>
            <a:off x="10229197" y="1426704"/>
            <a:ext cx="1464676" cy="5210224"/>
          </a:xfrm>
          <a:prstGeom prst="rect">
            <a:avLst/>
          </a:prstGeom>
        </p:spPr>
      </p:pic>
      <p:sp>
        <p:nvSpPr>
          <p:cNvPr id="14" name="Title 13">
            <a:extLst>
              <a:ext uri="{FF2B5EF4-FFF2-40B4-BE49-F238E27FC236}">
                <a16:creationId xmlns:a16="http://schemas.microsoft.com/office/drawing/2014/main" id="{07D9E7FB-48FC-E0D7-1618-6732977AB8D6}"/>
              </a:ext>
            </a:extLst>
          </p:cNvPr>
          <p:cNvSpPr>
            <a:spLocks noGrp="1"/>
          </p:cNvSpPr>
          <p:nvPr>
            <p:ph type="title"/>
          </p:nvPr>
        </p:nvSpPr>
        <p:spPr/>
        <p:txBody>
          <a:bodyPr/>
          <a:lstStyle/>
          <a:p>
            <a:r>
              <a:rPr lang="en-US" altLang="zh-CN" dirty="0"/>
              <a:t>t-statistic empirical distribution in input t-test </a:t>
            </a:r>
            <a:endParaRPr lang="en-US" dirty="0"/>
          </a:p>
        </p:txBody>
      </p:sp>
    </p:spTree>
    <p:extLst>
      <p:ext uri="{BB962C8B-B14F-4D97-AF65-F5344CB8AC3E}">
        <p14:creationId xmlns:p14="http://schemas.microsoft.com/office/powerpoint/2010/main" val="41170852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7D9E7FB-48FC-E0D7-1618-6732977AB8D6}"/>
              </a:ext>
            </a:extLst>
          </p:cNvPr>
          <p:cNvSpPr>
            <a:spLocks noGrp="1"/>
          </p:cNvSpPr>
          <p:nvPr>
            <p:ph type="title"/>
          </p:nvPr>
        </p:nvSpPr>
        <p:spPr/>
        <p:txBody>
          <a:bodyPr/>
          <a:lstStyle/>
          <a:p>
            <a:r>
              <a:rPr lang="en-US" altLang="zh-CN" dirty="0"/>
              <a:t>t-statistic empirical distribution in input t-test </a:t>
            </a:r>
            <a:endParaRPr lang="en-US" dirty="0"/>
          </a:p>
        </p:txBody>
      </p:sp>
      <p:pic>
        <p:nvPicPr>
          <p:cNvPr id="2" name="Picture 1">
            <a:extLst>
              <a:ext uri="{FF2B5EF4-FFF2-40B4-BE49-F238E27FC236}">
                <a16:creationId xmlns:a16="http://schemas.microsoft.com/office/drawing/2014/main" id="{3CCC9B4D-BA70-70A7-DB8F-44FAA4553E7C}"/>
              </a:ext>
            </a:extLst>
          </p:cNvPr>
          <p:cNvPicPr>
            <a:picLocks noChangeAspect="1"/>
          </p:cNvPicPr>
          <p:nvPr/>
        </p:nvPicPr>
        <p:blipFill>
          <a:blip r:embed="rId2"/>
          <a:stretch>
            <a:fillRect/>
          </a:stretch>
        </p:blipFill>
        <p:spPr>
          <a:xfrm>
            <a:off x="1066800" y="1473982"/>
            <a:ext cx="1524000" cy="5205447"/>
          </a:xfrm>
          <a:prstGeom prst="rect">
            <a:avLst/>
          </a:prstGeom>
        </p:spPr>
      </p:pic>
      <p:pic>
        <p:nvPicPr>
          <p:cNvPr id="4" name="Picture 3">
            <a:extLst>
              <a:ext uri="{FF2B5EF4-FFF2-40B4-BE49-F238E27FC236}">
                <a16:creationId xmlns:a16="http://schemas.microsoft.com/office/drawing/2014/main" id="{55C3B488-F02D-6572-E039-206DF8804369}"/>
              </a:ext>
            </a:extLst>
          </p:cNvPr>
          <p:cNvPicPr>
            <a:picLocks noChangeAspect="1"/>
          </p:cNvPicPr>
          <p:nvPr/>
        </p:nvPicPr>
        <p:blipFill>
          <a:blip r:embed="rId3"/>
          <a:stretch>
            <a:fillRect/>
          </a:stretch>
        </p:blipFill>
        <p:spPr>
          <a:xfrm>
            <a:off x="2743200" y="1446768"/>
            <a:ext cx="2362200" cy="5128300"/>
          </a:xfrm>
          <a:prstGeom prst="rect">
            <a:avLst/>
          </a:prstGeom>
        </p:spPr>
      </p:pic>
    </p:spTree>
    <p:extLst>
      <p:ext uri="{BB962C8B-B14F-4D97-AF65-F5344CB8AC3E}">
        <p14:creationId xmlns:p14="http://schemas.microsoft.com/office/powerpoint/2010/main" val="10067624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82">
            <a:extLst>
              <a:ext uri="{FF2B5EF4-FFF2-40B4-BE49-F238E27FC236}">
                <a16:creationId xmlns:a16="http://schemas.microsoft.com/office/drawing/2014/main" id="{6665453D-DC4D-E267-1AEF-F7EDB9F81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114" y="4107144"/>
            <a:ext cx="2286000" cy="1524000"/>
          </a:xfrm>
          <a:prstGeom prst="rect">
            <a:avLst/>
          </a:prstGeom>
        </p:spPr>
      </p:pic>
      <p:pic>
        <p:nvPicPr>
          <p:cNvPr id="185" name="Picture 184">
            <a:extLst>
              <a:ext uri="{FF2B5EF4-FFF2-40B4-BE49-F238E27FC236}">
                <a16:creationId xmlns:a16="http://schemas.microsoft.com/office/drawing/2014/main" id="{656D2388-14B8-DB14-6F3E-D5BB9B111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930" y="2141200"/>
            <a:ext cx="2286000" cy="1524000"/>
          </a:xfrm>
          <a:prstGeom prst="rect">
            <a:avLst/>
          </a:prstGeom>
        </p:spPr>
      </p:pic>
      <p:pic>
        <p:nvPicPr>
          <p:cNvPr id="187" name="Picture 186">
            <a:extLst>
              <a:ext uri="{FF2B5EF4-FFF2-40B4-BE49-F238E27FC236}">
                <a16:creationId xmlns:a16="http://schemas.microsoft.com/office/drawing/2014/main" id="{C96606CF-7F01-122F-BFE4-9D53B3A54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4958" y="2141200"/>
            <a:ext cx="2286000" cy="1524000"/>
          </a:xfrm>
          <a:prstGeom prst="rect">
            <a:avLst/>
          </a:prstGeom>
        </p:spPr>
      </p:pic>
      <p:pic>
        <p:nvPicPr>
          <p:cNvPr id="189" name="Picture 188">
            <a:extLst>
              <a:ext uri="{FF2B5EF4-FFF2-40B4-BE49-F238E27FC236}">
                <a16:creationId xmlns:a16="http://schemas.microsoft.com/office/drawing/2014/main" id="{C79D6107-7B65-5F69-D4C6-72DE55D24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4114800"/>
            <a:ext cx="2286000" cy="1524000"/>
          </a:xfrm>
          <a:prstGeom prst="rect">
            <a:avLst/>
          </a:prstGeom>
        </p:spPr>
      </p:pic>
      <p:pic>
        <p:nvPicPr>
          <p:cNvPr id="191" name="Picture 190">
            <a:extLst>
              <a:ext uri="{FF2B5EF4-FFF2-40B4-BE49-F238E27FC236}">
                <a16:creationId xmlns:a16="http://schemas.microsoft.com/office/drawing/2014/main" id="{E2CDF602-B9E3-4845-A744-D948A6D29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2127499"/>
            <a:ext cx="2286000" cy="1524000"/>
          </a:xfrm>
          <a:prstGeom prst="rect">
            <a:avLst/>
          </a:prstGeom>
        </p:spPr>
      </p:pic>
      <p:pic>
        <p:nvPicPr>
          <p:cNvPr id="193" name="Picture 192">
            <a:extLst>
              <a:ext uri="{FF2B5EF4-FFF2-40B4-BE49-F238E27FC236}">
                <a16:creationId xmlns:a16="http://schemas.microsoft.com/office/drawing/2014/main" id="{99B2936C-F0BE-74BD-1ABA-F8DF9CBFA2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1086" y="4114800"/>
            <a:ext cx="2286000" cy="1524000"/>
          </a:xfrm>
          <a:prstGeom prst="rect">
            <a:avLst/>
          </a:prstGeom>
        </p:spPr>
      </p:pic>
      <p:pic>
        <p:nvPicPr>
          <p:cNvPr id="195" name="Picture 194">
            <a:extLst>
              <a:ext uri="{FF2B5EF4-FFF2-40B4-BE49-F238E27FC236}">
                <a16:creationId xmlns:a16="http://schemas.microsoft.com/office/drawing/2014/main" id="{04E3065A-0171-A7B7-7043-295591E8A2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6930" y="2141200"/>
            <a:ext cx="2286000" cy="1524000"/>
          </a:xfrm>
          <a:prstGeom prst="rect">
            <a:avLst/>
          </a:prstGeom>
        </p:spPr>
      </p:pic>
      <p:pic>
        <p:nvPicPr>
          <p:cNvPr id="197" name="Picture 196">
            <a:extLst>
              <a:ext uri="{FF2B5EF4-FFF2-40B4-BE49-F238E27FC236}">
                <a16:creationId xmlns:a16="http://schemas.microsoft.com/office/drawing/2014/main" id="{972237A3-CF1A-A787-0B61-5361A4AF23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086" y="4114800"/>
            <a:ext cx="2286000" cy="1524000"/>
          </a:xfrm>
          <a:prstGeom prst="rect">
            <a:avLst/>
          </a:prstGeom>
        </p:spPr>
      </p:pic>
      <p:pic>
        <p:nvPicPr>
          <p:cNvPr id="199" name="Picture 198">
            <a:extLst>
              <a:ext uri="{FF2B5EF4-FFF2-40B4-BE49-F238E27FC236}">
                <a16:creationId xmlns:a16="http://schemas.microsoft.com/office/drawing/2014/main" id="{E0F8ABC5-CC60-9B96-41B5-EBFACD789F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60114" y="4107144"/>
            <a:ext cx="2286000" cy="1524000"/>
          </a:xfrm>
          <a:prstGeom prst="rect">
            <a:avLst/>
          </a:prstGeom>
        </p:spPr>
      </p:pic>
      <p:pic>
        <p:nvPicPr>
          <p:cNvPr id="201" name="Picture 200">
            <a:extLst>
              <a:ext uri="{FF2B5EF4-FFF2-40B4-BE49-F238E27FC236}">
                <a16:creationId xmlns:a16="http://schemas.microsoft.com/office/drawing/2014/main" id="{9078C56F-CDD6-D38A-CDB0-08303A7723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8343" y="2141200"/>
            <a:ext cx="2286000" cy="1524000"/>
          </a:xfrm>
          <a:prstGeom prst="rect">
            <a:avLst/>
          </a:prstGeom>
        </p:spPr>
      </p:pic>
      <p:sp>
        <p:nvSpPr>
          <p:cNvPr id="202" name="Title 201">
            <a:extLst>
              <a:ext uri="{FF2B5EF4-FFF2-40B4-BE49-F238E27FC236}">
                <a16:creationId xmlns:a16="http://schemas.microsoft.com/office/drawing/2014/main" id="{3879BB8A-BCF6-5D65-1FDD-FF7ECC71EB1A}"/>
              </a:ext>
            </a:extLst>
          </p:cNvPr>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sp>
        <p:nvSpPr>
          <p:cNvPr id="205" name="TextBox 204">
            <a:extLst>
              <a:ext uri="{FF2B5EF4-FFF2-40B4-BE49-F238E27FC236}">
                <a16:creationId xmlns:a16="http://schemas.microsoft.com/office/drawing/2014/main" id="{D7F3081C-4288-5E7E-0EB4-66638FA58DA9}"/>
              </a:ext>
            </a:extLst>
          </p:cNvPr>
          <p:cNvSpPr txBox="1"/>
          <p:nvPr/>
        </p:nvSpPr>
        <p:spPr>
          <a:xfrm>
            <a:off x="990600" y="5778935"/>
            <a:ext cx="9829800" cy="646331"/>
          </a:xfrm>
          <a:prstGeom prst="rect">
            <a:avLst/>
          </a:prstGeom>
          <a:noFill/>
        </p:spPr>
        <p:txBody>
          <a:bodyPr wrap="square">
            <a:spAutoFit/>
          </a:bodyPr>
          <a:lstStyle/>
          <a:p>
            <a:r>
              <a:rPr lang="en-US" altLang="zh-CN" dirty="0"/>
              <a:t>Permute IPF and Control group labels in output generated IPF and Control graphs for 10000 times. Each time we do a t-test on centralities and compute the t-statistics. </a:t>
            </a:r>
          </a:p>
        </p:txBody>
      </p:sp>
    </p:spTree>
    <p:extLst>
      <p:ext uri="{BB962C8B-B14F-4D97-AF65-F5344CB8AC3E}">
        <p14:creationId xmlns:p14="http://schemas.microsoft.com/office/powerpoint/2010/main" val="265912830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2CA8-169B-8052-E233-336C4A8A4141}"/>
              </a:ext>
            </a:extLst>
          </p:cNvPr>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pic>
        <p:nvPicPr>
          <p:cNvPr id="5" name="Content Placeholder 4">
            <a:extLst>
              <a:ext uri="{FF2B5EF4-FFF2-40B4-BE49-F238E27FC236}">
                <a16:creationId xmlns:a16="http://schemas.microsoft.com/office/drawing/2014/main" id="{9C2DD047-EC86-2D6F-67CD-BAE456EA1E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1881941"/>
            <a:ext cx="2286000" cy="1524000"/>
          </a:xfrm>
        </p:spPr>
      </p:pic>
      <p:pic>
        <p:nvPicPr>
          <p:cNvPr id="7" name="Picture 6">
            <a:extLst>
              <a:ext uri="{FF2B5EF4-FFF2-40B4-BE49-F238E27FC236}">
                <a16:creationId xmlns:a16="http://schemas.microsoft.com/office/drawing/2014/main" id="{9F8D294A-137D-CBCA-3BC9-533F159E8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07" y="1858882"/>
            <a:ext cx="2286000" cy="1524000"/>
          </a:xfrm>
          <a:prstGeom prst="rect">
            <a:avLst/>
          </a:prstGeom>
        </p:spPr>
      </p:pic>
      <p:pic>
        <p:nvPicPr>
          <p:cNvPr id="9" name="Picture 8">
            <a:extLst>
              <a:ext uri="{FF2B5EF4-FFF2-40B4-BE49-F238E27FC236}">
                <a16:creationId xmlns:a16="http://schemas.microsoft.com/office/drawing/2014/main" id="{F007C69F-0B8B-C8A4-8D86-3B114F779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905000"/>
            <a:ext cx="2286000" cy="1524000"/>
          </a:xfrm>
          <a:prstGeom prst="rect">
            <a:avLst/>
          </a:prstGeom>
        </p:spPr>
      </p:pic>
      <p:pic>
        <p:nvPicPr>
          <p:cNvPr id="11" name="Picture 10">
            <a:extLst>
              <a:ext uri="{FF2B5EF4-FFF2-40B4-BE49-F238E27FC236}">
                <a16:creationId xmlns:a16="http://schemas.microsoft.com/office/drawing/2014/main" id="{3578617C-B68F-4A00-4E6B-E1F442CFDC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7136" y="3870827"/>
            <a:ext cx="2286000" cy="1524000"/>
          </a:xfrm>
          <a:prstGeom prst="rect">
            <a:avLst/>
          </a:prstGeom>
        </p:spPr>
      </p:pic>
      <p:pic>
        <p:nvPicPr>
          <p:cNvPr id="13" name="Picture 12">
            <a:extLst>
              <a:ext uri="{FF2B5EF4-FFF2-40B4-BE49-F238E27FC236}">
                <a16:creationId xmlns:a16="http://schemas.microsoft.com/office/drawing/2014/main" id="{3960F641-7CDC-9CDA-FBCE-B588ACC8F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065" y="3870827"/>
            <a:ext cx="2286000" cy="1524000"/>
          </a:xfrm>
          <a:prstGeom prst="rect">
            <a:avLst/>
          </a:prstGeom>
        </p:spPr>
      </p:pic>
      <p:pic>
        <p:nvPicPr>
          <p:cNvPr id="15" name="Picture 14">
            <a:extLst>
              <a:ext uri="{FF2B5EF4-FFF2-40B4-BE49-F238E27FC236}">
                <a16:creationId xmlns:a16="http://schemas.microsoft.com/office/drawing/2014/main" id="{798EE419-96AA-ECF4-0EE8-EC20890D3C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5065" y="3870827"/>
            <a:ext cx="2286000" cy="1524000"/>
          </a:xfrm>
          <a:prstGeom prst="rect">
            <a:avLst/>
          </a:prstGeom>
        </p:spPr>
      </p:pic>
      <p:pic>
        <p:nvPicPr>
          <p:cNvPr id="17" name="Picture 16">
            <a:extLst>
              <a:ext uri="{FF2B5EF4-FFF2-40B4-BE49-F238E27FC236}">
                <a16:creationId xmlns:a16="http://schemas.microsoft.com/office/drawing/2014/main" id="{C3C9352A-9B17-B0CF-4ECF-5E585BDB06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9207" y="3870827"/>
            <a:ext cx="2286000" cy="1524000"/>
          </a:xfrm>
          <a:prstGeom prst="rect">
            <a:avLst/>
          </a:prstGeom>
        </p:spPr>
      </p:pic>
      <p:pic>
        <p:nvPicPr>
          <p:cNvPr id="19" name="Picture 18">
            <a:extLst>
              <a:ext uri="{FF2B5EF4-FFF2-40B4-BE49-F238E27FC236}">
                <a16:creationId xmlns:a16="http://schemas.microsoft.com/office/drawing/2014/main" id="{BD5106F1-812A-2905-A585-D3A87ACC7A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40029" y="3870827"/>
            <a:ext cx="2286000" cy="1524000"/>
          </a:xfrm>
          <a:prstGeom prst="rect">
            <a:avLst/>
          </a:prstGeom>
        </p:spPr>
      </p:pic>
      <p:pic>
        <p:nvPicPr>
          <p:cNvPr id="21" name="Picture 20">
            <a:extLst>
              <a:ext uri="{FF2B5EF4-FFF2-40B4-BE49-F238E27FC236}">
                <a16:creationId xmlns:a16="http://schemas.microsoft.com/office/drawing/2014/main" id="{64966F8E-7E44-F8EA-7758-F5F58DF7A8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5793" y="1905000"/>
            <a:ext cx="2286000" cy="1524000"/>
          </a:xfrm>
          <a:prstGeom prst="rect">
            <a:avLst/>
          </a:prstGeom>
        </p:spPr>
      </p:pic>
      <p:pic>
        <p:nvPicPr>
          <p:cNvPr id="23" name="Picture 22">
            <a:extLst>
              <a:ext uri="{FF2B5EF4-FFF2-40B4-BE49-F238E27FC236}">
                <a16:creationId xmlns:a16="http://schemas.microsoft.com/office/drawing/2014/main" id="{4CEEE657-806F-209F-4F7D-9A2298B069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61793" y="1910380"/>
            <a:ext cx="2286000" cy="1524000"/>
          </a:xfrm>
          <a:prstGeom prst="rect">
            <a:avLst/>
          </a:prstGeom>
        </p:spPr>
      </p:pic>
    </p:spTree>
    <p:extLst>
      <p:ext uri="{BB962C8B-B14F-4D97-AF65-F5344CB8AC3E}">
        <p14:creationId xmlns:p14="http://schemas.microsoft.com/office/powerpoint/2010/main" val="3077590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D619B93-D0D9-4D23-AE9B-0B701E12E55E}"/>
              </a:ext>
            </a:extLst>
          </p:cNvPr>
          <p:cNvSpPr txBox="1"/>
          <p:nvPr/>
        </p:nvSpPr>
        <p:spPr>
          <a:xfrm>
            <a:off x="946717" y="5095086"/>
            <a:ext cx="5000087"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5" name="Picture 4">
            <a:extLst>
              <a:ext uri="{FF2B5EF4-FFF2-40B4-BE49-F238E27FC236}">
                <a16:creationId xmlns:a16="http://schemas.microsoft.com/office/drawing/2014/main" id="{7F662A60-75DA-4F9D-B2C8-1A25394C12F1}"/>
              </a:ext>
            </a:extLst>
          </p:cNvPr>
          <p:cNvPicPr>
            <a:picLocks noChangeAspect="1"/>
          </p:cNvPicPr>
          <p:nvPr/>
        </p:nvPicPr>
        <p:blipFill>
          <a:blip r:embed="rId2"/>
          <a:stretch>
            <a:fillRect/>
          </a:stretch>
        </p:blipFill>
        <p:spPr>
          <a:xfrm>
            <a:off x="272467" y="1578248"/>
            <a:ext cx="6205921" cy="3409388"/>
          </a:xfrm>
          <a:prstGeom prst="rect">
            <a:avLst/>
          </a:prstGeom>
        </p:spPr>
      </p:pic>
      <p:pic>
        <p:nvPicPr>
          <p:cNvPr id="4" name="Picture 3">
            <a:extLst>
              <a:ext uri="{FF2B5EF4-FFF2-40B4-BE49-F238E27FC236}">
                <a16:creationId xmlns:a16="http://schemas.microsoft.com/office/drawing/2014/main" id="{DE969372-E820-4CEA-B72F-5BC6C9004B40}"/>
              </a:ext>
            </a:extLst>
          </p:cNvPr>
          <p:cNvPicPr>
            <a:picLocks noChangeAspect="1"/>
          </p:cNvPicPr>
          <p:nvPr/>
        </p:nvPicPr>
        <p:blipFill>
          <a:blip r:embed="rId3"/>
          <a:stretch>
            <a:fillRect/>
          </a:stretch>
        </p:blipFill>
        <p:spPr>
          <a:xfrm>
            <a:off x="6419026" y="1578248"/>
            <a:ext cx="6363785" cy="3409388"/>
          </a:xfrm>
          <a:prstGeom prst="rect">
            <a:avLst/>
          </a:prstGeom>
        </p:spPr>
      </p:pic>
      <p:sp>
        <p:nvSpPr>
          <p:cNvPr id="14" name="TextBox 13">
            <a:extLst>
              <a:ext uri="{FF2B5EF4-FFF2-40B4-BE49-F238E27FC236}">
                <a16:creationId xmlns:a16="http://schemas.microsoft.com/office/drawing/2014/main" id="{DE27B7E8-05A7-48B5-8A0E-CF424614E4AB}"/>
              </a:ext>
            </a:extLst>
          </p:cNvPr>
          <p:cNvSpPr txBox="1"/>
          <p:nvPr/>
        </p:nvSpPr>
        <p:spPr>
          <a:xfrm>
            <a:off x="6419026" y="5095086"/>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spTree>
    <p:extLst>
      <p:ext uri="{BB962C8B-B14F-4D97-AF65-F5344CB8AC3E}">
        <p14:creationId xmlns:p14="http://schemas.microsoft.com/office/powerpoint/2010/main" val="98650019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B120-F3F6-20BE-D100-546B16DC0C7E}"/>
              </a:ext>
            </a:extLst>
          </p:cNvPr>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pic>
        <p:nvPicPr>
          <p:cNvPr id="5" name="Content Placeholder 4">
            <a:extLst>
              <a:ext uri="{FF2B5EF4-FFF2-40B4-BE49-F238E27FC236}">
                <a16:creationId xmlns:a16="http://schemas.microsoft.com/office/drawing/2014/main" id="{F10C828B-3A04-47BE-9B91-0F1A8B746B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4343" y="1839686"/>
            <a:ext cx="2286000" cy="1524000"/>
          </a:xfrm>
        </p:spPr>
      </p:pic>
      <p:pic>
        <p:nvPicPr>
          <p:cNvPr id="7" name="Picture 6">
            <a:extLst>
              <a:ext uri="{FF2B5EF4-FFF2-40B4-BE49-F238E27FC236}">
                <a16:creationId xmlns:a16="http://schemas.microsoft.com/office/drawing/2014/main" id="{87772530-4364-0313-8F83-F62DA290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329" y="1832071"/>
            <a:ext cx="2286000" cy="1524000"/>
          </a:xfrm>
          <a:prstGeom prst="rect">
            <a:avLst/>
          </a:prstGeom>
        </p:spPr>
      </p:pic>
      <p:pic>
        <p:nvPicPr>
          <p:cNvPr id="9" name="Picture 8">
            <a:extLst>
              <a:ext uri="{FF2B5EF4-FFF2-40B4-BE49-F238E27FC236}">
                <a16:creationId xmlns:a16="http://schemas.microsoft.com/office/drawing/2014/main" id="{557794D3-2B29-8AA2-75D7-5799E5022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1" y="1815742"/>
            <a:ext cx="2286000" cy="1524000"/>
          </a:xfrm>
          <a:prstGeom prst="rect">
            <a:avLst/>
          </a:prstGeom>
        </p:spPr>
      </p:pic>
      <p:pic>
        <p:nvPicPr>
          <p:cNvPr id="11" name="Picture 10">
            <a:extLst>
              <a:ext uri="{FF2B5EF4-FFF2-40B4-BE49-F238E27FC236}">
                <a16:creationId xmlns:a16="http://schemas.microsoft.com/office/drawing/2014/main" id="{20FD5DF0-52DC-4B4A-D671-17213681E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3130" y="1828800"/>
            <a:ext cx="2286000" cy="1524000"/>
          </a:xfrm>
          <a:prstGeom prst="rect">
            <a:avLst/>
          </a:prstGeom>
        </p:spPr>
      </p:pic>
      <p:pic>
        <p:nvPicPr>
          <p:cNvPr id="13" name="Picture 12">
            <a:extLst>
              <a:ext uri="{FF2B5EF4-FFF2-40B4-BE49-F238E27FC236}">
                <a16:creationId xmlns:a16="http://schemas.microsoft.com/office/drawing/2014/main" id="{A337A425-1D0C-6A2A-171E-C9183A7A36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4186" y="1828800"/>
            <a:ext cx="2286000" cy="1524000"/>
          </a:xfrm>
          <a:prstGeom prst="rect">
            <a:avLst/>
          </a:prstGeom>
        </p:spPr>
      </p:pic>
      <p:pic>
        <p:nvPicPr>
          <p:cNvPr id="15" name="Picture 14">
            <a:extLst>
              <a:ext uri="{FF2B5EF4-FFF2-40B4-BE49-F238E27FC236}">
                <a16:creationId xmlns:a16="http://schemas.microsoft.com/office/drawing/2014/main" id="{B7E51A85-AC2E-3D4D-3954-191F8A095B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43" y="4191000"/>
            <a:ext cx="2286000" cy="1524000"/>
          </a:xfrm>
          <a:prstGeom prst="rect">
            <a:avLst/>
          </a:prstGeom>
        </p:spPr>
      </p:pic>
      <p:pic>
        <p:nvPicPr>
          <p:cNvPr id="17" name="Picture 16">
            <a:extLst>
              <a:ext uri="{FF2B5EF4-FFF2-40B4-BE49-F238E27FC236}">
                <a16:creationId xmlns:a16="http://schemas.microsoft.com/office/drawing/2014/main" id="{8F8E8F49-9EC8-3C71-C96A-E23421157B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1893" y="4207329"/>
            <a:ext cx="2286000" cy="1524000"/>
          </a:xfrm>
          <a:prstGeom prst="rect">
            <a:avLst/>
          </a:prstGeom>
        </p:spPr>
      </p:pic>
      <p:pic>
        <p:nvPicPr>
          <p:cNvPr id="19" name="Picture 18">
            <a:extLst>
              <a:ext uri="{FF2B5EF4-FFF2-40B4-BE49-F238E27FC236}">
                <a16:creationId xmlns:a16="http://schemas.microsoft.com/office/drawing/2014/main" id="{27B65AC3-B9EB-0893-B236-C0FD52BED8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4343" y="4191000"/>
            <a:ext cx="2286000" cy="1524000"/>
          </a:xfrm>
          <a:prstGeom prst="rect">
            <a:avLst/>
          </a:prstGeom>
        </p:spPr>
      </p:pic>
      <p:pic>
        <p:nvPicPr>
          <p:cNvPr id="21" name="Picture 20">
            <a:extLst>
              <a:ext uri="{FF2B5EF4-FFF2-40B4-BE49-F238E27FC236}">
                <a16:creationId xmlns:a16="http://schemas.microsoft.com/office/drawing/2014/main" id="{0F2CD17B-8297-7CE0-069C-FFF5AF6D03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8186" y="4191000"/>
            <a:ext cx="2286000" cy="1524000"/>
          </a:xfrm>
          <a:prstGeom prst="rect">
            <a:avLst/>
          </a:prstGeom>
        </p:spPr>
      </p:pic>
      <p:pic>
        <p:nvPicPr>
          <p:cNvPr id="23" name="Picture 22">
            <a:extLst>
              <a:ext uri="{FF2B5EF4-FFF2-40B4-BE49-F238E27FC236}">
                <a16:creationId xmlns:a16="http://schemas.microsoft.com/office/drawing/2014/main" id="{E03E640E-2356-20F3-0B06-7A250B550E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54186" y="4191000"/>
            <a:ext cx="2286000" cy="1524000"/>
          </a:xfrm>
          <a:prstGeom prst="rect">
            <a:avLst/>
          </a:prstGeom>
        </p:spPr>
      </p:pic>
    </p:spTree>
    <p:extLst>
      <p:ext uri="{BB962C8B-B14F-4D97-AF65-F5344CB8AC3E}">
        <p14:creationId xmlns:p14="http://schemas.microsoft.com/office/powerpoint/2010/main" val="9121567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76BC-03DE-449C-CCF5-C6FBBDE165E4}"/>
              </a:ext>
            </a:extLst>
          </p:cNvPr>
          <p:cNvSpPr>
            <a:spLocks noGrp="1"/>
          </p:cNvSpPr>
          <p:nvPr>
            <p:ph type="title"/>
          </p:nvPr>
        </p:nvSpPr>
        <p:spPr/>
        <p:txBody>
          <a:bodyPr>
            <a:normAutofit fontScale="90000"/>
          </a:bodyPr>
          <a:lstStyle/>
          <a:p>
            <a:r>
              <a:rPr lang="en-US" altLang="zh-CN" dirty="0"/>
              <a:t>t-statistic empirical distribution in output t-test,</a:t>
            </a:r>
            <a:br>
              <a:rPr lang="en-US" altLang="zh-CN" dirty="0"/>
            </a:br>
            <a:r>
              <a:rPr lang="en-US" altLang="zh-CN" dirty="0"/>
              <a:t>generated size=2000 </a:t>
            </a:r>
            <a:endParaRPr lang="en-US" dirty="0"/>
          </a:p>
        </p:txBody>
      </p:sp>
      <p:pic>
        <p:nvPicPr>
          <p:cNvPr id="5" name="Content Placeholder 4">
            <a:extLst>
              <a:ext uri="{FF2B5EF4-FFF2-40B4-BE49-F238E27FC236}">
                <a16:creationId xmlns:a16="http://schemas.microsoft.com/office/drawing/2014/main" id="{2DBBABA0-918A-5B4A-D6AE-14885F1E77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0" y="2041071"/>
            <a:ext cx="2286000" cy="1524000"/>
          </a:xfrm>
        </p:spPr>
      </p:pic>
      <p:pic>
        <p:nvPicPr>
          <p:cNvPr id="7" name="Picture 6">
            <a:extLst>
              <a:ext uri="{FF2B5EF4-FFF2-40B4-BE49-F238E27FC236}">
                <a16:creationId xmlns:a16="http://schemas.microsoft.com/office/drawing/2014/main" id="{C011AE6E-A8B0-4CB1-267C-75CF86E26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41071"/>
            <a:ext cx="2286000" cy="1524000"/>
          </a:xfrm>
          <a:prstGeom prst="rect">
            <a:avLst/>
          </a:prstGeom>
        </p:spPr>
      </p:pic>
      <p:pic>
        <p:nvPicPr>
          <p:cNvPr id="9" name="Picture 8">
            <a:extLst>
              <a:ext uri="{FF2B5EF4-FFF2-40B4-BE49-F238E27FC236}">
                <a16:creationId xmlns:a16="http://schemas.microsoft.com/office/drawing/2014/main" id="{ADB6DCBC-2EBF-D463-6DC1-746735607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459" y="2041071"/>
            <a:ext cx="2286000" cy="1524000"/>
          </a:xfrm>
          <a:prstGeom prst="rect">
            <a:avLst/>
          </a:prstGeom>
        </p:spPr>
      </p:pic>
      <p:pic>
        <p:nvPicPr>
          <p:cNvPr id="11" name="Picture 10">
            <a:extLst>
              <a:ext uri="{FF2B5EF4-FFF2-40B4-BE49-F238E27FC236}">
                <a16:creationId xmlns:a16="http://schemas.microsoft.com/office/drawing/2014/main" id="{32853FDE-BE17-8AE3-B425-7D6EE50C70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041071"/>
            <a:ext cx="2286000" cy="1524000"/>
          </a:xfrm>
          <a:prstGeom prst="rect">
            <a:avLst/>
          </a:prstGeom>
        </p:spPr>
      </p:pic>
      <p:pic>
        <p:nvPicPr>
          <p:cNvPr id="13" name="Picture 12">
            <a:extLst>
              <a:ext uri="{FF2B5EF4-FFF2-40B4-BE49-F238E27FC236}">
                <a16:creationId xmlns:a16="http://schemas.microsoft.com/office/drawing/2014/main" id="{83501987-7946-E3C6-E813-CB1431D20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4038600"/>
            <a:ext cx="2286000" cy="1524000"/>
          </a:xfrm>
          <a:prstGeom prst="rect">
            <a:avLst/>
          </a:prstGeom>
        </p:spPr>
      </p:pic>
      <p:pic>
        <p:nvPicPr>
          <p:cNvPr id="15" name="Picture 14">
            <a:extLst>
              <a:ext uri="{FF2B5EF4-FFF2-40B4-BE49-F238E27FC236}">
                <a16:creationId xmlns:a16="http://schemas.microsoft.com/office/drawing/2014/main" id="{22BB7ED6-D3F7-5245-0561-05F282AA90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5200" y="4038600"/>
            <a:ext cx="2286000" cy="1524000"/>
          </a:xfrm>
          <a:prstGeom prst="rect">
            <a:avLst/>
          </a:prstGeom>
        </p:spPr>
      </p:pic>
      <p:pic>
        <p:nvPicPr>
          <p:cNvPr id="17" name="Picture 16">
            <a:extLst>
              <a:ext uri="{FF2B5EF4-FFF2-40B4-BE49-F238E27FC236}">
                <a16:creationId xmlns:a16="http://schemas.microsoft.com/office/drawing/2014/main" id="{1283E349-0B86-8437-1343-907B433BBA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4038600"/>
            <a:ext cx="2286000" cy="1524000"/>
          </a:xfrm>
          <a:prstGeom prst="rect">
            <a:avLst/>
          </a:prstGeom>
        </p:spPr>
      </p:pic>
      <p:pic>
        <p:nvPicPr>
          <p:cNvPr id="19" name="Picture 18">
            <a:extLst>
              <a:ext uri="{FF2B5EF4-FFF2-40B4-BE49-F238E27FC236}">
                <a16:creationId xmlns:a16="http://schemas.microsoft.com/office/drawing/2014/main" id="{AED29300-89E9-47DB-9E6C-BCB4DC44A2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4400" y="4038600"/>
            <a:ext cx="2286000" cy="1524000"/>
          </a:xfrm>
          <a:prstGeom prst="rect">
            <a:avLst/>
          </a:prstGeom>
        </p:spPr>
      </p:pic>
    </p:spTree>
    <p:extLst>
      <p:ext uri="{BB962C8B-B14F-4D97-AF65-F5344CB8AC3E}">
        <p14:creationId xmlns:p14="http://schemas.microsoft.com/office/powerpoint/2010/main" val="42020557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56EF43-ECEC-4B5A-92E4-24FEDC4FE50F}"/>
              </a:ext>
            </a:extLst>
          </p:cNvPr>
          <p:cNvSpPr>
            <a:spLocks noGrp="1"/>
          </p:cNvSpPr>
          <p:nvPr>
            <p:ph type="title"/>
          </p:nvPr>
        </p:nvSpPr>
        <p:spPr/>
        <p:txBody>
          <a:bodyPr/>
          <a:lstStyle/>
          <a:p>
            <a:r>
              <a:rPr lang="en-US" dirty="0"/>
              <a:t>Real t-stat percentile in empirical distribution</a:t>
            </a:r>
          </a:p>
        </p:txBody>
      </p:sp>
      <p:pic>
        <p:nvPicPr>
          <p:cNvPr id="9" name="Content Placeholder 8">
            <a:extLst>
              <a:ext uri="{FF2B5EF4-FFF2-40B4-BE49-F238E27FC236}">
                <a16:creationId xmlns:a16="http://schemas.microsoft.com/office/drawing/2014/main" id="{44A3B659-F5ED-34F7-F99F-42E407B123E7}"/>
              </a:ext>
            </a:extLst>
          </p:cNvPr>
          <p:cNvPicPr>
            <a:picLocks noGrp="1" noChangeAspect="1"/>
          </p:cNvPicPr>
          <p:nvPr>
            <p:ph idx="1"/>
          </p:nvPr>
        </p:nvPicPr>
        <p:blipFill>
          <a:blip r:embed="rId2"/>
          <a:stretch>
            <a:fillRect/>
          </a:stretch>
        </p:blipFill>
        <p:spPr>
          <a:xfrm>
            <a:off x="3276600" y="1524000"/>
            <a:ext cx="5194656" cy="4525963"/>
          </a:xfrm>
        </p:spPr>
      </p:pic>
      <p:sp>
        <p:nvSpPr>
          <p:cNvPr id="10" name="TextBox 9">
            <a:extLst>
              <a:ext uri="{FF2B5EF4-FFF2-40B4-BE49-F238E27FC236}">
                <a16:creationId xmlns:a16="http://schemas.microsoft.com/office/drawing/2014/main" id="{6FF86A98-5866-DDA8-8626-98A2574E1B08}"/>
              </a:ext>
            </a:extLst>
          </p:cNvPr>
          <p:cNvSpPr txBox="1"/>
          <p:nvPr/>
        </p:nvSpPr>
        <p:spPr>
          <a:xfrm>
            <a:off x="990600" y="6049963"/>
            <a:ext cx="10742749" cy="523220"/>
          </a:xfrm>
          <a:prstGeom prst="rect">
            <a:avLst/>
          </a:prstGeom>
          <a:noFill/>
        </p:spPr>
        <p:txBody>
          <a:bodyPr wrap="none" rtlCol="0">
            <a:spAutoFit/>
          </a:bodyPr>
          <a:lstStyle/>
          <a:p>
            <a:pPr algn="l"/>
            <a:r>
              <a:rPr lang="en-US" sz="1400" dirty="0">
                <a:latin typeface="Cambria Math" panose="02040503050406030204" pitchFamily="18" charset="0"/>
                <a:cs typeface="Times New Roman" panose="02020603050405020304" pitchFamily="18" charset="0"/>
              </a:rPr>
              <a:t>The percentile of real t-statistic in in empirical distributions. 1.0 means the real t-stat is greater than all the t-stat in empirical distribution.</a:t>
            </a:r>
          </a:p>
          <a:p>
            <a:pPr algn="l"/>
            <a:r>
              <a:rPr lang="en-US" sz="1400" dirty="0">
                <a:latin typeface="Cambria Math" panose="02040503050406030204" pitchFamily="18" charset="0"/>
                <a:cs typeface="Times New Roman" panose="02020603050405020304" pitchFamily="18" charset="0"/>
              </a:rPr>
              <a:t>0.0 means </a:t>
            </a:r>
            <a:r>
              <a:rPr lang="en-US" altLang="zh-CN" sz="1400" dirty="0">
                <a:latin typeface="Cambria Math" panose="02040503050406030204" pitchFamily="18" charset="0"/>
                <a:cs typeface="Times New Roman" panose="02020603050405020304" pitchFamily="18" charset="0"/>
              </a:rPr>
              <a:t>the real t-stat is smaller than all the t-stat in empirical distribution</a:t>
            </a:r>
            <a:endParaRPr lang="en-US" sz="1400" dirty="0">
              <a:latin typeface="Cambria Math" panose="020405030504060302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AE7C1CB-4A9E-EB92-DABC-A8EC74382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7916" y="2514600"/>
            <a:ext cx="2743200" cy="1828800"/>
          </a:xfrm>
          <a:prstGeom prst="rect">
            <a:avLst/>
          </a:prstGeom>
        </p:spPr>
      </p:pic>
      <p:pic>
        <p:nvPicPr>
          <p:cNvPr id="15" name="Picture 14">
            <a:extLst>
              <a:ext uri="{FF2B5EF4-FFF2-40B4-BE49-F238E27FC236}">
                <a16:creationId xmlns:a16="http://schemas.microsoft.com/office/drawing/2014/main" id="{5DE1CD38-EBF0-8D16-AD15-D5202FC3E5F2}"/>
              </a:ext>
            </a:extLst>
          </p:cNvPr>
          <p:cNvPicPr>
            <a:picLocks noChangeAspect="1"/>
          </p:cNvPicPr>
          <p:nvPr/>
        </p:nvPicPr>
        <p:blipFill>
          <a:blip r:embed="rId4"/>
          <a:stretch>
            <a:fillRect/>
          </a:stretch>
        </p:blipFill>
        <p:spPr>
          <a:xfrm>
            <a:off x="990600" y="1115977"/>
            <a:ext cx="1733563" cy="4933986"/>
          </a:xfrm>
          <a:prstGeom prst="rect">
            <a:avLst/>
          </a:prstGeom>
        </p:spPr>
      </p:pic>
    </p:spTree>
    <p:extLst>
      <p:ext uri="{BB962C8B-B14F-4D97-AF65-F5344CB8AC3E}">
        <p14:creationId xmlns:p14="http://schemas.microsoft.com/office/powerpoint/2010/main" val="15875598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5E53B4-8909-940F-D597-DBDCBB159284}"/>
              </a:ext>
            </a:extLst>
          </p:cNvPr>
          <p:cNvPicPr>
            <a:picLocks noChangeAspect="1"/>
          </p:cNvPicPr>
          <p:nvPr/>
        </p:nvPicPr>
        <p:blipFill>
          <a:blip r:embed="rId2"/>
          <a:stretch>
            <a:fillRect/>
          </a:stretch>
        </p:blipFill>
        <p:spPr>
          <a:xfrm>
            <a:off x="582386" y="1551102"/>
            <a:ext cx="2743200" cy="1915998"/>
          </a:xfrm>
          <a:prstGeom prst="rect">
            <a:avLst/>
          </a:prstGeom>
        </p:spPr>
      </p:pic>
      <p:pic>
        <p:nvPicPr>
          <p:cNvPr id="14" name="Picture 13">
            <a:extLst>
              <a:ext uri="{FF2B5EF4-FFF2-40B4-BE49-F238E27FC236}">
                <a16:creationId xmlns:a16="http://schemas.microsoft.com/office/drawing/2014/main" id="{08A1E672-9AB2-0E0D-8EFF-3ADFDA022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814" y="1513115"/>
            <a:ext cx="2743200" cy="1828800"/>
          </a:xfrm>
          <a:prstGeom prst="rect">
            <a:avLst/>
          </a:prstGeom>
        </p:spPr>
      </p:pic>
      <p:pic>
        <p:nvPicPr>
          <p:cNvPr id="18" name="Picture 17">
            <a:extLst>
              <a:ext uri="{FF2B5EF4-FFF2-40B4-BE49-F238E27FC236}">
                <a16:creationId xmlns:a16="http://schemas.microsoft.com/office/drawing/2014/main" id="{C59FE565-F57B-1D3D-FF9F-9CB291A8D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201" y="1513115"/>
            <a:ext cx="2743200" cy="1828800"/>
          </a:xfrm>
          <a:prstGeom prst="rect">
            <a:avLst/>
          </a:prstGeom>
        </p:spPr>
      </p:pic>
      <p:pic>
        <p:nvPicPr>
          <p:cNvPr id="22" name="Picture 21">
            <a:extLst>
              <a:ext uri="{FF2B5EF4-FFF2-40B4-BE49-F238E27FC236}">
                <a16:creationId xmlns:a16="http://schemas.microsoft.com/office/drawing/2014/main" id="{5738E532-B547-9598-4DF7-819072A480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800" y="1513115"/>
            <a:ext cx="2743200" cy="1828800"/>
          </a:xfrm>
          <a:prstGeom prst="rect">
            <a:avLst/>
          </a:prstGeom>
        </p:spPr>
      </p:pic>
      <p:pic>
        <p:nvPicPr>
          <p:cNvPr id="26" name="Picture 25">
            <a:extLst>
              <a:ext uri="{FF2B5EF4-FFF2-40B4-BE49-F238E27FC236}">
                <a16:creationId xmlns:a16="http://schemas.microsoft.com/office/drawing/2014/main" id="{E6FFC1DC-61FA-2148-C7BB-24BE8A9E53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429000"/>
            <a:ext cx="2743200" cy="1828800"/>
          </a:xfrm>
          <a:prstGeom prst="rect">
            <a:avLst/>
          </a:prstGeom>
        </p:spPr>
      </p:pic>
      <p:pic>
        <p:nvPicPr>
          <p:cNvPr id="28" name="Picture 27">
            <a:extLst>
              <a:ext uri="{FF2B5EF4-FFF2-40B4-BE49-F238E27FC236}">
                <a16:creationId xmlns:a16="http://schemas.microsoft.com/office/drawing/2014/main" id="{F995C1F8-93AB-A19C-7C6C-98EBF6EC01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0650" y="3429000"/>
            <a:ext cx="2743200" cy="1828800"/>
          </a:xfrm>
          <a:prstGeom prst="rect">
            <a:avLst/>
          </a:prstGeom>
        </p:spPr>
      </p:pic>
      <p:pic>
        <p:nvPicPr>
          <p:cNvPr id="30" name="Picture 29">
            <a:extLst>
              <a:ext uri="{FF2B5EF4-FFF2-40B4-BE49-F238E27FC236}">
                <a16:creationId xmlns:a16="http://schemas.microsoft.com/office/drawing/2014/main" id="{2BE5256D-92C8-D13E-5718-A3C6B3366B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8407" y="3418114"/>
            <a:ext cx="2743200" cy="1828800"/>
          </a:xfrm>
          <a:prstGeom prst="rect">
            <a:avLst/>
          </a:prstGeom>
        </p:spPr>
      </p:pic>
      <p:pic>
        <p:nvPicPr>
          <p:cNvPr id="33" name="Picture 32">
            <a:extLst>
              <a:ext uri="{FF2B5EF4-FFF2-40B4-BE49-F238E27FC236}">
                <a16:creationId xmlns:a16="http://schemas.microsoft.com/office/drawing/2014/main" id="{1BD7500F-689F-1DB6-533C-C559F82A9C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1228" y="3418114"/>
            <a:ext cx="2743200" cy="1828800"/>
          </a:xfrm>
          <a:prstGeom prst="rect">
            <a:avLst/>
          </a:prstGeom>
        </p:spPr>
      </p:pic>
      <p:pic>
        <p:nvPicPr>
          <p:cNvPr id="35" name="Picture 34">
            <a:extLst>
              <a:ext uri="{FF2B5EF4-FFF2-40B4-BE49-F238E27FC236}">
                <a16:creationId xmlns:a16="http://schemas.microsoft.com/office/drawing/2014/main" id="{10103171-CFE9-F4D3-4736-9C42B241A2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361" y="5105400"/>
            <a:ext cx="2743200" cy="1828800"/>
          </a:xfrm>
          <a:prstGeom prst="rect">
            <a:avLst/>
          </a:prstGeom>
        </p:spPr>
      </p:pic>
      <p:pic>
        <p:nvPicPr>
          <p:cNvPr id="37" name="Picture 36">
            <a:extLst>
              <a:ext uri="{FF2B5EF4-FFF2-40B4-BE49-F238E27FC236}">
                <a16:creationId xmlns:a16="http://schemas.microsoft.com/office/drawing/2014/main" id="{3B1CE800-A373-7FC9-9C11-6C832D085A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65461" y="5105400"/>
            <a:ext cx="2743200" cy="1828800"/>
          </a:xfrm>
          <a:prstGeom prst="rect">
            <a:avLst/>
          </a:prstGeom>
        </p:spPr>
      </p:pic>
      <p:pic>
        <p:nvPicPr>
          <p:cNvPr id="39" name="Picture 38">
            <a:extLst>
              <a:ext uri="{FF2B5EF4-FFF2-40B4-BE49-F238E27FC236}">
                <a16:creationId xmlns:a16="http://schemas.microsoft.com/office/drawing/2014/main" id="{7F2B27EB-DD83-4D64-E166-8FF5248314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83201" y="5105400"/>
            <a:ext cx="2743200" cy="1828800"/>
          </a:xfrm>
          <a:prstGeom prst="rect">
            <a:avLst/>
          </a:prstGeom>
        </p:spPr>
      </p:pic>
      <p:sp>
        <p:nvSpPr>
          <p:cNvPr id="40" name="Title 39">
            <a:extLst>
              <a:ext uri="{FF2B5EF4-FFF2-40B4-BE49-F238E27FC236}">
                <a16:creationId xmlns:a16="http://schemas.microsoft.com/office/drawing/2014/main" id="{73F73DA4-CB32-9A39-7522-CAF8A76F0409}"/>
              </a:ext>
            </a:extLst>
          </p:cNvPr>
          <p:cNvSpPr>
            <a:spLocks noGrp="1"/>
          </p:cNvSpPr>
          <p:nvPr>
            <p:ph type="title"/>
          </p:nvPr>
        </p:nvSpPr>
        <p:spPr/>
        <p:txBody>
          <a:bodyPr>
            <a:normAutofit/>
          </a:bodyPr>
          <a:lstStyle/>
          <a:p>
            <a:r>
              <a:rPr lang="en-US" dirty="0"/>
              <a:t>Neuroendocrine</a:t>
            </a:r>
          </a:p>
        </p:txBody>
      </p:sp>
    </p:spTree>
    <p:extLst>
      <p:ext uri="{BB962C8B-B14F-4D97-AF65-F5344CB8AC3E}">
        <p14:creationId xmlns:p14="http://schemas.microsoft.com/office/powerpoint/2010/main" val="6490475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6A17E742-D9BD-407C-256B-0E5A151CAA90}"/>
              </a:ext>
            </a:extLst>
          </p:cNvPr>
          <p:cNvSpPr>
            <a:spLocks noGrp="1"/>
          </p:cNvSpPr>
          <p:nvPr>
            <p:ph type="title"/>
          </p:nvPr>
        </p:nvSpPr>
        <p:spPr/>
        <p:txBody>
          <a:bodyPr/>
          <a:lstStyle/>
          <a:p>
            <a:r>
              <a:rPr lang="en-US" dirty="0"/>
              <a:t>Lymphatic-Endothelial</a:t>
            </a:r>
          </a:p>
        </p:txBody>
      </p:sp>
      <p:pic>
        <p:nvPicPr>
          <p:cNvPr id="5" name="Content Placeholder 4">
            <a:extLst>
              <a:ext uri="{FF2B5EF4-FFF2-40B4-BE49-F238E27FC236}">
                <a16:creationId xmlns:a16="http://schemas.microsoft.com/office/drawing/2014/main" id="{BE9F330F-61EB-4C75-D3A8-1337E79DBAEF}"/>
              </a:ext>
            </a:extLst>
          </p:cNvPr>
          <p:cNvPicPr>
            <a:picLocks noGrp="1" noChangeAspect="1"/>
          </p:cNvPicPr>
          <p:nvPr>
            <p:ph idx="1"/>
          </p:nvPr>
        </p:nvPicPr>
        <p:blipFill>
          <a:blip r:embed="rId2"/>
          <a:stretch>
            <a:fillRect/>
          </a:stretch>
        </p:blipFill>
        <p:spPr>
          <a:xfrm>
            <a:off x="674914" y="1492853"/>
            <a:ext cx="2530930" cy="1781026"/>
          </a:xfrm>
        </p:spPr>
      </p:pic>
      <p:pic>
        <p:nvPicPr>
          <p:cNvPr id="7" name="Picture 6">
            <a:extLst>
              <a:ext uri="{FF2B5EF4-FFF2-40B4-BE49-F238E27FC236}">
                <a16:creationId xmlns:a16="http://schemas.microsoft.com/office/drawing/2014/main" id="{D14A45AE-DB9A-009D-800F-F0EAC53CC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871" y="5029200"/>
            <a:ext cx="2743200" cy="1828800"/>
          </a:xfrm>
          <a:prstGeom prst="rect">
            <a:avLst/>
          </a:prstGeom>
        </p:spPr>
      </p:pic>
      <p:pic>
        <p:nvPicPr>
          <p:cNvPr id="9" name="Picture 8">
            <a:extLst>
              <a:ext uri="{FF2B5EF4-FFF2-40B4-BE49-F238E27FC236}">
                <a16:creationId xmlns:a16="http://schemas.microsoft.com/office/drawing/2014/main" id="{73A07EFD-FB36-EF4A-B181-A0E714E8EA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944" y="5029200"/>
            <a:ext cx="2743200" cy="1828800"/>
          </a:xfrm>
          <a:prstGeom prst="rect">
            <a:avLst/>
          </a:prstGeom>
        </p:spPr>
      </p:pic>
      <p:pic>
        <p:nvPicPr>
          <p:cNvPr id="11" name="Picture 10">
            <a:extLst>
              <a:ext uri="{FF2B5EF4-FFF2-40B4-BE49-F238E27FC236}">
                <a16:creationId xmlns:a16="http://schemas.microsoft.com/office/drawing/2014/main" id="{F3BAD86C-76BF-EBE9-F294-94678F8BC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 y="5018314"/>
            <a:ext cx="2743200" cy="1828800"/>
          </a:xfrm>
          <a:prstGeom prst="rect">
            <a:avLst/>
          </a:prstGeom>
        </p:spPr>
      </p:pic>
      <p:pic>
        <p:nvPicPr>
          <p:cNvPr id="13" name="Picture 12">
            <a:extLst>
              <a:ext uri="{FF2B5EF4-FFF2-40B4-BE49-F238E27FC236}">
                <a16:creationId xmlns:a16="http://schemas.microsoft.com/office/drawing/2014/main" id="{49B47F12-213C-E2E9-EE08-CAED509F1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3514" y="3254829"/>
            <a:ext cx="2743200" cy="1828800"/>
          </a:xfrm>
          <a:prstGeom prst="rect">
            <a:avLst/>
          </a:prstGeom>
        </p:spPr>
      </p:pic>
      <p:pic>
        <p:nvPicPr>
          <p:cNvPr id="15" name="Picture 14">
            <a:extLst>
              <a:ext uri="{FF2B5EF4-FFF2-40B4-BE49-F238E27FC236}">
                <a16:creationId xmlns:a16="http://schemas.microsoft.com/office/drawing/2014/main" id="{8177EEAF-1521-7466-F279-7FADEB361E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4871" y="3276600"/>
            <a:ext cx="2743200" cy="1828800"/>
          </a:xfrm>
          <a:prstGeom prst="rect">
            <a:avLst/>
          </a:prstGeom>
        </p:spPr>
      </p:pic>
      <p:pic>
        <p:nvPicPr>
          <p:cNvPr id="17" name="Picture 16">
            <a:extLst>
              <a:ext uri="{FF2B5EF4-FFF2-40B4-BE49-F238E27FC236}">
                <a16:creationId xmlns:a16="http://schemas.microsoft.com/office/drawing/2014/main" id="{15540E51-02A8-FBFA-9A5C-EBB563B55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0465" y="3276600"/>
            <a:ext cx="2743200" cy="1828800"/>
          </a:xfrm>
          <a:prstGeom prst="rect">
            <a:avLst/>
          </a:prstGeom>
        </p:spPr>
      </p:pic>
      <p:pic>
        <p:nvPicPr>
          <p:cNvPr id="19" name="Picture 18">
            <a:extLst>
              <a:ext uri="{FF2B5EF4-FFF2-40B4-BE49-F238E27FC236}">
                <a16:creationId xmlns:a16="http://schemas.microsoft.com/office/drawing/2014/main" id="{FD8512A0-F475-FB1C-84ED-564D44D067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644" y="3282043"/>
            <a:ext cx="2743200" cy="1828800"/>
          </a:xfrm>
          <a:prstGeom prst="rect">
            <a:avLst/>
          </a:prstGeom>
        </p:spPr>
      </p:pic>
      <p:pic>
        <p:nvPicPr>
          <p:cNvPr id="21" name="Picture 20">
            <a:extLst>
              <a:ext uri="{FF2B5EF4-FFF2-40B4-BE49-F238E27FC236}">
                <a16:creationId xmlns:a16="http://schemas.microsoft.com/office/drawing/2014/main" id="{EFA95AA0-20F3-3320-51A1-153074D541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58200" y="1447800"/>
            <a:ext cx="2743200" cy="1828800"/>
          </a:xfrm>
          <a:prstGeom prst="rect">
            <a:avLst/>
          </a:prstGeom>
        </p:spPr>
      </p:pic>
      <p:pic>
        <p:nvPicPr>
          <p:cNvPr id="23" name="Picture 22">
            <a:extLst>
              <a:ext uri="{FF2B5EF4-FFF2-40B4-BE49-F238E27FC236}">
                <a16:creationId xmlns:a16="http://schemas.microsoft.com/office/drawing/2014/main" id="{4BC95753-8D70-B9D1-E00D-CF27129775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1200" y="1447800"/>
            <a:ext cx="2743200" cy="1828800"/>
          </a:xfrm>
          <a:prstGeom prst="rect">
            <a:avLst/>
          </a:prstGeom>
        </p:spPr>
      </p:pic>
      <p:pic>
        <p:nvPicPr>
          <p:cNvPr id="25" name="Picture 24">
            <a:extLst>
              <a:ext uri="{FF2B5EF4-FFF2-40B4-BE49-F238E27FC236}">
                <a16:creationId xmlns:a16="http://schemas.microsoft.com/office/drawing/2014/main" id="{3620C39E-F6C5-CDF4-93F6-4C45EA0433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00400" y="1447800"/>
            <a:ext cx="2743200" cy="1828800"/>
          </a:xfrm>
          <a:prstGeom prst="rect">
            <a:avLst/>
          </a:prstGeom>
        </p:spPr>
      </p:pic>
    </p:spTree>
    <p:extLst>
      <p:ext uri="{BB962C8B-B14F-4D97-AF65-F5344CB8AC3E}">
        <p14:creationId xmlns:p14="http://schemas.microsoft.com/office/powerpoint/2010/main" val="11870888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5A1CC7-7484-CA56-C858-28B477CDC314}"/>
              </a:ext>
            </a:extLst>
          </p:cNvPr>
          <p:cNvSpPr>
            <a:spLocks noGrp="1"/>
          </p:cNvSpPr>
          <p:nvPr>
            <p:ph type="title"/>
          </p:nvPr>
        </p:nvSpPr>
        <p:spPr/>
        <p:txBody>
          <a:bodyPr/>
          <a:lstStyle/>
          <a:p>
            <a:r>
              <a:rPr lang="en-US" dirty="0"/>
              <a:t>August 24 plan</a:t>
            </a:r>
          </a:p>
        </p:txBody>
      </p:sp>
      <p:sp>
        <p:nvSpPr>
          <p:cNvPr id="13" name="Content Placeholder 12">
            <a:extLst>
              <a:ext uri="{FF2B5EF4-FFF2-40B4-BE49-F238E27FC236}">
                <a16:creationId xmlns:a16="http://schemas.microsoft.com/office/drawing/2014/main" id="{BA677ABC-0851-8062-26EF-19DAD78E4035}"/>
              </a:ext>
            </a:extLst>
          </p:cNvPr>
          <p:cNvSpPr>
            <a:spLocks noGrp="1"/>
          </p:cNvSpPr>
          <p:nvPr>
            <p:ph idx="1"/>
          </p:nvPr>
        </p:nvSpPr>
        <p:spPr/>
        <p:txBody>
          <a:bodyPr/>
          <a:lstStyle/>
          <a:p>
            <a:r>
              <a:rPr lang="en-US" dirty="0"/>
              <a:t>For </a:t>
            </a:r>
            <a:r>
              <a:rPr lang="en-US" dirty="0" err="1">
                <a:solidFill>
                  <a:schemeClr val="accent1"/>
                </a:solidFill>
              </a:rPr>
              <a:t>bs_time</a:t>
            </a:r>
            <a:r>
              <a:rPr lang="en-US" dirty="0"/>
              <a:t> in </a:t>
            </a:r>
            <a:r>
              <a:rPr lang="en-US" dirty="0" err="1">
                <a:solidFill>
                  <a:schemeClr val="accent1"/>
                </a:solidFill>
              </a:rPr>
              <a:t>bs_times</a:t>
            </a:r>
            <a:r>
              <a:rPr lang="en-US" dirty="0"/>
              <a:t>:</a:t>
            </a:r>
          </a:p>
          <a:p>
            <a:pPr lvl="1"/>
            <a:r>
              <a:rPr lang="en-US" dirty="0"/>
              <a:t>Bootstrap 60 graphs from the same group; # from </a:t>
            </a:r>
            <a:r>
              <a:rPr lang="en-US" dirty="0" err="1"/>
              <a:t>ipf</a:t>
            </a:r>
            <a:r>
              <a:rPr lang="en-US" dirty="0"/>
              <a:t> group first</a:t>
            </a:r>
          </a:p>
          <a:p>
            <a:pPr lvl="1"/>
            <a:r>
              <a:rPr lang="en-US" dirty="0"/>
              <a:t>Train two models;</a:t>
            </a:r>
          </a:p>
          <a:p>
            <a:pPr lvl="1"/>
            <a:r>
              <a:rPr lang="en-US" dirty="0"/>
              <a:t>Generate </a:t>
            </a:r>
            <a:r>
              <a:rPr lang="en-US" altLang="zh-CN" dirty="0" err="1">
                <a:solidFill>
                  <a:schemeClr val="accent1"/>
                </a:solidFill>
              </a:rPr>
              <a:t>max_generated_size</a:t>
            </a:r>
            <a:r>
              <a:rPr lang="en-US" dirty="0"/>
              <a:t> graphs from each model;</a:t>
            </a:r>
          </a:p>
          <a:p>
            <a:pPr lvl="1"/>
            <a:r>
              <a:rPr lang="en-US" dirty="0"/>
              <a:t>For </a:t>
            </a:r>
            <a:r>
              <a:rPr lang="en-US" dirty="0" err="1">
                <a:solidFill>
                  <a:schemeClr val="accent1"/>
                </a:solidFill>
              </a:rPr>
              <a:t>gen_size</a:t>
            </a:r>
            <a:r>
              <a:rPr lang="en-US" dirty="0"/>
              <a:t> in 1: </a:t>
            </a:r>
            <a:r>
              <a:rPr lang="en-US" dirty="0" err="1">
                <a:solidFill>
                  <a:schemeClr val="accent1"/>
                </a:solidFill>
              </a:rPr>
              <a:t>max_generated_size</a:t>
            </a:r>
            <a:r>
              <a:rPr lang="en-US" dirty="0"/>
              <a:t>:</a:t>
            </a:r>
          </a:p>
          <a:p>
            <a:pPr lvl="2"/>
            <a:r>
              <a:rPr lang="en-US" dirty="0"/>
              <a:t>Permuted the IPF and Control, c</a:t>
            </a:r>
            <a:r>
              <a:rPr lang="en-US" altLang="zh-CN" dirty="0"/>
              <a:t>ompute t-stat for 10^8 times;</a:t>
            </a:r>
          </a:p>
          <a:p>
            <a:pPr lvl="2"/>
            <a:r>
              <a:rPr lang="en-US"/>
              <a:t>Have a</a:t>
            </a:r>
            <a:r>
              <a:rPr lang="en-US" altLang="zh-CN"/>
              <a:t>n</a:t>
            </a:r>
            <a:r>
              <a:rPr lang="en-US"/>
              <a:t> </a:t>
            </a:r>
            <a:r>
              <a:rPr lang="en-US" dirty="0"/>
              <a:t>empirical distribution to compute </a:t>
            </a:r>
            <a:r>
              <a:rPr lang="en-US"/>
              <a:t>p-value.</a:t>
            </a:r>
          </a:p>
          <a:p>
            <a:pPr lvl="2"/>
            <a:endParaRPr lang="en-US" dirty="0"/>
          </a:p>
          <a:p>
            <a:pPr lvl="1"/>
            <a:endParaRPr lang="en-US" dirty="0"/>
          </a:p>
        </p:txBody>
      </p:sp>
    </p:spTree>
    <p:extLst>
      <p:ext uri="{BB962C8B-B14F-4D97-AF65-F5344CB8AC3E}">
        <p14:creationId xmlns:p14="http://schemas.microsoft.com/office/powerpoint/2010/main" val="2880525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1305098" y="2781222"/>
          <a:ext cx="10607040" cy="4485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r>
                        <a:rPr lang="en-US" dirty="0" err="1"/>
                        <a:t>filter_value</a:t>
                      </a:r>
                      <a:r>
                        <a:rPr lang="en-US" dirty="0"/>
                        <a:t>=0.7)</a:t>
                      </a:r>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Generated matrices centrality(</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0.38</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tc>
                  <a:txBody>
                    <a:bodyPr/>
                    <a:lstStyle/>
                    <a:p>
                      <a:r>
                        <a:rPr lang="en-US" altLang="zh-CN" b="0" i="0" dirty="0">
                          <a:solidFill>
                            <a:srgbClr val="616161"/>
                          </a:solidFill>
                          <a:effectLst/>
                          <a:latin typeface="Consolas" panose="020B0609020204030204" pitchFamily="49" charset="0"/>
                        </a:rPr>
                        <a:t>0.25</a:t>
                      </a:r>
                      <a:endParaRPr lang="en-US" dirty="0"/>
                    </a:p>
                  </a:txBody>
                  <a:tcPr anchor="ctr"/>
                </a:tc>
                <a:extLst>
                  <a:ext uri="{0D108BD9-81ED-4DB2-BD59-A6C34878D82A}">
                    <a16:rowId xmlns:a16="http://schemas.microsoft.com/office/drawing/2014/main" val="2555976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graphicFrame>
        <p:nvGraphicFramePr>
          <p:cNvPr id="4" name="Table 6">
            <a:extLst>
              <a:ext uri="{FF2B5EF4-FFF2-40B4-BE49-F238E27FC236}">
                <a16:creationId xmlns:a16="http://schemas.microsoft.com/office/drawing/2014/main" id="{903D7AF7-9DC3-4399-81A4-05E04040350C}"/>
              </a:ext>
            </a:extLst>
          </p:cNvPr>
          <p:cNvGraphicFramePr>
            <a:graphicFrameLocks noGrp="1"/>
          </p:cNvGraphicFramePr>
          <p:nvPr/>
        </p:nvGraphicFramePr>
        <p:xfrm>
          <a:off x="1305098" y="-83898"/>
          <a:ext cx="10607040" cy="302260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Generated matrices centrality</a:t>
                      </a:r>
                      <a:r>
                        <a:rPr lang="en-US" altLang="zh-CN" dirty="0"/>
                        <a:t>(</a:t>
                      </a:r>
                      <a:r>
                        <a:rPr lang="en-US" altLang="zh-CN" dirty="0" err="1"/>
                        <a:t>filter_value</a:t>
                      </a:r>
                      <a:r>
                        <a:rPr lang="en-US" altLang="zh-CN" dirty="0"/>
                        <a:t>=0.5)</a:t>
                      </a:r>
                    </a:p>
                    <a:p>
                      <a:endParaRPr lang="en-US" dirty="0"/>
                    </a:p>
                  </a:txBody>
                  <a:tcP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dirty="0"/>
                    </a:p>
                  </a:txBody>
                  <a:tcPr anchor="ctr"/>
                </a:tc>
                <a:tc>
                  <a:txBody>
                    <a:bodyPr/>
                    <a:lstStyle/>
                    <a:p>
                      <a:r>
                        <a:rPr lang="en-US" altLang="zh-CN" b="0" i="0" dirty="0">
                          <a:solidFill>
                            <a:srgbClr val="616161"/>
                          </a:solidFill>
                          <a:effectLst/>
                          <a:latin typeface="Consolas" panose="020B0609020204030204" pitchFamily="49" charset="0"/>
                        </a:rPr>
                        <a:t>0.36</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0.37</a:t>
                      </a:r>
                      <a:endParaRPr lang="en-US" dirty="0"/>
                    </a:p>
                  </a:txBody>
                  <a:tcPr anchor="ctr"/>
                </a:tc>
                <a:tc>
                  <a:txBody>
                    <a:bodyPr/>
                    <a:lstStyle/>
                    <a:p>
                      <a:r>
                        <a:rPr lang="en-US" altLang="zh-CN" b="0" i="0" dirty="0">
                          <a:solidFill>
                            <a:srgbClr val="616161"/>
                          </a:solidFill>
                          <a:effectLst/>
                          <a:latin typeface="Consolas" panose="020B0609020204030204" pitchFamily="49" charset="0"/>
                        </a:rPr>
                        <a:t>0.06</a:t>
                      </a:r>
                      <a:endParaRPr lang="en-US" dirty="0"/>
                    </a:p>
                  </a:txBody>
                  <a:tcPr anchor="ctr"/>
                </a:tc>
                <a:tc>
                  <a:txBody>
                    <a:bodyPr/>
                    <a:lstStyle/>
                    <a:p>
                      <a:r>
                        <a:rPr lang="en-US" altLang="zh-CN" b="0" i="0" dirty="0">
                          <a:solidFill>
                            <a:srgbClr val="616161"/>
                          </a:solidFill>
                          <a:effectLst/>
                          <a:latin typeface="Consolas" panose="020B0609020204030204" pitchFamily="49" charset="0"/>
                        </a:rPr>
                        <a:t>0.02</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tc>
                  <a:txBody>
                    <a:bodyPr/>
                    <a:lstStyle/>
                    <a:p>
                      <a:r>
                        <a:rPr lang="en-US" altLang="zh-CN" b="0" i="0" dirty="0">
                          <a:solidFill>
                            <a:srgbClr val="616161"/>
                          </a:solidFill>
                          <a:effectLst/>
                          <a:latin typeface="Consolas" panose="020B0609020204030204" pitchFamily="49" charset="0"/>
                        </a:rPr>
                        <a:t>0.03</a:t>
                      </a:r>
                      <a:endParaRPr lang="en-US" dirty="0"/>
                    </a:p>
                  </a:txBody>
                  <a:tcPr anchor="ctr"/>
                </a:tc>
                <a:tc>
                  <a:txBody>
                    <a:bodyPr/>
                    <a:lstStyle/>
                    <a:p>
                      <a:r>
                        <a:rPr lang="en-US" altLang="zh-CN" b="0" i="0" dirty="0">
                          <a:solidFill>
                            <a:srgbClr val="616161"/>
                          </a:solidFill>
                          <a:effectLst/>
                          <a:latin typeface="Consolas" panose="020B0609020204030204" pitchFamily="49" charset="0"/>
                        </a:rPr>
                        <a:t>0.05</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0.32</a:t>
                      </a:r>
                      <a:endParaRPr lang="en-US" dirty="0"/>
                    </a:p>
                  </a:txBody>
                  <a:tcPr anchor="ctr"/>
                </a:tc>
                <a:tc>
                  <a:txBody>
                    <a:bodyPr/>
                    <a:lstStyle/>
                    <a:p>
                      <a:r>
                        <a:rPr lang="en-US" altLang="zh-CN" b="0" i="0" dirty="0">
                          <a:solidFill>
                            <a:srgbClr val="616161"/>
                          </a:solidFill>
                          <a:effectLst/>
                          <a:latin typeface="Consolas" panose="020B0609020204030204" pitchFamily="49" charset="0"/>
                        </a:rPr>
                        <a:t>0.34</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0.30</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16161"/>
                          </a:solidFill>
                          <a:effectLst/>
                          <a:latin typeface="Consolas" panose="020B0609020204030204" pitchFamily="49" charset="0"/>
                        </a:rPr>
                        <a:t>0.32</a:t>
                      </a:r>
                      <a:endParaRPr lang="en-US" altLang="zh-CN" dirty="0"/>
                    </a:p>
                  </a:txBody>
                  <a:tcPr anchor="ctr"/>
                </a:tc>
                <a:tc>
                  <a:txBody>
                    <a:bodyPr/>
                    <a:lstStyle/>
                    <a:p>
                      <a:r>
                        <a:rPr lang="en-US" altLang="zh-CN" b="0" i="0" dirty="0">
                          <a:solidFill>
                            <a:srgbClr val="616161"/>
                          </a:solidFill>
                          <a:effectLst/>
                          <a:latin typeface="Consolas" panose="020B0609020204030204" pitchFamily="49" charset="0"/>
                        </a:rPr>
                        <a:t>0.31</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tc>
                  <a:txBody>
                    <a:bodyPr/>
                    <a:lstStyle/>
                    <a:p>
                      <a:r>
                        <a:rPr lang="en-US" altLang="zh-CN" b="0" i="0" dirty="0">
                          <a:solidFill>
                            <a:srgbClr val="616161"/>
                          </a:solidFill>
                          <a:effectLst/>
                          <a:latin typeface="Consolas" panose="020B0609020204030204" pitchFamily="49" charset="0"/>
                        </a:rPr>
                        <a:t>0.</a:t>
                      </a:r>
                      <a:endParaRPr lang="en-US" dirty="0"/>
                    </a:p>
                  </a:txBody>
                  <a:tcPr anchor="ctr"/>
                </a:tc>
                <a:extLst>
                  <a:ext uri="{0D108BD9-81ED-4DB2-BD59-A6C34878D82A}">
                    <a16:rowId xmlns:a16="http://schemas.microsoft.com/office/drawing/2014/main" val="773265329"/>
                  </a:ext>
                </a:extLst>
              </a:tr>
            </a:tbl>
          </a:graphicData>
        </a:graphic>
      </p:graphicFrame>
    </p:spTree>
    <p:extLst>
      <p:ext uri="{BB962C8B-B14F-4D97-AF65-F5344CB8AC3E}">
        <p14:creationId xmlns:p14="http://schemas.microsoft.com/office/powerpoint/2010/main" val="325203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215-8B76-4B54-A3C8-9853E50C13F8}"/>
              </a:ext>
            </a:extLst>
          </p:cNvPr>
          <p:cNvSpPr>
            <a:spLocks noGrp="1"/>
          </p:cNvSpPr>
          <p:nvPr>
            <p:ph type="title"/>
          </p:nvPr>
        </p:nvSpPr>
        <p:spPr/>
        <p:txBody>
          <a:bodyPr/>
          <a:lstStyle/>
          <a:p>
            <a:r>
              <a:rPr lang="en-US" dirty="0"/>
              <a:t>p=0.25 simulation</a:t>
            </a:r>
          </a:p>
        </p:txBody>
      </p:sp>
      <p:sp>
        <p:nvSpPr>
          <p:cNvPr id="3" name="Content Placeholder 2">
            <a:extLst>
              <a:ext uri="{FF2B5EF4-FFF2-40B4-BE49-F238E27FC236}">
                <a16:creationId xmlns:a16="http://schemas.microsoft.com/office/drawing/2014/main" id="{03D2DC7B-AB56-45CC-A87D-7710FBB73483}"/>
              </a:ext>
            </a:extLst>
          </p:cNvPr>
          <p:cNvSpPr>
            <a:spLocks noGrp="1"/>
          </p:cNvSpPr>
          <p:nvPr>
            <p:ph idx="1"/>
          </p:nvPr>
        </p:nvSpPr>
        <p:spPr/>
        <p:txBody>
          <a:bodyPr/>
          <a:lstStyle/>
          <a:p>
            <a:r>
              <a:rPr lang="en-US" dirty="0"/>
              <a:t>Input: 30 graphs with 10 nodes</a:t>
            </a:r>
          </a:p>
          <a:p>
            <a:r>
              <a:rPr lang="en-US" dirty="0"/>
              <a:t>Optimizers: Adams optimizer with learning rate 0.001</a:t>
            </a:r>
          </a:p>
          <a:p>
            <a:r>
              <a:rPr lang="en-US" dirty="0" err="1"/>
              <a:t>Epoches</a:t>
            </a:r>
            <a:r>
              <a:rPr lang="en-US" dirty="0"/>
              <a:t>: 1000000 </a:t>
            </a:r>
            <a:r>
              <a:rPr lang="en-US" dirty="0" err="1"/>
              <a:t>epoches</a:t>
            </a:r>
            <a:endParaRPr lang="en-US" dirty="0"/>
          </a:p>
          <a:p>
            <a:r>
              <a:rPr lang="en-US" dirty="0"/>
              <a:t>Latent space: 2 out-channels</a:t>
            </a:r>
          </a:p>
          <a:p>
            <a:r>
              <a:rPr lang="en-US" dirty="0"/>
              <a:t>p = 0.25 for the upper left submatrix</a:t>
            </a:r>
          </a:p>
          <a:p>
            <a:endParaRPr lang="en-US" dirty="0"/>
          </a:p>
        </p:txBody>
      </p:sp>
    </p:spTree>
    <p:extLst>
      <p:ext uri="{BB962C8B-B14F-4D97-AF65-F5344CB8AC3E}">
        <p14:creationId xmlns:p14="http://schemas.microsoft.com/office/powerpoint/2010/main" val="1629626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29D309-F138-413E-8520-06A89CF8E0B0}"/>
              </a:ext>
            </a:extLst>
          </p:cNvPr>
          <p:cNvPicPr>
            <a:picLocks noChangeAspect="1"/>
          </p:cNvPicPr>
          <p:nvPr/>
        </p:nvPicPr>
        <p:blipFill>
          <a:blip r:embed="rId2"/>
          <a:stretch>
            <a:fillRect/>
          </a:stretch>
        </p:blipFill>
        <p:spPr>
          <a:xfrm>
            <a:off x="7593883" y="5044132"/>
            <a:ext cx="4108759" cy="1589424"/>
          </a:xfrm>
          <a:prstGeom prst="rect">
            <a:avLst/>
          </a:prstGeom>
        </p:spPr>
      </p:pic>
      <p:pic>
        <p:nvPicPr>
          <p:cNvPr id="3" name="Picture 2">
            <a:extLst>
              <a:ext uri="{FF2B5EF4-FFF2-40B4-BE49-F238E27FC236}">
                <a16:creationId xmlns:a16="http://schemas.microsoft.com/office/drawing/2014/main" id="{35AD96DC-49E7-46EC-9D6E-D713C93CE896}"/>
              </a:ext>
            </a:extLst>
          </p:cNvPr>
          <p:cNvPicPr>
            <a:picLocks noChangeAspect="1"/>
          </p:cNvPicPr>
          <p:nvPr/>
        </p:nvPicPr>
        <p:blipFill>
          <a:blip r:embed="rId3"/>
          <a:stretch>
            <a:fillRect/>
          </a:stretch>
        </p:blipFill>
        <p:spPr>
          <a:xfrm>
            <a:off x="407182" y="314790"/>
            <a:ext cx="6339442" cy="6051720"/>
          </a:xfrm>
          <a:prstGeom prst="rect">
            <a:avLst/>
          </a:prstGeom>
        </p:spPr>
      </p:pic>
    </p:spTree>
    <p:extLst>
      <p:ext uri="{BB962C8B-B14F-4D97-AF65-F5344CB8AC3E}">
        <p14:creationId xmlns:p14="http://schemas.microsoft.com/office/powerpoint/2010/main" val="39344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spTree>
    <p:extLst>
      <p:ext uri="{BB962C8B-B14F-4D97-AF65-F5344CB8AC3E}">
        <p14:creationId xmlns:p14="http://schemas.microsoft.com/office/powerpoint/2010/main" val="124181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62469-6FD2-41EC-8944-AC183907E93F}"/>
              </a:ext>
            </a:extLst>
          </p:cNvPr>
          <p:cNvPicPr>
            <a:picLocks noChangeAspect="1"/>
          </p:cNvPicPr>
          <p:nvPr/>
        </p:nvPicPr>
        <p:blipFill>
          <a:blip r:embed="rId2"/>
          <a:stretch>
            <a:fillRect/>
          </a:stretch>
        </p:blipFill>
        <p:spPr>
          <a:xfrm>
            <a:off x="7299387" y="4919873"/>
            <a:ext cx="4705460" cy="1741391"/>
          </a:xfrm>
          <a:prstGeom prst="rect">
            <a:avLst/>
          </a:prstGeom>
        </p:spPr>
      </p:pic>
      <p:pic>
        <p:nvPicPr>
          <p:cNvPr id="8" name="Picture 7">
            <a:extLst>
              <a:ext uri="{FF2B5EF4-FFF2-40B4-BE49-F238E27FC236}">
                <a16:creationId xmlns:a16="http://schemas.microsoft.com/office/drawing/2014/main" id="{20A0FE59-C2C4-40C9-BFFD-5193A7BF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586"/>
            <a:ext cx="7191955" cy="6858000"/>
          </a:xfrm>
          <a:prstGeom prst="rect">
            <a:avLst/>
          </a:prstGeom>
        </p:spPr>
      </p:pic>
    </p:spTree>
    <p:extLst>
      <p:ext uri="{BB962C8B-B14F-4D97-AF65-F5344CB8AC3E}">
        <p14:creationId xmlns:p14="http://schemas.microsoft.com/office/powerpoint/2010/main" val="3304428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6" name="Picture 5">
            <a:extLst>
              <a:ext uri="{FF2B5EF4-FFF2-40B4-BE49-F238E27FC236}">
                <a16:creationId xmlns:a16="http://schemas.microsoft.com/office/drawing/2014/main" id="{7C79E75D-B422-452F-BBB1-E9061026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27" y="532014"/>
            <a:ext cx="5477510" cy="5223164"/>
          </a:xfrm>
          <a:prstGeom prst="rect">
            <a:avLst/>
          </a:prstGeom>
        </p:spPr>
      </p:pic>
      <p:pic>
        <p:nvPicPr>
          <p:cNvPr id="11" name="Picture 10">
            <a:extLst>
              <a:ext uri="{FF2B5EF4-FFF2-40B4-BE49-F238E27FC236}">
                <a16:creationId xmlns:a16="http://schemas.microsoft.com/office/drawing/2014/main" id="{F97D7061-C583-40A7-8947-E738142E6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943" y="592173"/>
            <a:ext cx="5477510" cy="5188745"/>
          </a:xfrm>
          <a:prstGeom prst="rect">
            <a:avLst/>
          </a:prstGeom>
        </p:spPr>
      </p:pic>
    </p:spTree>
    <p:extLst>
      <p:ext uri="{BB962C8B-B14F-4D97-AF65-F5344CB8AC3E}">
        <p14:creationId xmlns:p14="http://schemas.microsoft.com/office/powerpoint/2010/main" val="1849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2"/>
          <a:stretch>
            <a:fillRect/>
          </a:stretch>
        </p:blipFill>
        <p:spPr>
          <a:xfrm>
            <a:off x="7591760" y="5260437"/>
            <a:ext cx="3966207" cy="1417453"/>
          </a:xfrm>
          <a:prstGeom prst="rect">
            <a:avLst/>
          </a:prstGeom>
        </p:spPr>
      </p:pic>
      <p:pic>
        <p:nvPicPr>
          <p:cNvPr id="4" name="Picture 3">
            <a:extLst>
              <a:ext uri="{FF2B5EF4-FFF2-40B4-BE49-F238E27FC236}">
                <a16:creationId xmlns:a16="http://schemas.microsoft.com/office/drawing/2014/main" id="{FEC8EF11-4088-4AA2-9C13-BB3DF898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70005" cy="6858000"/>
          </a:xfrm>
          <a:prstGeom prst="rect">
            <a:avLst/>
          </a:prstGeom>
        </p:spPr>
      </p:pic>
    </p:spTree>
    <p:extLst>
      <p:ext uri="{BB962C8B-B14F-4D97-AF65-F5344CB8AC3E}">
        <p14:creationId xmlns:p14="http://schemas.microsoft.com/office/powerpoint/2010/main" val="268186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2"/>
          <a:stretch>
            <a:fillRect/>
          </a:stretch>
        </p:blipFill>
        <p:spPr>
          <a:xfrm>
            <a:off x="7383338" y="6088169"/>
            <a:ext cx="3389956" cy="769831"/>
          </a:xfrm>
          <a:prstGeom prst="rect">
            <a:avLst/>
          </a:prstGeom>
        </p:spPr>
      </p:pic>
      <p:pic>
        <p:nvPicPr>
          <p:cNvPr id="4" name="Picture 3">
            <a:extLst>
              <a:ext uri="{FF2B5EF4-FFF2-40B4-BE49-F238E27FC236}">
                <a16:creationId xmlns:a16="http://schemas.microsoft.com/office/drawing/2014/main" id="{EB3E2ABE-5752-4BE9-8CA1-AF8737717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9" y="249382"/>
            <a:ext cx="6476756" cy="6242858"/>
          </a:xfrm>
          <a:prstGeom prst="rect">
            <a:avLst/>
          </a:prstGeom>
        </p:spPr>
      </p:pic>
    </p:spTree>
    <p:extLst>
      <p:ext uri="{BB962C8B-B14F-4D97-AF65-F5344CB8AC3E}">
        <p14:creationId xmlns:p14="http://schemas.microsoft.com/office/powerpoint/2010/main" val="2191567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8" name="Picture 7">
            <a:extLst>
              <a:ext uri="{FF2B5EF4-FFF2-40B4-BE49-F238E27FC236}">
                <a16:creationId xmlns:a16="http://schemas.microsoft.com/office/drawing/2014/main" id="{6A285DCD-D340-4E4D-8B2A-9B61EE772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7" y="77438"/>
            <a:ext cx="5791200" cy="5539194"/>
          </a:xfrm>
          <a:prstGeom prst="rect">
            <a:avLst/>
          </a:prstGeom>
        </p:spPr>
      </p:pic>
      <p:pic>
        <p:nvPicPr>
          <p:cNvPr id="10" name="Picture 9">
            <a:extLst>
              <a:ext uri="{FF2B5EF4-FFF2-40B4-BE49-F238E27FC236}">
                <a16:creationId xmlns:a16="http://schemas.microsoft.com/office/drawing/2014/main" id="{B7804E2B-9DC4-4132-A408-A1007DFC8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371" y="77438"/>
            <a:ext cx="5703609" cy="5497632"/>
          </a:xfrm>
          <a:prstGeom prst="rect">
            <a:avLst/>
          </a:prstGeom>
        </p:spPr>
      </p:pic>
    </p:spTree>
    <p:extLst>
      <p:ext uri="{BB962C8B-B14F-4D97-AF65-F5344CB8AC3E}">
        <p14:creationId xmlns:p14="http://schemas.microsoft.com/office/powerpoint/2010/main" val="264518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534942" cy="369332"/>
          </a:xfrm>
          <a:prstGeom prst="rect">
            <a:avLst/>
          </a:prstGeom>
          <a:noFill/>
        </p:spPr>
        <p:txBody>
          <a:bodyPr wrap="none" rtlCol="0">
            <a:spAutoFit/>
          </a:bodyPr>
          <a:lstStyle/>
          <a:p>
            <a:r>
              <a:rPr lang="en-US" dirty="0"/>
              <a:t>Input adjacency matrices (p=0.25)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=0.7)</a:t>
            </a:r>
          </a:p>
        </p:txBody>
      </p:sp>
      <p:pic>
        <p:nvPicPr>
          <p:cNvPr id="8" name="Picture 7">
            <a:extLst>
              <a:ext uri="{FF2B5EF4-FFF2-40B4-BE49-F238E27FC236}">
                <a16:creationId xmlns:a16="http://schemas.microsoft.com/office/drawing/2014/main" id="{6149B6B3-E917-4DBD-8585-C77D9C52AA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3556" y="3806006"/>
            <a:ext cx="4492794" cy="2376593"/>
          </a:xfrm>
          <a:prstGeom prst="rect">
            <a:avLst/>
          </a:prstGeom>
        </p:spPr>
      </p:pic>
      <p:pic>
        <p:nvPicPr>
          <p:cNvPr id="11" name="Picture 10">
            <a:extLst>
              <a:ext uri="{FF2B5EF4-FFF2-40B4-BE49-F238E27FC236}">
                <a16:creationId xmlns:a16="http://schemas.microsoft.com/office/drawing/2014/main" id="{68D39556-A15F-4175-904B-6FD855B59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56" y="864523"/>
            <a:ext cx="4492794" cy="4308474"/>
          </a:xfrm>
          <a:prstGeom prst="rect">
            <a:avLst/>
          </a:prstGeom>
        </p:spPr>
      </p:pic>
      <p:pic>
        <p:nvPicPr>
          <p:cNvPr id="15" name="Picture 14">
            <a:extLst>
              <a:ext uri="{FF2B5EF4-FFF2-40B4-BE49-F238E27FC236}">
                <a16:creationId xmlns:a16="http://schemas.microsoft.com/office/drawing/2014/main" id="{2EE6C45B-3B63-4B2A-A578-D82EE1CCA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988" y="294772"/>
            <a:ext cx="4955930" cy="2621582"/>
          </a:xfrm>
          <a:prstGeom prst="rect">
            <a:avLst/>
          </a:prstGeom>
        </p:spPr>
      </p:pic>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spTree>
    <p:extLst>
      <p:ext uri="{BB962C8B-B14F-4D97-AF65-F5344CB8AC3E}">
        <p14:creationId xmlns:p14="http://schemas.microsoft.com/office/powerpoint/2010/main" val="2287768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0E5FA25-F754-47EF-9ACB-3AF49A89473A}"/>
              </a:ext>
            </a:extLst>
          </p:cNvPr>
          <p:cNvGraphicFramePr>
            <a:graphicFrameLocks noGrp="1"/>
          </p:cNvGraphicFramePr>
          <p:nvPr/>
        </p:nvGraphicFramePr>
        <p:xfrm>
          <a:off x="573578" y="1556480"/>
          <a:ext cx="10607040" cy="2199640"/>
        </p:xfrm>
        <a:graphic>
          <a:graphicData uri="http://schemas.openxmlformats.org/drawingml/2006/table">
            <a:tbl>
              <a:tblPr firstRow="1" bandRow="1">
                <a:tableStyleId>{5940675A-B579-460E-94D1-54222C63F5DA}</a:tableStyleId>
              </a:tblPr>
              <a:tblGrid>
                <a:gridCol w="1463040">
                  <a:extLst>
                    <a:ext uri="{9D8B030D-6E8A-4147-A177-3AD203B41FA5}">
                      <a16:colId xmlns:a16="http://schemas.microsoft.com/office/drawing/2014/main" val="1295865613"/>
                    </a:ext>
                  </a:extLst>
                </a:gridCol>
                <a:gridCol w="914400">
                  <a:extLst>
                    <a:ext uri="{9D8B030D-6E8A-4147-A177-3AD203B41FA5}">
                      <a16:colId xmlns:a16="http://schemas.microsoft.com/office/drawing/2014/main" val="4108653577"/>
                    </a:ext>
                  </a:extLst>
                </a:gridCol>
                <a:gridCol w="914400">
                  <a:extLst>
                    <a:ext uri="{9D8B030D-6E8A-4147-A177-3AD203B41FA5}">
                      <a16:colId xmlns:a16="http://schemas.microsoft.com/office/drawing/2014/main" val="2443411930"/>
                    </a:ext>
                  </a:extLst>
                </a:gridCol>
                <a:gridCol w="914400">
                  <a:extLst>
                    <a:ext uri="{9D8B030D-6E8A-4147-A177-3AD203B41FA5}">
                      <a16:colId xmlns:a16="http://schemas.microsoft.com/office/drawing/2014/main" val="467537490"/>
                    </a:ext>
                  </a:extLst>
                </a:gridCol>
                <a:gridCol w="914400">
                  <a:extLst>
                    <a:ext uri="{9D8B030D-6E8A-4147-A177-3AD203B41FA5}">
                      <a16:colId xmlns:a16="http://schemas.microsoft.com/office/drawing/2014/main" val="2631311205"/>
                    </a:ext>
                  </a:extLst>
                </a:gridCol>
                <a:gridCol w="914400">
                  <a:extLst>
                    <a:ext uri="{9D8B030D-6E8A-4147-A177-3AD203B41FA5}">
                      <a16:colId xmlns:a16="http://schemas.microsoft.com/office/drawing/2014/main" val="8340971"/>
                    </a:ext>
                  </a:extLst>
                </a:gridCol>
                <a:gridCol w="914400">
                  <a:extLst>
                    <a:ext uri="{9D8B030D-6E8A-4147-A177-3AD203B41FA5}">
                      <a16:colId xmlns:a16="http://schemas.microsoft.com/office/drawing/2014/main" val="1359141586"/>
                    </a:ext>
                  </a:extLst>
                </a:gridCol>
                <a:gridCol w="914400">
                  <a:extLst>
                    <a:ext uri="{9D8B030D-6E8A-4147-A177-3AD203B41FA5}">
                      <a16:colId xmlns:a16="http://schemas.microsoft.com/office/drawing/2014/main" val="3450735823"/>
                    </a:ext>
                  </a:extLst>
                </a:gridCol>
                <a:gridCol w="914400">
                  <a:extLst>
                    <a:ext uri="{9D8B030D-6E8A-4147-A177-3AD203B41FA5}">
                      <a16:colId xmlns:a16="http://schemas.microsoft.com/office/drawing/2014/main" val="4080616535"/>
                    </a:ext>
                  </a:extLst>
                </a:gridCol>
                <a:gridCol w="914400">
                  <a:extLst>
                    <a:ext uri="{9D8B030D-6E8A-4147-A177-3AD203B41FA5}">
                      <a16:colId xmlns:a16="http://schemas.microsoft.com/office/drawing/2014/main" val="2853089857"/>
                    </a:ext>
                  </a:extLst>
                </a:gridCol>
                <a:gridCol w="914400">
                  <a:extLst>
                    <a:ext uri="{9D8B030D-6E8A-4147-A177-3AD203B41FA5}">
                      <a16:colId xmlns:a16="http://schemas.microsoft.com/office/drawing/2014/main" val="1150949888"/>
                    </a:ext>
                  </a:extLst>
                </a:gridCol>
              </a:tblGrid>
              <a:tr h="370840">
                <a:tc>
                  <a:txBody>
                    <a:bodyPr/>
                    <a:lstStyle/>
                    <a:p>
                      <a:r>
                        <a:rPr lang="en-US" dirty="0"/>
                        <a:t>Node index</a:t>
                      </a:r>
                    </a:p>
                  </a:txBody>
                  <a:tcPr/>
                </a:tc>
                <a:tc>
                  <a:txBody>
                    <a:bodyPr/>
                    <a:lstStyle/>
                    <a:p>
                      <a:r>
                        <a:rPr lang="en-US" dirty="0"/>
                        <a:t>1</a:t>
                      </a:r>
                    </a:p>
                  </a:txBody>
                  <a:tcPr anchor="ctr"/>
                </a:tc>
                <a:tc>
                  <a:txBody>
                    <a:bodyPr/>
                    <a:lstStyle/>
                    <a:p>
                      <a:r>
                        <a:rPr lang="en-US" dirty="0"/>
                        <a:t>2</a:t>
                      </a:r>
                    </a:p>
                  </a:txBody>
                  <a:tcPr anchor="ctr"/>
                </a:tc>
                <a:tc>
                  <a:txBody>
                    <a:bodyPr/>
                    <a:lstStyle/>
                    <a:p>
                      <a:r>
                        <a:rPr lang="en-US" dirty="0"/>
                        <a:t>3</a:t>
                      </a:r>
                    </a:p>
                  </a:txBody>
                  <a:tcPr anchor="ctr"/>
                </a:tc>
                <a:tc>
                  <a:txBody>
                    <a:bodyPr/>
                    <a:lstStyle/>
                    <a:p>
                      <a:r>
                        <a:rPr lang="en-US" dirty="0"/>
                        <a:t>4</a:t>
                      </a:r>
                    </a:p>
                  </a:txBody>
                  <a:tcPr anchor="ctr"/>
                </a:tc>
                <a:tc>
                  <a:txBody>
                    <a:bodyPr/>
                    <a:lstStyle/>
                    <a:p>
                      <a:r>
                        <a:rPr lang="en-US" dirty="0"/>
                        <a:t>5</a:t>
                      </a:r>
                    </a:p>
                  </a:txBody>
                  <a:tcPr anchor="ctr"/>
                </a:tc>
                <a:tc>
                  <a:txBody>
                    <a:bodyPr/>
                    <a:lstStyle/>
                    <a:p>
                      <a:r>
                        <a:rPr lang="en-US" dirty="0"/>
                        <a:t>6</a:t>
                      </a:r>
                    </a:p>
                  </a:txBody>
                  <a:tcPr anchor="ctr"/>
                </a:tc>
                <a:tc>
                  <a:txBody>
                    <a:bodyPr/>
                    <a:lstStyle/>
                    <a:p>
                      <a:r>
                        <a:rPr lang="en-US" dirty="0"/>
                        <a:t>7</a:t>
                      </a:r>
                    </a:p>
                  </a:txBody>
                  <a:tcPr anchor="ctr"/>
                </a:tc>
                <a:tc>
                  <a:txBody>
                    <a:bodyPr/>
                    <a:lstStyle/>
                    <a:p>
                      <a:r>
                        <a:rPr lang="en-US" dirty="0"/>
                        <a:t>8</a:t>
                      </a:r>
                    </a:p>
                  </a:txBody>
                  <a:tcPr anchor="ctr"/>
                </a:tc>
                <a:tc>
                  <a:txBody>
                    <a:bodyPr/>
                    <a:lstStyle/>
                    <a:p>
                      <a:r>
                        <a:rPr lang="en-US" dirty="0"/>
                        <a:t>9</a:t>
                      </a:r>
                    </a:p>
                  </a:txBody>
                  <a:tcPr anchor="ctr"/>
                </a:tc>
                <a:tc>
                  <a:txBody>
                    <a:bodyPr/>
                    <a:lstStyle/>
                    <a:p>
                      <a:r>
                        <a:rPr lang="en-US" dirty="0"/>
                        <a:t>10</a:t>
                      </a:r>
                    </a:p>
                  </a:txBody>
                  <a:tcPr anchor="ctr"/>
                </a:tc>
                <a:extLst>
                  <a:ext uri="{0D108BD9-81ED-4DB2-BD59-A6C34878D82A}">
                    <a16:rowId xmlns:a16="http://schemas.microsoft.com/office/drawing/2014/main" val="2006442214"/>
                  </a:ext>
                </a:extLst>
              </a:tr>
              <a:tr h="370840">
                <a:tc>
                  <a:txBody>
                    <a:bodyPr/>
                    <a:lstStyle/>
                    <a:p>
                      <a:r>
                        <a:rPr lang="en-US" dirty="0"/>
                        <a:t>Generated matrices centrality</a:t>
                      </a:r>
                    </a:p>
                  </a:txBody>
                  <a:tcP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0.17</a:t>
                      </a:r>
                      <a:endParaRPr lang="en-US" dirty="0"/>
                    </a:p>
                  </a:txBody>
                  <a:tcPr anchor="ct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0.003</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0.004</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tc>
                  <a:txBody>
                    <a:bodyPr/>
                    <a:lstStyle/>
                    <a:p>
                      <a:r>
                        <a:rPr lang="en-US" altLang="zh-CN" b="0" i="0" dirty="0">
                          <a:solidFill>
                            <a:srgbClr val="616161"/>
                          </a:solidFill>
                          <a:effectLst/>
                          <a:latin typeface="Consolas" panose="020B0609020204030204" pitchFamily="49" charset="0"/>
                        </a:rPr>
                        <a:t>0.00</a:t>
                      </a:r>
                      <a:endParaRPr lang="en-US" dirty="0"/>
                    </a:p>
                  </a:txBody>
                  <a:tcPr anchor="ctr"/>
                </a:tc>
                <a:extLst>
                  <a:ext uri="{0D108BD9-81ED-4DB2-BD59-A6C34878D82A}">
                    <a16:rowId xmlns:a16="http://schemas.microsoft.com/office/drawing/2014/main" val="1102351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Original matrices centrality</a:t>
                      </a:r>
                    </a:p>
                  </a:txBody>
                  <a:tcPr/>
                </a:tc>
                <a:tc>
                  <a:txBody>
                    <a:bodyPr/>
                    <a:lstStyle/>
                    <a:p>
                      <a:r>
                        <a:rPr lang="en-US" altLang="zh-CN" b="0" i="0" dirty="0">
                          <a:solidFill>
                            <a:srgbClr val="616161"/>
                          </a:solidFill>
                          <a:effectLst/>
                          <a:latin typeface="Consolas" panose="020B0609020204030204" pitchFamily="49" charset="0"/>
                        </a:rPr>
                        <a:t>0.12</a:t>
                      </a:r>
                      <a:endParaRPr lang="en-US" dirty="0"/>
                    </a:p>
                  </a:txBody>
                  <a:tcPr anchor="ctr"/>
                </a:tc>
                <a:tc>
                  <a:txBody>
                    <a:bodyPr/>
                    <a:lstStyle/>
                    <a:p>
                      <a:r>
                        <a:rPr lang="en-US" altLang="zh-CN" b="0" i="0" dirty="0">
                          <a:solidFill>
                            <a:srgbClr val="616161"/>
                          </a:solidFill>
                          <a:effectLst/>
                          <a:latin typeface="Consolas" panose="020B0609020204030204" pitchFamily="49" charset="0"/>
                        </a:rPr>
                        <a:t>0.13</a:t>
                      </a:r>
                      <a:endParaRPr lang="en-US" dirty="0"/>
                    </a:p>
                  </a:txBody>
                  <a:tcPr anchor="ctr"/>
                </a:tc>
                <a:tc>
                  <a:txBody>
                    <a:bodyPr/>
                    <a:lstStyle/>
                    <a:p>
                      <a:r>
                        <a:rPr lang="en-US" altLang="zh-CN" b="0" i="0" dirty="0">
                          <a:solidFill>
                            <a:srgbClr val="616161"/>
                          </a:solidFill>
                          <a:effectLst/>
                          <a:latin typeface="Consolas" panose="020B0609020204030204" pitchFamily="49" charset="0"/>
                        </a:rPr>
                        <a:t>0.09</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0.10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tc>
                  <a:txBody>
                    <a:bodyPr/>
                    <a:lstStyle/>
                    <a:p>
                      <a:r>
                        <a:rPr lang="en-US" altLang="zh-CN" b="0" i="0" dirty="0">
                          <a:solidFill>
                            <a:srgbClr val="616161"/>
                          </a:solidFill>
                          <a:effectLst/>
                          <a:latin typeface="Consolas" panose="020B0609020204030204" pitchFamily="49" charset="0"/>
                        </a:rPr>
                        <a:t>0.0</a:t>
                      </a:r>
                      <a:endParaRPr lang="en-US" dirty="0"/>
                    </a:p>
                  </a:txBody>
                  <a:tcPr anchor="ctr"/>
                </a:tc>
                <a:extLst>
                  <a:ext uri="{0D108BD9-81ED-4DB2-BD59-A6C34878D82A}">
                    <a16:rowId xmlns:a16="http://schemas.microsoft.com/office/drawing/2014/main" val="773265329"/>
                  </a:ext>
                </a:extLst>
              </a:tr>
            </a:tbl>
          </a:graphicData>
        </a:graphic>
      </p:graphicFrame>
      <p:sp>
        <p:nvSpPr>
          <p:cNvPr id="7" name="TextBox 6">
            <a:extLst>
              <a:ext uri="{FF2B5EF4-FFF2-40B4-BE49-F238E27FC236}">
                <a16:creationId xmlns:a16="http://schemas.microsoft.com/office/drawing/2014/main" id="{B5693E70-48C0-4387-B21E-9A99CB2CA85D}"/>
              </a:ext>
            </a:extLst>
          </p:cNvPr>
          <p:cNvSpPr txBox="1"/>
          <p:nvPr/>
        </p:nvSpPr>
        <p:spPr>
          <a:xfrm>
            <a:off x="573578" y="551410"/>
            <a:ext cx="3832167" cy="523220"/>
          </a:xfrm>
          <a:prstGeom prst="rect">
            <a:avLst/>
          </a:prstGeom>
          <a:noFill/>
        </p:spPr>
        <p:txBody>
          <a:bodyPr wrap="square" rtlCol="0">
            <a:spAutoFit/>
          </a:bodyPr>
          <a:lstStyle/>
          <a:p>
            <a:r>
              <a:rPr lang="en-US" sz="2800" dirty="0"/>
              <a:t>Normalized Centrality</a:t>
            </a:r>
          </a:p>
        </p:txBody>
      </p:sp>
    </p:spTree>
    <p:extLst>
      <p:ext uri="{BB962C8B-B14F-4D97-AF65-F5344CB8AC3E}">
        <p14:creationId xmlns:p14="http://schemas.microsoft.com/office/powerpoint/2010/main" val="234933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Failed trainings</a:t>
            </a:r>
          </a:p>
        </p:txBody>
      </p:sp>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259" y="210589"/>
            <a:ext cx="6818025" cy="6571802"/>
          </a:xfrm>
          <a:prstGeom prst="rect">
            <a:avLst/>
          </a:prstGeom>
        </p:spPr>
      </p:pic>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sp>
        <p:nvSpPr>
          <p:cNvPr id="11" name="TextBox 10">
            <a:extLst>
              <a:ext uri="{FF2B5EF4-FFF2-40B4-BE49-F238E27FC236}">
                <a16:creationId xmlns:a16="http://schemas.microsoft.com/office/drawing/2014/main" id="{F6AB26C6-6DAD-43DE-9B3B-12D793DC6056}"/>
              </a:ext>
            </a:extLst>
          </p:cNvPr>
          <p:cNvSpPr txBox="1"/>
          <p:nvPr/>
        </p:nvSpPr>
        <p:spPr>
          <a:xfrm>
            <a:off x="-157942" y="3105834"/>
            <a:ext cx="6096000" cy="923330"/>
          </a:xfrm>
          <a:prstGeom prst="rect">
            <a:avLst/>
          </a:prstGeom>
          <a:noFill/>
        </p:spPr>
        <p:txBody>
          <a:bodyPr wrap="square">
            <a:spAutoFit/>
          </a:bodyPr>
          <a:lstStyle/>
          <a:p>
            <a:pPr marL="742950" lvl="1" indent="-285750">
              <a:buFont typeface="Arial" panose="020B0604020202020204" pitchFamily="34" charset="0"/>
              <a:buChar char="•"/>
            </a:pPr>
            <a:r>
              <a:rPr lang="en-US" altLang="zh-CN" dirty="0"/>
              <a:t>The last five nodes over-concentrate around 0</a:t>
            </a:r>
          </a:p>
          <a:p>
            <a:pPr marL="742950" lvl="1" indent="-285750">
              <a:buFont typeface="Arial" panose="020B0604020202020204" pitchFamily="34" charset="0"/>
              <a:buChar char="•"/>
            </a:pPr>
            <a:r>
              <a:rPr lang="en-US" altLang="zh-CN" dirty="0"/>
              <a:t>No effect on the first five nodes</a:t>
            </a:r>
          </a:p>
          <a:p>
            <a:pPr marL="742950" lvl="1" indent="-285750">
              <a:buFont typeface="Arial" panose="020B0604020202020204" pitchFamily="34" charset="0"/>
              <a:buChar char="•"/>
            </a:pPr>
            <a:r>
              <a:rPr lang="en-US" altLang="zh-CN" dirty="0"/>
              <a:t>Easier to happen when setting p&lt;0.5</a:t>
            </a:r>
          </a:p>
        </p:txBody>
      </p:sp>
    </p:spTree>
    <p:extLst>
      <p:ext uri="{BB962C8B-B14F-4D97-AF65-F5344CB8AC3E}">
        <p14:creationId xmlns:p14="http://schemas.microsoft.com/office/powerpoint/2010/main" val="3641632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693E70-48C0-4387-B21E-9A99CB2CA85D}"/>
              </a:ext>
            </a:extLst>
          </p:cNvPr>
          <p:cNvSpPr txBox="1"/>
          <p:nvPr/>
        </p:nvSpPr>
        <p:spPr>
          <a:xfrm>
            <a:off x="423949" y="329737"/>
            <a:ext cx="3832167" cy="523220"/>
          </a:xfrm>
          <a:prstGeom prst="rect">
            <a:avLst/>
          </a:prstGeom>
          <a:noFill/>
        </p:spPr>
        <p:txBody>
          <a:bodyPr wrap="square" rtlCol="0">
            <a:spAutoFit/>
          </a:bodyPr>
          <a:lstStyle/>
          <a:p>
            <a:r>
              <a:rPr lang="en-US" sz="2800" dirty="0"/>
              <a:t>Another pattern</a:t>
            </a:r>
          </a:p>
        </p:txBody>
      </p:sp>
      <p:sp>
        <p:nvSpPr>
          <p:cNvPr id="9" name="TextBox 8">
            <a:extLst>
              <a:ext uri="{FF2B5EF4-FFF2-40B4-BE49-F238E27FC236}">
                <a16:creationId xmlns:a16="http://schemas.microsoft.com/office/drawing/2014/main" id="{06372CD6-ECAD-4F56-9B5A-8BEAC2F6E167}"/>
              </a:ext>
            </a:extLst>
          </p:cNvPr>
          <p:cNvSpPr txBox="1"/>
          <p:nvPr/>
        </p:nvSpPr>
        <p:spPr>
          <a:xfrm>
            <a:off x="293716" y="1040305"/>
            <a:ext cx="6096000" cy="2031325"/>
          </a:xfrm>
          <a:prstGeom prst="rect">
            <a:avLst/>
          </a:prstGeom>
          <a:noFill/>
        </p:spPr>
        <p:txBody>
          <a:bodyPr wrap="square">
            <a:spAutoFit/>
          </a:bodyPr>
          <a:lstStyle/>
          <a:p>
            <a:r>
              <a:rPr lang="en-US" altLang="zh-CN" dirty="0"/>
              <a:t>Settings:</a:t>
            </a:r>
          </a:p>
          <a:p>
            <a:pPr marL="742950" lvl="1" indent="-285750">
              <a:buFont typeface="Arial" panose="020B0604020202020204" pitchFamily="34" charset="0"/>
              <a:buChar char="•"/>
            </a:pPr>
            <a:r>
              <a:rPr lang="en-US" altLang="zh-CN" dirty="0"/>
              <a:t>Input: 30 graphs with 10 nodes</a:t>
            </a:r>
          </a:p>
          <a:p>
            <a:pPr marL="742950" lvl="1" indent="-285750">
              <a:buFont typeface="Arial" panose="020B0604020202020204" pitchFamily="34" charset="0"/>
              <a:buChar char="•"/>
            </a:pPr>
            <a:r>
              <a:rPr lang="en-US" altLang="zh-CN" dirty="0"/>
              <a:t>Optimizers: Adams optimizer with learning rate 0.01</a:t>
            </a:r>
          </a:p>
          <a:p>
            <a:pPr marL="742950" lvl="1" indent="-285750">
              <a:buFont typeface="Arial" panose="020B0604020202020204" pitchFamily="34" charset="0"/>
              <a:buChar char="•"/>
            </a:pPr>
            <a:r>
              <a:rPr lang="en-US" altLang="zh-CN" dirty="0" err="1"/>
              <a:t>Epoches</a:t>
            </a:r>
            <a:r>
              <a:rPr lang="en-US" altLang="zh-CN" dirty="0"/>
              <a:t>: 1000000 </a:t>
            </a:r>
            <a:r>
              <a:rPr lang="en-US" altLang="zh-CN" dirty="0" err="1"/>
              <a:t>epoches</a:t>
            </a:r>
            <a:endParaRPr lang="en-US" altLang="zh-CN" dirty="0"/>
          </a:p>
          <a:p>
            <a:pPr marL="742950" lvl="1" indent="-285750">
              <a:buFont typeface="Arial" panose="020B0604020202020204" pitchFamily="34" charset="0"/>
              <a:buChar char="•"/>
            </a:pPr>
            <a:r>
              <a:rPr lang="en-US" altLang="zh-CN" dirty="0"/>
              <a:t>Latent space: 2 out-channels</a:t>
            </a:r>
          </a:p>
          <a:p>
            <a:pPr marL="742950" lvl="1" indent="-285750">
              <a:buFont typeface="Arial" panose="020B0604020202020204" pitchFamily="34" charset="0"/>
              <a:buChar char="•"/>
            </a:pPr>
            <a:r>
              <a:rPr lang="en-US" altLang="zh-CN" dirty="0"/>
              <a:t>p = 0.25 for the upper left submatrix</a:t>
            </a:r>
          </a:p>
          <a:p>
            <a:pPr lvl="1"/>
            <a:endParaRPr lang="en-US" altLang="zh-CN" dirty="0"/>
          </a:p>
        </p:txBody>
      </p:sp>
      <p:pic>
        <p:nvPicPr>
          <p:cNvPr id="3" name="Picture 2">
            <a:extLst>
              <a:ext uri="{FF2B5EF4-FFF2-40B4-BE49-F238E27FC236}">
                <a16:creationId xmlns:a16="http://schemas.microsoft.com/office/drawing/2014/main" id="{5085DCAA-6C4F-4E05-A87E-6D8594CD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265" y="138499"/>
            <a:ext cx="7084612" cy="6858000"/>
          </a:xfrm>
          <a:prstGeom prst="rect">
            <a:avLst/>
          </a:prstGeom>
        </p:spPr>
      </p:pic>
    </p:spTree>
    <p:extLst>
      <p:ext uri="{BB962C8B-B14F-4D97-AF65-F5344CB8AC3E}">
        <p14:creationId xmlns:p14="http://schemas.microsoft.com/office/powerpoint/2010/main" val="7518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E59F0-903C-4457-8192-C9E9E0780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117" y="371302"/>
            <a:ext cx="5852117" cy="5640776"/>
          </a:xfrm>
          <a:prstGeom prst="rect">
            <a:avLst/>
          </a:prstGeom>
        </p:spPr>
      </p:pic>
      <p:pic>
        <p:nvPicPr>
          <p:cNvPr id="6" name="Picture 5">
            <a:extLst>
              <a:ext uri="{FF2B5EF4-FFF2-40B4-BE49-F238E27FC236}">
                <a16:creationId xmlns:a16="http://schemas.microsoft.com/office/drawing/2014/main" id="{7DE14117-B633-4DB8-A2B0-94382CB59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0" y="371303"/>
            <a:ext cx="5892372" cy="5640776"/>
          </a:xfrm>
          <a:prstGeom prst="rect">
            <a:avLst/>
          </a:prstGeom>
        </p:spPr>
      </p:pic>
    </p:spTree>
    <p:extLst>
      <p:ext uri="{BB962C8B-B14F-4D97-AF65-F5344CB8AC3E}">
        <p14:creationId xmlns:p14="http://schemas.microsoft.com/office/powerpoint/2010/main" val="2322496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93FF3-FD78-4F17-A66E-6A594D21A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2" y="328382"/>
            <a:ext cx="5835494" cy="5648837"/>
          </a:xfrm>
          <a:prstGeom prst="rect">
            <a:avLst/>
          </a:prstGeom>
        </p:spPr>
      </p:pic>
      <p:pic>
        <p:nvPicPr>
          <p:cNvPr id="7" name="Picture 6">
            <a:extLst>
              <a:ext uri="{FF2B5EF4-FFF2-40B4-BE49-F238E27FC236}">
                <a16:creationId xmlns:a16="http://schemas.microsoft.com/office/drawing/2014/main" id="{5D0086C2-C6E6-4F22-BCF8-F9148A9E8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499" y="328383"/>
            <a:ext cx="5923912" cy="5648838"/>
          </a:xfrm>
          <a:prstGeom prst="rect">
            <a:avLst/>
          </a:prstGeom>
        </p:spPr>
      </p:pic>
    </p:spTree>
    <p:extLst>
      <p:ext uri="{BB962C8B-B14F-4D97-AF65-F5344CB8AC3E}">
        <p14:creationId xmlns:p14="http://schemas.microsoft.com/office/powerpoint/2010/main" val="139579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FB15F-6AFD-4145-A31B-D4B74EC51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64" y="280309"/>
            <a:ext cx="5724036" cy="5458243"/>
          </a:xfrm>
          <a:prstGeom prst="rect">
            <a:avLst/>
          </a:prstGeom>
        </p:spPr>
      </p:pic>
      <p:pic>
        <p:nvPicPr>
          <p:cNvPr id="6" name="Picture 5">
            <a:extLst>
              <a:ext uri="{FF2B5EF4-FFF2-40B4-BE49-F238E27FC236}">
                <a16:creationId xmlns:a16="http://schemas.microsoft.com/office/drawing/2014/main" id="{0B7C8727-BE2E-4E32-8840-97B5FB067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309"/>
            <a:ext cx="5724036" cy="5458243"/>
          </a:xfrm>
          <a:prstGeom prst="rect">
            <a:avLst/>
          </a:prstGeom>
        </p:spPr>
      </p:pic>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1043814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22553-017D-4609-BB9A-6D6F1D5047C2}"/>
              </a:ext>
            </a:extLst>
          </p:cNvPr>
          <p:cNvPicPr>
            <a:picLocks noChangeAspect="1"/>
          </p:cNvPicPr>
          <p:nvPr/>
        </p:nvPicPr>
        <p:blipFill>
          <a:blip r:embed="rId2"/>
          <a:stretch>
            <a:fillRect/>
          </a:stretch>
        </p:blipFill>
        <p:spPr>
          <a:xfrm>
            <a:off x="624821" y="725787"/>
            <a:ext cx="5181638" cy="4972086"/>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272B907-0AAB-4989-8938-FB72D167A571}"/>
                  </a:ext>
                </a:extLst>
              </p14:cNvPr>
              <p14:cNvContentPartPr/>
              <p14:nvPr/>
            </p14:nvContentPartPr>
            <p14:xfrm>
              <a:off x="6325091" y="769385"/>
              <a:ext cx="3344400" cy="3150720"/>
            </p14:xfrm>
          </p:contentPart>
        </mc:Choice>
        <mc:Fallback xmlns="">
          <p:pic>
            <p:nvPicPr>
              <p:cNvPr id="10" name="Ink 9">
                <a:extLst>
                  <a:ext uri="{FF2B5EF4-FFF2-40B4-BE49-F238E27FC236}">
                    <a16:creationId xmlns:a16="http://schemas.microsoft.com/office/drawing/2014/main" id="{F272B907-0AAB-4989-8938-FB72D167A571}"/>
                  </a:ext>
                </a:extLst>
              </p:cNvPr>
              <p:cNvPicPr/>
              <p:nvPr/>
            </p:nvPicPr>
            <p:blipFill>
              <a:blip r:embed="rId4"/>
              <a:stretch>
                <a:fillRect/>
              </a:stretch>
            </p:blipFill>
            <p:spPr>
              <a:xfrm>
                <a:off x="6289091" y="733385"/>
                <a:ext cx="3416040" cy="3222360"/>
              </a:xfrm>
              <a:prstGeom prst="rect">
                <a:avLst/>
              </a:prstGeom>
            </p:spPr>
          </p:pic>
        </mc:Fallback>
      </mc:AlternateContent>
      <p:grpSp>
        <p:nvGrpSpPr>
          <p:cNvPr id="94" name="Group 93">
            <a:extLst>
              <a:ext uri="{FF2B5EF4-FFF2-40B4-BE49-F238E27FC236}">
                <a16:creationId xmlns:a16="http://schemas.microsoft.com/office/drawing/2014/main" id="{4BE61797-1106-4549-AFF3-A96B77016A9E}"/>
              </a:ext>
            </a:extLst>
          </p:cNvPr>
          <p:cNvGrpSpPr/>
          <p:nvPr/>
        </p:nvGrpSpPr>
        <p:grpSpPr>
          <a:xfrm>
            <a:off x="5744771" y="3178145"/>
            <a:ext cx="680760" cy="379080"/>
            <a:chOff x="5744771" y="3178145"/>
            <a:chExt cx="680760" cy="379080"/>
          </a:xfrm>
        </p:grpSpPr>
        <mc:AlternateContent xmlns:mc="http://schemas.openxmlformats.org/markup-compatibility/2006" xmlns:p14="http://schemas.microsoft.com/office/powerpoint/2010/main">
          <mc:Choice Requires="p14">
            <p:contentPart p14:bwMode="auto" r:id="rId5">
              <p14:nvContentPartPr>
                <p14:cNvPr id="90" name="Ink 89">
                  <a:extLst>
                    <a:ext uri="{FF2B5EF4-FFF2-40B4-BE49-F238E27FC236}">
                      <a16:creationId xmlns:a16="http://schemas.microsoft.com/office/drawing/2014/main" id="{764FB55F-ED0E-4B7A-95DC-C45CBE076D80}"/>
                    </a:ext>
                  </a:extLst>
                </p14:cNvPr>
                <p14:cNvContentPartPr/>
                <p14:nvPr/>
              </p14:nvContentPartPr>
              <p14:xfrm>
                <a:off x="5744771" y="3178145"/>
                <a:ext cx="191880" cy="379080"/>
              </p14:xfrm>
            </p:contentPart>
          </mc:Choice>
          <mc:Fallback xmlns="">
            <p:pic>
              <p:nvPicPr>
                <p:cNvPr id="90" name="Ink 89">
                  <a:extLst>
                    <a:ext uri="{FF2B5EF4-FFF2-40B4-BE49-F238E27FC236}">
                      <a16:creationId xmlns:a16="http://schemas.microsoft.com/office/drawing/2014/main" id="{764FB55F-ED0E-4B7A-95DC-C45CBE076D80}"/>
                    </a:ext>
                  </a:extLst>
                </p:cNvPr>
                <p:cNvPicPr/>
                <p:nvPr/>
              </p:nvPicPr>
              <p:blipFill>
                <a:blip r:embed="rId6"/>
                <a:stretch>
                  <a:fillRect/>
                </a:stretch>
              </p:blipFill>
              <p:spPr>
                <a:xfrm>
                  <a:off x="5708771" y="3142505"/>
                  <a:ext cx="2635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1" name="Ink 90">
                  <a:extLst>
                    <a:ext uri="{FF2B5EF4-FFF2-40B4-BE49-F238E27FC236}">
                      <a16:creationId xmlns:a16="http://schemas.microsoft.com/office/drawing/2014/main" id="{7430B9F2-76DA-43CF-BACB-0241D723A38D}"/>
                    </a:ext>
                  </a:extLst>
                </p14:cNvPr>
                <p14:cNvContentPartPr/>
                <p14:nvPr/>
              </p14:nvContentPartPr>
              <p14:xfrm>
                <a:off x="5989211" y="3326105"/>
                <a:ext cx="180000" cy="45360"/>
              </p14:xfrm>
            </p:contentPart>
          </mc:Choice>
          <mc:Fallback xmlns="">
            <p:pic>
              <p:nvPicPr>
                <p:cNvPr id="91" name="Ink 90">
                  <a:extLst>
                    <a:ext uri="{FF2B5EF4-FFF2-40B4-BE49-F238E27FC236}">
                      <a16:creationId xmlns:a16="http://schemas.microsoft.com/office/drawing/2014/main" id="{7430B9F2-76DA-43CF-BACB-0241D723A38D}"/>
                    </a:ext>
                  </a:extLst>
                </p:cNvPr>
                <p:cNvPicPr/>
                <p:nvPr/>
              </p:nvPicPr>
              <p:blipFill>
                <a:blip r:embed="rId8"/>
                <a:stretch>
                  <a:fillRect/>
                </a:stretch>
              </p:blipFill>
              <p:spPr>
                <a:xfrm>
                  <a:off x="5953571" y="3290105"/>
                  <a:ext cx="2516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E90182D5-E97C-4574-9F6C-4D72C4782EAB}"/>
                    </a:ext>
                  </a:extLst>
                </p14:cNvPr>
                <p14:cNvContentPartPr/>
                <p14:nvPr/>
              </p14:nvContentPartPr>
              <p14:xfrm>
                <a:off x="6214931" y="3195425"/>
                <a:ext cx="55800" cy="334080"/>
              </p14:xfrm>
            </p:contentPart>
          </mc:Choice>
          <mc:Fallback xmlns="">
            <p:pic>
              <p:nvPicPr>
                <p:cNvPr id="92" name="Ink 91">
                  <a:extLst>
                    <a:ext uri="{FF2B5EF4-FFF2-40B4-BE49-F238E27FC236}">
                      <a16:creationId xmlns:a16="http://schemas.microsoft.com/office/drawing/2014/main" id="{E90182D5-E97C-4574-9F6C-4D72C4782EAB}"/>
                    </a:ext>
                  </a:extLst>
                </p:cNvPr>
                <p:cNvPicPr/>
                <p:nvPr/>
              </p:nvPicPr>
              <p:blipFill>
                <a:blip r:embed="rId10"/>
                <a:stretch>
                  <a:fillRect/>
                </a:stretch>
              </p:blipFill>
              <p:spPr>
                <a:xfrm>
                  <a:off x="6179291" y="3159425"/>
                  <a:ext cx="1274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3" name="Ink 92">
                  <a:extLst>
                    <a:ext uri="{FF2B5EF4-FFF2-40B4-BE49-F238E27FC236}">
                      <a16:creationId xmlns:a16="http://schemas.microsoft.com/office/drawing/2014/main" id="{AB0A4D29-340B-4DDA-8BDA-BD70DF4CF260}"/>
                    </a:ext>
                  </a:extLst>
                </p14:cNvPr>
                <p14:cNvContentPartPr/>
                <p14:nvPr/>
              </p14:nvContentPartPr>
              <p14:xfrm>
                <a:off x="6309611" y="3389105"/>
                <a:ext cx="115920" cy="111600"/>
              </p14:xfrm>
            </p:contentPart>
          </mc:Choice>
          <mc:Fallback xmlns="">
            <p:pic>
              <p:nvPicPr>
                <p:cNvPr id="93" name="Ink 92">
                  <a:extLst>
                    <a:ext uri="{FF2B5EF4-FFF2-40B4-BE49-F238E27FC236}">
                      <a16:creationId xmlns:a16="http://schemas.microsoft.com/office/drawing/2014/main" id="{AB0A4D29-340B-4DDA-8BDA-BD70DF4CF260}"/>
                    </a:ext>
                  </a:extLst>
                </p:cNvPr>
                <p:cNvPicPr/>
                <p:nvPr/>
              </p:nvPicPr>
              <p:blipFill>
                <a:blip r:embed="rId12"/>
                <a:stretch>
                  <a:fillRect/>
                </a:stretch>
              </p:blipFill>
              <p:spPr>
                <a:xfrm>
                  <a:off x="6273971" y="3353105"/>
                  <a:ext cx="187560" cy="183240"/>
                </a:xfrm>
                <a:prstGeom prst="rect">
                  <a:avLst/>
                </a:prstGeom>
              </p:spPr>
            </p:pic>
          </mc:Fallback>
        </mc:AlternateContent>
      </p:grpSp>
      <p:grpSp>
        <p:nvGrpSpPr>
          <p:cNvPr id="99" name="Group 98">
            <a:extLst>
              <a:ext uri="{FF2B5EF4-FFF2-40B4-BE49-F238E27FC236}">
                <a16:creationId xmlns:a16="http://schemas.microsoft.com/office/drawing/2014/main" id="{58CF3AE0-07EC-4461-A89C-161448858FCF}"/>
              </a:ext>
            </a:extLst>
          </p:cNvPr>
          <p:cNvGrpSpPr/>
          <p:nvPr/>
        </p:nvGrpSpPr>
        <p:grpSpPr>
          <a:xfrm>
            <a:off x="5828291" y="273665"/>
            <a:ext cx="3607560" cy="2700360"/>
            <a:chOff x="5828291" y="273665"/>
            <a:chExt cx="3607560" cy="270036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C7C4F1D1-1EF1-4BE3-A445-E9E5D6F89DB7}"/>
                    </a:ext>
                  </a:extLst>
                </p14:cNvPr>
                <p14:cNvContentPartPr/>
                <p14:nvPr/>
              </p14:nvContentPartPr>
              <p14:xfrm>
                <a:off x="6416891" y="820145"/>
                <a:ext cx="1022400" cy="1127520"/>
              </p14:xfrm>
            </p:contentPart>
          </mc:Choice>
          <mc:Fallback xmlns="">
            <p:pic>
              <p:nvPicPr>
                <p:cNvPr id="14" name="Ink 13">
                  <a:extLst>
                    <a:ext uri="{FF2B5EF4-FFF2-40B4-BE49-F238E27FC236}">
                      <a16:creationId xmlns:a16="http://schemas.microsoft.com/office/drawing/2014/main" id="{C7C4F1D1-1EF1-4BE3-A445-E9E5D6F89DB7}"/>
                    </a:ext>
                  </a:extLst>
                </p:cNvPr>
                <p:cNvPicPr/>
                <p:nvPr/>
              </p:nvPicPr>
              <p:blipFill>
                <a:blip r:embed="rId14"/>
                <a:stretch>
                  <a:fillRect/>
                </a:stretch>
              </p:blipFill>
              <p:spPr>
                <a:xfrm>
                  <a:off x="6381251" y="784505"/>
                  <a:ext cx="1094040" cy="119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455A16B-EAB4-4C1E-A324-BBFED8F56F60}"/>
                    </a:ext>
                  </a:extLst>
                </p14:cNvPr>
                <p14:cNvContentPartPr/>
                <p14:nvPr/>
              </p14:nvContentPartPr>
              <p14:xfrm>
                <a:off x="7429571" y="1927865"/>
                <a:ext cx="100080" cy="983160"/>
              </p14:xfrm>
            </p:contentPart>
          </mc:Choice>
          <mc:Fallback xmlns="">
            <p:pic>
              <p:nvPicPr>
                <p:cNvPr id="15" name="Ink 14">
                  <a:extLst>
                    <a:ext uri="{FF2B5EF4-FFF2-40B4-BE49-F238E27FC236}">
                      <a16:creationId xmlns:a16="http://schemas.microsoft.com/office/drawing/2014/main" id="{1455A16B-EAB4-4C1E-A324-BBFED8F56F60}"/>
                    </a:ext>
                  </a:extLst>
                </p:cNvPr>
                <p:cNvPicPr/>
                <p:nvPr/>
              </p:nvPicPr>
              <p:blipFill>
                <a:blip r:embed="rId16"/>
                <a:stretch>
                  <a:fillRect/>
                </a:stretch>
              </p:blipFill>
              <p:spPr>
                <a:xfrm>
                  <a:off x="7393571" y="1891865"/>
                  <a:ext cx="171720" cy="105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3E90EE81-84FD-43F7-B6F5-819B28638A7F}"/>
                    </a:ext>
                  </a:extLst>
                </p14:cNvPr>
                <p14:cNvContentPartPr/>
                <p14:nvPr/>
              </p14:nvContentPartPr>
              <p14:xfrm>
                <a:off x="7440731" y="1851185"/>
                <a:ext cx="1096920" cy="1122840"/>
              </p14:xfrm>
            </p:contentPart>
          </mc:Choice>
          <mc:Fallback xmlns="">
            <p:pic>
              <p:nvPicPr>
                <p:cNvPr id="16" name="Ink 15">
                  <a:extLst>
                    <a:ext uri="{FF2B5EF4-FFF2-40B4-BE49-F238E27FC236}">
                      <a16:creationId xmlns:a16="http://schemas.microsoft.com/office/drawing/2014/main" id="{3E90EE81-84FD-43F7-B6F5-819B28638A7F}"/>
                    </a:ext>
                  </a:extLst>
                </p:cNvPr>
                <p:cNvPicPr/>
                <p:nvPr/>
              </p:nvPicPr>
              <p:blipFill>
                <a:blip r:embed="rId18"/>
                <a:stretch>
                  <a:fillRect/>
                </a:stretch>
              </p:blipFill>
              <p:spPr>
                <a:xfrm>
                  <a:off x="7404731" y="1815185"/>
                  <a:ext cx="1168560" cy="1194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C68EA64C-1665-48DF-AD18-5B1C3AC122BB}"/>
                    </a:ext>
                  </a:extLst>
                </p14:cNvPr>
                <p14:cNvContentPartPr/>
                <p14:nvPr/>
              </p14:nvContentPartPr>
              <p14:xfrm>
                <a:off x="7540811" y="2870345"/>
                <a:ext cx="874800" cy="36000"/>
              </p14:xfrm>
            </p:contentPart>
          </mc:Choice>
          <mc:Fallback xmlns="">
            <p:pic>
              <p:nvPicPr>
                <p:cNvPr id="17" name="Ink 16">
                  <a:extLst>
                    <a:ext uri="{FF2B5EF4-FFF2-40B4-BE49-F238E27FC236}">
                      <a16:creationId xmlns:a16="http://schemas.microsoft.com/office/drawing/2014/main" id="{C68EA64C-1665-48DF-AD18-5B1C3AC122BB}"/>
                    </a:ext>
                  </a:extLst>
                </p:cNvPr>
                <p:cNvPicPr/>
                <p:nvPr/>
              </p:nvPicPr>
              <p:blipFill>
                <a:blip r:embed="rId20"/>
                <a:stretch>
                  <a:fillRect/>
                </a:stretch>
              </p:blipFill>
              <p:spPr>
                <a:xfrm>
                  <a:off x="7504811" y="2834705"/>
                  <a:ext cx="946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4A1EB3B1-DFCD-4872-9732-AA33EB0E4DA6}"/>
                    </a:ext>
                  </a:extLst>
                </p14:cNvPr>
                <p14:cNvContentPartPr/>
                <p14:nvPr/>
              </p14:nvContentPartPr>
              <p14:xfrm>
                <a:off x="6504011" y="922745"/>
                <a:ext cx="143640" cy="119520"/>
              </p14:xfrm>
            </p:contentPart>
          </mc:Choice>
          <mc:Fallback xmlns="">
            <p:pic>
              <p:nvPicPr>
                <p:cNvPr id="19" name="Ink 18">
                  <a:extLst>
                    <a:ext uri="{FF2B5EF4-FFF2-40B4-BE49-F238E27FC236}">
                      <a16:creationId xmlns:a16="http://schemas.microsoft.com/office/drawing/2014/main" id="{4A1EB3B1-DFCD-4872-9732-AA33EB0E4DA6}"/>
                    </a:ext>
                  </a:extLst>
                </p:cNvPr>
                <p:cNvPicPr/>
                <p:nvPr/>
              </p:nvPicPr>
              <p:blipFill>
                <a:blip r:embed="rId22"/>
                <a:stretch>
                  <a:fillRect/>
                </a:stretch>
              </p:blipFill>
              <p:spPr>
                <a:xfrm>
                  <a:off x="6468011" y="886745"/>
                  <a:ext cx="215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AF4F7B1-D577-41AB-8124-A5619ED8BAC4}"/>
                    </a:ext>
                  </a:extLst>
                </p14:cNvPr>
                <p14:cNvContentPartPr/>
                <p14:nvPr/>
              </p14:nvContentPartPr>
              <p14:xfrm>
                <a:off x="6507251" y="982865"/>
                <a:ext cx="11520" cy="190080"/>
              </p14:xfrm>
            </p:contentPart>
          </mc:Choice>
          <mc:Fallback xmlns="">
            <p:pic>
              <p:nvPicPr>
                <p:cNvPr id="20" name="Ink 19">
                  <a:extLst>
                    <a:ext uri="{FF2B5EF4-FFF2-40B4-BE49-F238E27FC236}">
                      <a16:creationId xmlns:a16="http://schemas.microsoft.com/office/drawing/2014/main" id="{9AF4F7B1-D577-41AB-8124-A5619ED8BAC4}"/>
                    </a:ext>
                  </a:extLst>
                </p:cNvPr>
                <p:cNvPicPr/>
                <p:nvPr/>
              </p:nvPicPr>
              <p:blipFill>
                <a:blip r:embed="rId24"/>
                <a:stretch>
                  <a:fillRect/>
                </a:stretch>
              </p:blipFill>
              <p:spPr>
                <a:xfrm>
                  <a:off x="6471611" y="947225"/>
                  <a:ext cx="83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B5550F58-D7E1-4042-81D8-744D94110A6D}"/>
                    </a:ext>
                  </a:extLst>
                </p14:cNvPr>
                <p14:cNvContentPartPr/>
                <p14:nvPr/>
              </p14:nvContentPartPr>
              <p14:xfrm>
                <a:off x="6712451" y="1013825"/>
                <a:ext cx="76320" cy="4320"/>
              </p14:xfrm>
            </p:contentPart>
          </mc:Choice>
          <mc:Fallback xmlns="">
            <p:pic>
              <p:nvPicPr>
                <p:cNvPr id="21" name="Ink 20">
                  <a:extLst>
                    <a:ext uri="{FF2B5EF4-FFF2-40B4-BE49-F238E27FC236}">
                      <a16:creationId xmlns:a16="http://schemas.microsoft.com/office/drawing/2014/main" id="{B5550F58-D7E1-4042-81D8-744D94110A6D}"/>
                    </a:ext>
                  </a:extLst>
                </p:cNvPr>
                <p:cNvPicPr/>
                <p:nvPr/>
              </p:nvPicPr>
              <p:blipFill>
                <a:blip r:embed="rId26"/>
                <a:stretch>
                  <a:fillRect/>
                </a:stretch>
              </p:blipFill>
              <p:spPr>
                <a:xfrm>
                  <a:off x="6676451" y="978185"/>
                  <a:ext cx="1479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04A0B96F-CC13-4223-87FF-6F86235CCB53}"/>
                    </a:ext>
                  </a:extLst>
                </p14:cNvPr>
                <p14:cNvContentPartPr/>
                <p14:nvPr/>
              </p14:nvContentPartPr>
              <p14:xfrm>
                <a:off x="6712451" y="1090865"/>
                <a:ext cx="71640" cy="25920"/>
              </p14:xfrm>
            </p:contentPart>
          </mc:Choice>
          <mc:Fallback xmlns="">
            <p:pic>
              <p:nvPicPr>
                <p:cNvPr id="22" name="Ink 21">
                  <a:extLst>
                    <a:ext uri="{FF2B5EF4-FFF2-40B4-BE49-F238E27FC236}">
                      <a16:creationId xmlns:a16="http://schemas.microsoft.com/office/drawing/2014/main" id="{04A0B96F-CC13-4223-87FF-6F86235CCB53}"/>
                    </a:ext>
                  </a:extLst>
                </p:cNvPr>
                <p:cNvPicPr/>
                <p:nvPr/>
              </p:nvPicPr>
              <p:blipFill>
                <a:blip r:embed="rId28"/>
                <a:stretch>
                  <a:fillRect/>
                </a:stretch>
              </p:blipFill>
              <p:spPr>
                <a:xfrm>
                  <a:off x="6676451" y="1055225"/>
                  <a:ext cx="143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FB01D1B4-FB9C-4DC5-AD69-A7C29C469FB4}"/>
                    </a:ext>
                  </a:extLst>
                </p14:cNvPr>
                <p14:cNvContentPartPr/>
                <p14:nvPr/>
              </p14:nvContentPartPr>
              <p14:xfrm>
                <a:off x="6919091" y="968825"/>
                <a:ext cx="63720" cy="89280"/>
              </p14:xfrm>
            </p:contentPart>
          </mc:Choice>
          <mc:Fallback xmlns="">
            <p:pic>
              <p:nvPicPr>
                <p:cNvPr id="23" name="Ink 22">
                  <a:extLst>
                    <a:ext uri="{FF2B5EF4-FFF2-40B4-BE49-F238E27FC236}">
                      <a16:creationId xmlns:a16="http://schemas.microsoft.com/office/drawing/2014/main" id="{FB01D1B4-FB9C-4DC5-AD69-A7C29C469FB4}"/>
                    </a:ext>
                  </a:extLst>
                </p:cNvPr>
                <p:cNvPicPr/>
                <p:nvPr/>
              </p:nvPicPr>
              <p:blipFill>
                <a:blip r:embed="rId30"/>
                <a:stretch>
                  <a:fillRect/>
                </a:stretch>
              </p:blipFill>
              <p:spPr>
                <a:xfrm>
                  <a:off x="6883451" y="933185"/>
                  <a:ext cx="135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B3A6F656-A0A6-42D6-810A-A83C2FA20F7C}"/>
                    </a:ext>
                  </a:extLst>
                </p14:cNvPr>
                <p14:cNvContentPartPr/>
                <p14:nvPr/>
              </p14:nvContentPartPr>
              <p14:xfrm>
                <a:off x="7067771" y="1087985"/>
                <a:ext cx="9720" cy="3240"/>
              </p14:xfrm>
            </p:contentPart>
          </mc:Choice>
          <mc:Fallback xmlns="">
            <p:pic>
              <p:nvPicPr>
                <p:cNvPr id="24" name="Ink 23">
                  <a:extLst>
                    <a:ext uri="{FF2B5EF4-FFF2-40B4-BE49-F238E27FC236}">
                      <a16:creationId xmlns:a16="http://schemas.microsoft.com/office/drawing/2014/main" id="{B3A6F656-A0A6-42D6-810A-A83C2FA20F7C}"/>
                    </a:ext>
                  </a:extLst>
                </p:cNvPr>
                <p:cNvPicPr/>
                <p:nvPr/>
              </p:nvPicPr>
              <p:blipFill>
                <a:blip r:embed="rId32"/>
                <a:stretch>
                  <a:fillRect/>
                </a:stretch>
              </p:blipFill>
              <p:spPr>
                <a:xfrm>
                  <a:off x="7031771" y="1051985"/>
                  <a:ext cx="81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B12D9C36-AD58-4F56-81FD-D061F61886EE}"/>
                    </a:ext>
                  </a:extLst>
                </p14:cNvPr>
                <p14:cNvContentPartPr/>
                <p14:nvPr/>
              </p14:nvContentPartPr>
              <p14:xfrm>
                <a:off x="6494651" y="1357265"/>
                <a:ext cx="161640" cy="252360"/>
              </p14:xfrm>
            </p:contentPart>
          </mc:Choice>
          <mc:Fallback xmlns="">
            <p:pic>
              <p:nvPicPr>
                <p:cNvPr id="28" name="Ink 27">
                  <a:extLst>
                    <a:ext uri="{FF2B5EF4-FFF2-40B4-BE49-F238E27FC236}">
                      <a16:creationId xmlns:a16="http://schemas.microsoft.com/office/drawing/2014/main" id="{B12D9C36-AD58-4F56-81FD-D061F61886EE}"/>
                    </a:ext>
                  </a:extLst>
                </p:cNvPr>
                <p:cNvPicPr/>
                <p:nvPr/>
              </p:nvPicPr>
              <p:blipFill>
                <a:blip r:embed="rId34"/>
                <a:stretch>
                  <a:fillRect/>
                </a:stretch>
              </p:blipFill>
              <p:spPr>
                <a:xfrm>
                  <a:off x="6458651" y="1321265"/>
                  <a:ext cx="233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21672BD-2C3F-4CD6-8C19-2ED8BFB5B2A7}"/>
                    </a:ext>
                  </a:extLst>
                </p14:cNvPr>
                <p14:cNvContentPartPr/>
                <p14:nvPr/>
              </p14:nvContentPartPr>
              <p14:xfrm>
                <a:off x="6715691" y="1430345"/>
                <a:ext cx="5040" cy="10440"/>
              </p14:xfrm>
            </p:contentPart>
          </mc:Choice>
          <mc:Fallback xmlns="">
            <p:pic>
              <p:nvPicPr>
                <p:cNvPr id="29" name="Ink 28">
                  <a:extLst>
                    <a:ext uri="{FF2B5EF4-FFF2-40B4-BE49-F238E27FC236}">
                      <a16:creationId xmlns:a16="http://schemas.microsoft.com/office/drawing/2014/main" id="{721672BD-2C3F-4CD6-8C19-2ED8BFB5B2A7}"/>
                    </a:ext>
                  </a:extLst>
                </p:cNvPr>
                <p:cNvPicPr/>
                <p:nvPr/>
              </p:nvPicPr>
              <p:blipFill>
                <a:blip r:embed="rId36"/>
                <a:stretch>
                  <a:fillRect/>
                </a:stretch>
              </p:blipFill>
              <p:spPr>
                <a:xfrm>
                  <a:off x="6680051" y="1394705"/>
                  <a:ext cx="76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C43734F3-C799-4BE0-BAE7-AD5D77998F78}"/>
                    </a:ext>
                  </a:extLst>
                </p14:cNvPr>
                <p14:cNvContentPartPr/>
                <p14:nvPr/>
              </p14:nvContentPartPr>
              <p14:xfrm>
                <a:off x="6677891" y="1508105"/>
                <a:ext cx="14400" cy="71640"/>
              </p14:xfrm>
            </p:contentPart>
          </mc:Choice>
          <mc:Fallback xmlns="">
            <p:pic>
              <p:nvPicPr>
                <p:cNvPr id="32" name="Ink 31">
                  <a:extLst>
                    <a:ext uri="{FF2B5EF4-FFF2-40B4-BE49-F238E27FC236}">
                      <a16:creationId xmlns:a16="http://schemas.microsoft.com/office/drawing/2014/main" id="{C43734F3-C799-4BE0-BAE7-AD5D77998F78}"/>
                    </a:ext>
                  </a:extLst>
                </p:cNvPr>
                <p:cNvPicPr/>
                <p:nvPr/>
              </p:nvPicPr>
              <p:blipFill>
                <a:blip r:embed="rId38"/>
                <a:stretch>
                  <a:fillRect/>
                </a:stretch>
              </p:blipFill>
              <p:spPr>
                <a:xfrm>
                  <a:off x="6641891" y="1472465"/>
                  <a:ext cx="86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59AF6CDF-F823-4E0B-B675-33BBAF69F5B9}"/>
                    </a:ext>
                  </a:extLst>
                </p14:cNvPr>
                <p14:cNvContentPartPr/>
                <p14:nvPr/>
              </p14:nvContentPartPr>
              <p14:xfrm>
                <a:off x="6743411" y="1496945"/>
                <a:ext cx="133560" cy="64080"/>
              </p14:xfrm>
            </p:contentPart>
          </mc:Choice>
          <mc:Fallback xmlns="">
            <p:pic>
              <p:nvPicPr>
                <p:cNvPr id="33" name="Ink 32">
                  <a:extLst>
                    <a:ext uri="{FF2B5EF4-FFF2-40B4-BE49-F238E27FC236}">
                      <a16:creationId xmlns:a16="http://schemas.microsoft.com/office/drawing/2014/main" id="{59AF6CDF-F823-4E0B-B675-33BBAF69F5B9}"/>
                    </a:ext>
                  </a:extLst>
                </p:cNvPr>
                <p:cNvPicPr/>
                <p:nvPr/>
              </p:nvPicPr>
              <p:blipFill>
                <a:blip r:embed="rId40"/>
                <a:stretch>
                  <a:fillRect/>
                </a:stretch>
              </p:blipFill>
              <p:spPr>
                <a:xfrm>
                  <a:off x="6707771" y="1461305"/>
                  <a:ext cx="20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CC0C3518-EB84-40E5-856F-05D6F925F508}"/>
                    </a:ext>
                  </a:extLst>
                </p14:cNvPr>
                <p14:cNvContentPartPr/>
                <p14:nvPr/>
              </p14:nvContentPartPr>
              <p14:xfrm>
                <a:off x="6913331" y="1485785"/>
                <a:ext cx="47520" cy="265680"/>
              </p14:xfrm>
            </p:contentPart>
          </mc:Choice>
          <mc:Fallback xmlns="">
            <p:pic>
              <p:nvPicPr>
                <p:cNvPr id="34" name="Ink 33">
                  <a:extLst>
                    <a:ext uri="{FF2B5EF4-FFF2-40B4-BE49-F238E27FC236}">
                      <a16:creationId xmlns:a16="http://schemas.microsoft.com/office/drawing/2014/main" id="{CC0C3518-EB84-40E5-856F-05D6F925F508}"/>
                    </a:ext>
                  </a:extLst>
                </p:cNvPr>
                <p:cNvPicPr/>
                <p:nvPr/>
              </p:nvPicPr>
              <p:blipFill>
                <a:blip r:embed="rId42"/>
                <a:stretch>
                  <a:fillRect/>
                </a:stretch>
              </p:blipFill>
              <p:spPr>
                <a:xfrm>
                  <a:off x="6877331" y="1450145"/>
                  <a:ext cx="1191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557DBA77-43A6-4BCF-BA66-53D951F875A5}"/>
                    </a:ext>
                  </a:extLst>
                </p14:cNvPr>
                <p14:cNvContentPartPr/>
                <p14:nvPr/>
              </p14:nvContentPartPr>
              <p14:xfrm>
                <a:off x="7034291" y="1478225"/>
                <a:ext cx="96480" cy="13320"/>
              </p14:xfrm>
            </p:contentPart>
          </mc:Choice>
          <mc:Fallback xmlns="">
            <p:pic>
              <p:nvPicPr>
                <p:cNvPr id="35" name="Ink 34">
                  <a:extLst>
                    <a:ext uri="{FF2B5EF4-FFF2-40B4-BE49-F238E27FC236}">
                      <a16:creationId xmlns:a16="http://schemas.microsoft.com/office/drawing/2014/main" id="{557DBA77-43A6-4BCF-BA66-53D951F875A5}"/>
                    </a:ext>
                  </a:extLst>
                </p:cNvPr>
                <p:cNvPicPr/>
                <p:nvPr/>
              </p:nvPicPr>
              <p:blipFill>
                <a:blip r:embed="rId44"/>
                <a:stretch>
                  <a:fillRect/>
                </a:stretch>
              </p:blipFill>
              <p:spPr>
                <a:xfrm>
                  <a:off x="6998651" y="1442585"/>
                  <a:ext cx="168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Ink 35">
                  <a:extLst>
                    <a:ext uri="{FF2B5EF4-FFF2-40B4-BE49-F238E27FC236}">
                      <a16:creationId xmlns:a16="http://schemas.microsoft.com/office/drawing/2014/main" id="{615ED06A-38DB-4546-8D39-3421020F2D56}"/>
                    </a:ext>
                  </a:extLst>
                </p14:cNvPr>
                <p14:cNvContentPartPr/>
                <p14:nvPr/>
              </p14:nvContentPartPr>
              <p14:xfrm>
                <a:off x="7063091" y="1526105"/>
                <a:ext cx="65160" cy="13320"/>
              </p14:xfrm>
            </p:contentPart>
          </mc:Choice>
          <mc:Fallback xmlns="">
            <p:pic>
              <p:nvPicPr>
                <p:cNvPr id="36" name="Ink 35">
                  <a:extLst>
                    <a:ext uri="{FF2B5EF4-FFF2-40B4-BE49-F238E27FC236}">
                      <a16:creationId xmlns:a16="http://schemas.microsoft.com/office/drawing/2014/main" id="{615ED06A-38DB-4546-8D39-3421020F2D56}"/>
                    </a:ext>
                  </a:extLst>
                </p:cNvPr>
                <p:cNvPicPr/>
                <p:nvPr/>
              </p:nvPicPr>
              <p:blipFill>
                <a:blip r:embed="rId46"/>
                <a:stretch>
                  <a:fillRect/>
                </a:stretch>
              </p:blipFill>
              <p:spPr>
                <a:xfrm>
                  <a:off x="7027091" y="1490465"/>
                  <a:ext cx="1368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C7FB0CDE-A811-4459-BD7C-63F2CC23FDB9}"/>
                    </a:ext>
                  </a:extLst>
                </p14:cNvPr>
                <p14:cNvContentPartPr/>
                <p14:nvPr/>
              </p14:nvContentPartPr>
              <p14:xfrm>
                <a:off x="7197011" y="1452305"/>
                <a:ext cx="64440" cy="73080"/>
              </p14:xfrm>
            </p:contentPart>
          </mc:Choice>
          <mc:Fallback xmlns="">
            <p:pic>
              <p:nvPicPr>
                <p:cNvPr id="37" name="Ink 36">
                  <a:extLst>
                    <a:ext uri="{FF2B5EF4-FFF2-40B4-BE49-F238E27FC236}">
                      <a16:creationId xmlns:a16="http://schemas.microsoft.com/office/drawing/2014/main" id="{C7FB0CDE-A811-4459-BD7C-63F2CC23FDB9}"/>
                    </a:ext>
                  </a:extLst>
                </p:cNvPr>
                <p:cNvPicPr/>
                <p:nvPr/>
              </p:nvPicPr>
              <p:blipFill>
                <a:blip r:embed="rId48"/>
                <a:stretch>
                  <a:fillRect/>
                </a:stretch>
              </p:blipFill>
              <p:spPr>
                <a:xfrm>
                  <a:off x="7161011" y="1416305"/>
                  <a:ext cx="136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A4B2FCEC-8966-49C4-B773-65405B79CFA0}"/>
                    </a:ext>
                  </a:extLst>
                </p14:cNvPr>
                <p14:cNvContentPartPr/>
                <p14:nvPr/>
              </p14:nvContentPartPr>
              <p14:xfrm>
                <a:off x="7654211" y="2070785"/>
                <a:ext cx="99000" cy="111240"/>
              </p14:xfrm>
            </p:contentPart>
          </mc:Choice>
          <mc:Fallback xmlns="">
            <p:pic>
              <p:nvPicPr>
                <p:cNvPr id="39" name="Ink 38">
                  <a:extLst>
                    <a:ext uri="{FF2B5EF4-FFF2-40B4-BE49-F238E27FC236}">
                      <a16:creationId xmlns:a16="http://schemas.microsoft.com/office/drawing/2014/main" id="{A4B2FCEC-8966-49C4-B773-65405B79CFA0}"/>
                    </a:ext>
                  </a:extLst>
                </p:cNvPr>
                <p:cNvPicPr/>
                <p:nvPr/>
              </p:nvPicPr>
              <p:blipFill>
                <a:blip r:embed="rId50"/>
                <a:stretch>
                  <a:fillRect/>
                </a:stretch>
              </p:blipFill>
              <p:spPr>
                <a:xfrm>
                  <a:off x="7618571" y="2034785"/>
                  <a:ext cx="170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089B167B-5C51-4FC9-AFB5-A5FCF4A01BA6}"/>
                    </a:ext>
                  </a:extLst>
                </p14:cNvPr>
                <p14:cNvContentPartPr/>
                <p14:nvPr/>
              </p14:nvContentPartPr>
              <p14:xfrm>
                <a:off x="7668251" y="2079785"/>
                <a:ext cx="6480" cy="231840"/>
              </p14:xfrm>
            </p:contentPart>
          </mc:Choice>
          <mc:Fallback xmlns="">
            <p:pic>
              <p:nvPicPr>
                <p:cNvPr id="40" name="Ink 39">
                  <a:extLst>
                    <a:ext uri="{FF2B5EF4-FFF2-40B4-BE49-F238E27FC236}">
                      <a16:creationId xmlns:a16="http://schemas.microsoft.com/office/drawing/2014/main" id="{089B167B-5C51-4FC9-AFB5-A5FCF4A01BA6}"/>
                    </a:ext>
                  </a:extLst>
                </p:cNvPr>
                <p:cNvPicPr/>
                <p:nvPr/>
              </p:nvPicPr>
              <p:blipFill>
                <a:blip r:embed="rId52"/>
                <a:stretch>
                  <a:fillRect/>
                </a:stretch>
              </p:blipFill>
              <p:spPr>
                <a:xfrm>
                  <a:off x="7632251" y="2043785"/>
                  <a:ext cx="78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D11ACA9-721B-4C54-BBA9-B023023BA090}"/>
                    </a:ext>
                  </a:extLst>
                </p14:cNvPr>
                <p14:cNvContentPartPr/>
                <p14:nvPr/>
              </p14:nvContentPartPr>
              <p14:xfrm>
                <a:off x="7802531" y="2070785"/>
                <a:ext cx="82080" cy="115200"/>
              </p14:xfrm>
            </p:contentPart>
          </mc:Choice>
          <mc:Fallback xmlns="">
            <p:pic>
              <p:nvPicPr>
                <p:cNvPr id="41" name="Ink 40">
                  <a:extLst>
                    <a:ext uri="{FF2B5EF4-FFF2-40B4-BE49-F238E27FC236}">
                      <a16:creationId xmlns:a16="http://schemas.microsoft.com/office/drawing/2014/main" id="{7D11ACA9-721B-4C54-BBA9-B023023BA090}"/>
                    </a:ext>
                  </a:extLst>
                </p:cNvPr>
                <p:cNvPicPr/>
                <p:nvPr/>
              </p:nvPicPr>
              <p:blipFill>
                <a:blip r:embed="rId54"/>
                <a:stretch>
                  <a:fillRect/>
                </a:stretch>
              </p:blipFill>
              <p:spPr>
                <a:xfrm>
                  <a:off x="7766531" y="2034785"/>
                  <a:ext cx="153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E12F34F5-8EA7-4044-94F6-EEB68BA0A255}"/>
                    </a:ext>
                  </a:extLst>
                </p14:cNvPr>
                <p14:cNvContentPartPr/>
                <p14:nvPr/>
              </p14:nvContentPartPr>
              <p14:xfrm>
                <a:off x="7953011" y="2064305"/>
                <a:ext cx="85320" cy="107280"/>
              </p14:xfrm>
            </p:contentPart>
          </mc:Choice>
          <mc:Fallback xmlns="">
            <p:pic>
              <p:nvPicPr>
                <p:cNvPr id="42" name="Ink 41">
                  <a:extLst>
                    <a:ext uri="{FF2B5EF4-FFF2-40B4-BE49-F238E27FC236}">
                      <a16:creationId xmlns:a16="http://schemas.microsoft.com/office/drawing/2014/main" id="{E12F34F5-8EA7-4044-94F6-EEB68BA0A255}"/>
                    </a:ext>
                  </a:extLst>
                </p:cNvPr>
                <p:cNvPicPr/>
                <p:nvPr/>
              </p:nvPicPr>
              <p:blipFill>
                <a:blip r:embed="rId56"/>
                <a:stretch>
                  <a:fillRect/>
                </a:stretch>
              </p:blipFill>
              <p:spPr>
                <a:xfrm>
                  <a:off x="7917371" y="2028665"/>
                  <a:ext cx="1569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F36E2447-5EBD-498F-9E37-4D33E80666CE}"/>
                    </a:ext>
                  </a:extLst>
                </p14:cNvPr>
                <p14:cNvContentPartPr/>
                <p14:nvPr/>
              </p14:nvContentPartPr>
              <p14:xfrm>
                <a:off x="8121131" y="2187425"/>
                <a:ext cx="3960" cy="360"/>
              </p14:xfrm>
            </p:contentPart>
          </mc:Choice>
          <mc:Fallback xmlns="">
            <p:pic>
              <p:nvPicPr>
                <p:cNvPr id="43" name="Ink 42">
                  <a:extLst>
                    <a:ext uri="{FF2B5EF4-FFF2-40B4-BE49-F238E27FC236}">
                      <a16:creationId xmlns:a16="http://schemas.microsoft.com/office/drawing/2014/main" id="{F36E2447-5EBD-498F-9E37-4D33E80666CE}"/>
                    </a:ext>
                  </a:extLst>
                </p:cNvPr>
                <p:cNvPicPr/>
                <p:nvPr/>
              </p:nvPicPr>
              <p:blipFill>
                <a:blip r:embed="rId58"/>
                <a:stretch>
                  <a:fillRect/>
                </a:stretch>
              </p:blipFill>
              <p:spPr>
                <a:xfrm>
                  <a:off x="8085131" y="2151785"/>
                  <a:ext cx="7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910C3DF7-1395-4E12-8E9C-A3C5E58EDF00}"/>
                    </a:ext>
                  </a:extLst>
                </p14:cNvPr>
                <p14:cNvContentPartPr/>
                <p14:nvPr/>
              </p14:nvContentPartPr>
              <p14:xfrm>
                <a:off x="7651691" y="2357345"/>
                <a:ext cx="152280" cy="249480"/>
              </p14:xfrm>
            </p:contentPart>
          </mc:Choice>
          <mc:Fallback xmlns="">
            <p:pic>
              <p:nvPicPr>
                <p:cNvPr id="45" name="Ink 44">
                  <a:extLst>
                    <a:ext uri="{FF2B5EF4-FFF2-40B4-BE49-F238E27FC236}">
                      <a16:creationId xmlns:a16="http://schemas.microsoft.com/office/drawing/2014/main" id="{910C3DF7-1395-4E12-8E9C-A3C5E58EDF00}"/>
                    </a:ext>
                  </a:extLst>
                </p:cNvPr>
                <p:cNvPicPr/>
                <p:nvPr/>
              </p:nvPicPr>
              <p:blipFill>
                <a:blip r:embed="rId60"/>
                <a:stretch>
                  <a:fillRect/>
                </a:stretch>
              </p:blipFill>
              <p:spPr>
                <a:xfrm>
                  <a:off x="7616051" y="2321345"/>
                  <a:ext cx="2239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C39E9F0E-3F71-464D-B7CB-14E1521D683A}"/>
                    </a:ext>
                  </a:extLst>
                </p14:cNvPr>
                <p14:cNvContentPartPr/>
                <p14:nvPr/>
              </p14:nvContentPartPr>
              <p14:xfrm>
                <a:off x="7884251" y="2406305"/>
                <a:ext cx="32040" cy="177120"/>
              </p14:xfrm>
            </p:contentPart>
          </mc:Choice>
          <mc:Fallback xmlns="">
            <p:pic>
              <p:nvPicPr>
                <p:cNvPr id="46" name="Ink 45">
                  <a:extLst>
                    <a:ext uri="{FF2B5EF4-FFF2-40B4-BE49-F238E27FC236}">
                      <a16:creationId xmlns:a16="http://schemas.microsoft.com/office/drawing/2014/main" id="{C39E9F0E-3F71-464D-B7CB-14E1521D683A}"/>
                    </a:ext>
                  </a:extLst>
                </p:cNvPr>
                <p:cNvPicPr/>
                <p:nvPr/>
              </p:nvPicPr>
              <p:blipFill>
                <a:blip r:embed="rId62"/>
                <a:stretch>
                  <a:fillRect/>
                </a:stretch>
              </p:blipFill>
              <p:spPr>
                <a:xfrm>
                  <a:off x="7848251" y="2370305"/>
                  <a:ext cx="103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AB3DA60D-B04F-4599-87C4-9522AC19235D}"/>
                    </a:ext>
                  </a:extLst>
                </p14:cNvPr>
                <p14:cNvContentPartPr/>
                <p14:nvPr/>
              </p14:nvContentPartPr>
              <p14:xfrm>
                <a:off x="7921691" y="2471825"/>
                <a:ext cx="190800" cy="350280"/>
              </p14:xfrm>
            </p:contentPart>
          </mc:Choice>
          <mc:Fallback xmlns="">
            <p:pic>
              <p:nvPicPr>
                <p:cNvPr id="47" name="Ink 46">
                  <a:extLst>
                    <a:ext uri="{FF2B5EF4-FFF2-40B4-BE49-F238E27FC236}">
                      <a16:creationId xmlns:a16="http://schemas.microsoft.com/office/drawing/2014/main" id="{AB3DA60D-B04F-4599-87C4-9522AC19235D}"/>
                    </a:ext>
                  </a:extLst>
                </p:cNvPr>
                <p:cNvPicPr/>
                <p:nvPr/>
              </p:nvPicPr>
              <p:blipFill>
                <a:blip r:embed="rId64"/>
                <a:stretch>
                  <a:fillRect/>
                </a:stretch>
              </p:blipFill>
              <p:spPr>
                <a:xfrm>
                  <a:off x="7885691" y="2436185"/>
                  <a:ext cx="2624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A4039851-7017-4E2D-BD80-E8B917B4571D}"/>
                    </a:ext>
                  </a:extLst>
                </p14:cNvPr>
                <p14:cNvContentPartPr/>
                <p14:nvPr/>
              </p14:nvContentPartPr>
              <p14:xfrm>
                <a:off x="8162531" y="2506025"/>
                <a:ext cx="82080" cy="17280"/>
              </p14:xfrm>
            </p:contentPart>
          </mc:Choice>
          <mc:Fallback xmlns="">
            <p:pic>
              <p:nvPicPr>
                <p:cNvPr id="48" name="Ink 47">
                  <a:extLst>
                    <a:ext uri="{FF2B5EF4-FFF2-40B4-BE49-F238E27FC236}">
                      <a16:creationId xmlns:a16="http://schemas.microsoft.com/office/drawing/2014/main" id="{A4039851-7017-4E2D-BD80-E8B917B4571D}"/>
                    </a:ext>
                  </a:extLst>
                </p:cNvPr>
                <p:cNvPicPr/>
                <p:nvPr/>
              </p:nvPicPr>
              <p:blipFill>
                <a:blip r:embed="rId66"/>
                <a:stretch>
                  <a:fillRect/>
                </a:stretch>
              </p:blipFill>
              <p:spPr>
                <a:xfrm>
                  <a:off x="8126891" y="2470385"/>
                  <a:ext cx="153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893FFA8C-73A9-41D6-8BA4-7C01263A623B}"/>
                    </a:ext>
                  </a:extLst>
                </p14:cNvPr>
                <p14:cNvContentPartPr/>
                <p14:nvPr/>
              </p14:nvContentPartPr>
              <p14:xfrm>
                <a:off x="8158931" y="2587025"/>
                <a:ext cx="46440" cy="24120"/>
              </p14:xfrm>
            </p:contentPart>
          </mc:Choice>
          <mc:Fallback xmlns="">
            <p:pic>
              <p:nvPicPr>
                <p:cNvPr id="49" name="Ink 48">
                  <a:extLst>
                    <a:ext uri="{FF2B5EF4-FFF2-40B4-BE49-F238E27FC236}">
                      <a16:creationId xmlns:a16="http://schemas.microsoft.com/office/drawing/2014/main" id="{893FFA8C-73A9-41D6-8BA4-7C01263A623B}"/>
                    </a:ext>
                  </a:extLst>
                </p:cNvPr>
                <p:cNvPicPr/>
                <p:nvPr/>
              </p:nvPicPr>
              <p:blipFill>
                <a:blip r:embed="rId68"/>
                <a:stretch>
                  <a:fillRect/>
                </a:stretch>
              </p:blipFill>
              <p:spPr>
                <a:xfrm>
                  <a:off x="8123291" y="2551385"/>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C6A87ED0-4584-46A3-94AB-989DD5F54F84}"/>
                    </a:ext>
                  </a:extLst>
                </p14:cNvPr>
                <p14:cNvContentPartPr/>
                <p14:nvPr/>
              </p14:nvContentPartPr>
              <p14:xfrm>
                <a:off x="8324531" y="2481905"/>
                <a:ext cx="70200" cy="122040"/>
              </p14:xfrm>
            </p:contentPart>
          </mc:Choice>
          <mc:Fallback xmlns="">
            <p:pic>
              <p:nvPicPr>
                <p:cNvPr id="50" name="Ink 49">
                  <a:extLst>
                    <a:ext uri="{FF2B5EF4-FFF2-40B4-BE49-F238E27FC236}">
                      <a16:creationId xmlns:a16="http://schemas.microsoft.com/office/drawing/2014/main" id="{C6A87ED0-4584-46A3-94AB-989DD5F54F84}"/>
                    </a:ext>
                  </a:extLst>
                </p:cNvPr>
                <p:cNvPicPr/>
                <p:nvPr/>
              </p:nvPicPr>
              <p:blipFill>
                <a:blip r:embed="rId70"/>
                <a:stretch>
                  <a:fillRect/>
                </a:stretch>
              </p:blipFill>
              <p:spPr>
                <a:xfrm>
                  <a:off x="8288531" y="2446265"/>
                  <a:ext cx="141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0B9C5DE6-863C-4B9B-97D5-C6496852FC1D}"/>
                    </a:ext>
                  </a:extLst>
                </p14:cNvPr>
                <p14:cNvContentPartPr/>
                <p14:nvPr/>
              </p14:nvContentPartPr>
              <p14:xfrm>
                <a:off x="6363251" y="425585"/>
                <a:ext cx="5040" cy="290160"/>
              </p14:xfrm>
            </p:contentPart>
          </mc:Choice>
          <mc:Fallback xmlns="">
            <p:pic>
              <p:nvPicPr>
                <p:cNvPr id="64" name="Ink 63">
                  <a:extLst>
                    <a:ext uri="{FF2B5EF4-FFF2-40B4-BE49-F238E27FC236}">
                      <a16:creationId xmlns:a16="http://schemas.microsoft.com/office/drawing/2014/main" id="{0B9C5DE6-863C-4B9B-97D5-C6496852FC1D}"/>
                    </a:ext>
                  </a:extLst>
                </p:cNvPr>
                <p:cNvPicPr/>
                <p:nvPr/>
              </p:nvPicPr>
              <p:blipFill>
                <a:blip r:embed="rId72"/>
                <a:stretch>
                  <a:fillRect/>
                </a:stretch>
              </p:blipFill>
              <p:spPr>
                <a:xfrm>
                  <a:off x="6327611" y="389945"/>
                  <a:ext cx="766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B42A55ED-5356-497F-85C2-D1AD41685FFB}"/>
                    </a:ext>
                  </a:extLst>
                </p14:cNvPr>
                <p14:cNvContentPartPr/>
                <p14:nvPr/>
              </p14:nvContentPartPr>
              <p14:xfrm>
                <a:off x="6551171" y="533585"/>
                <a:ext cx="163080" cy="24120"/>
              </p14:xfrm>
            </p:contentPart>
          </mc:Choice>
          <mc:Fallback xmlns="">
            <p:pic>
              <p:nvPicPr>
                <p:cNvPr id="65" name="Ink 64">
                  <a:extLst>
                    <a:ext uri="{FF2B5EF4-FFF2-40B4-BE49-F238E27FC236}">
                      <a16:creationId xmlns:a16="http://schemas.microsoft.com/office/drawing/2014/main" id="{B42A55ED-5356-497F-85C2-D1AD41685FFB}"/>
                    </a:ext>
                  </a:extLst>
                </p:cNvPr>
                <p:cNvPicPr/>
                <p:nvPr/>
              </p:nvPicPr>
              <p:blipFill>
                <a:blip r:embed="rId74"/>
                <a:stretch>
                  <a:fillRect/>
                </a:stretch>
              </p:blipFill>
              <p:spPr>
                <a:xfrm>
                  <a:off x="6515531" y="497585"/>
                  <a:ext cx="234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6" name="Ink 65">
                  <a:extLst>
                    <a:ext uri="{FF2B5EF4-FFF2-40B4-BE49-F238E27FC236}">
                      <a16:creationId xmlns:a16="http://schemas.microsoft.com/office/drawing/2014/main" id="{5FD4CA66-73CC-41A0-A6DE-51C42DB04D95}"/>
                    </a:ext>
                  </a:extLst>
                </p14:cNvPr>
                <p14:cNvContentPartPr/>
                <p14:nvPr/>
              </p14:nvContentPartPr>
              <p14:xfrm>
                <a:off x="6878771" y="335585"/>
                <a:ext cx="74880" cy="344520"/>
              </p14:xfrm>
            </p:contentPart>
          </mc:Choice>
          <mc:Fallback xmlns="">
            <p:pic>
              <p:nvPicPr>
                <p:cNvPr id="66" name="Ink 65">
                  <a:extLst>
                    <a:ext uri="{FF2B5EF4-FFF2-40B4-BE49-F238E27FC236}">
                      <a16:creationId xmlns:a16="http://schemas.microsoft.com/office/drawing/2014/main" id="{5FD4CA66-73CC-41A0-A6DE-51C42DB04D95}"/>
                    </a:ext>
                  </a:extLst>
                </p:cNvPr>
                <p:cNvPicPr/>
                <p:nvPr/>
              </p:nvPicPr>
              <p:blipFill>
                <a:blip r:embed="rId76"/>
                <a:stretch>
                  <a:fillRect/>
                </a:stretch>
              </p:blipFill>
              <p:spPr>
                <a:xfrm>
                  <a:off x="6842771" y="299585"/>
                  <a:ext cx="1465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7" name="Ink 66">
                  <a:extLst>
                    <a:ext uri="{FF2B5EF4-FFF2-40B4-BE49-F238E27FC236}">
                      <a16:creationId xmlns:a16="http://schemas.microsoft.com/office/drawing/2014/main" id="{32A56C45-BE01-47F8-A0DA-89E84C6E911D}"/>
                    </a:ext>
                  </a:extLst>
                </p14:cNvPr>
                <p14:cNvContentPartPr/>
                <p14:nvPr/>
              </p14:nvContentPartPr>
              <p14:xfrm>
                <a:off x="5835851" y="1128665"/>
                <a:ext cx="7200" cy="266040"/>
              </p14:xfrm>
            </p:contentPart>
          </mc:Choice>
          <mc:Fallback xmlns="">
            <p:pic>
              <p:nvPicPr>
                <p:cNvPr id="67" name="Ink 66">
                  <a:extLst>
                    <a:ext uri="{FF2B5EF4-FFF2-40B4-BE49-F238E27FC236}">
                      <a16:creationId xmlns:a16="http://schemas.microsoft.com/office/drawing/2014/main" id="{32A56C45-BE01-47F8-A0DA-89E84C6E911D}"/>
                    </a:ext>
                  </a:extLst>
                </p:cNvPr>
                <p:cNvPicPr/>
                <p:nvPr/>
              </p:nvPicPr>
              <p:blipFill>
                <a:blip r:embed="rId78"/>
                <a:stretch>
                  <a:fillRect/>
                </a:stretch>
              </p:blipFill>
              <p:spPr>
                <a:xfrm>
                  <a:off x="5799851" y="1093025"/>
                  <a:ext cx="788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Ink 67">
                  <a:extLst>
                    <a:ext uri="{FF2B5EF4-FFF2-40B4-BE49-F238E27FC236}">
                      <a16:creationId xmlns:a16="http://schemas.microsoft.com/office/drawing/2014/main" id="{760072AA-030E-4F19-B396-736001EFE0C2}"/>
                    </a:ext>
                  </a:extLst>
                </p14:cNvPr>
                <p14:cNvContentPartPr/>
                <p14:nvPr/>
              </p14:nvContentPartPr>
              <p14:xfrm>
                <a:off x="5924411" y="1283465"/>
                <a:ext cx="76320" cy="22680"/>
              </p14:xfrm>
            </p:contentPart>
          </mc:Choice>
          <mc:Fallback xmlns="">
            <p:pic>
              <p:nvPicPr>
                <p:cNvPr id="68" name="Ink 67">
                  <a:extLst>
                    <a:ext uri="{FF2B5EF4-FFF2-40B4-BE49-F238E27FC236}">
                      <a16:creationId xmlns:a16="http://schemas.microsoft.com/office/drawing/2014/main" id="{760072AA-030E-4F19-B396-736001EFE0C2}"/>
                    </a:ext>
                  </a:extLst>
                </p:cNvPr>
                <p:cNvPicPr/>
                <p:nvPr/>
              </p:nvPicPr>
              <p:blipFill>
                <a:blip r:embed="rId80"/>
                <a:stretch>
                  <a:fillRect/>
                </a:stretch>
              </p:blipFill>
              <p:spPr>
                <a:xfrm>
                  <a:off x="5888771" y="1247465"/>
                  <a:ext cx="147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Ink 68">
                  <a:extLst>
                    <a:ext uri="{FF2B5EF4-FFF2-40B4-BE49-F238E27FC236}">
                      <a16:creationId xmlns:a16="http://schemas.microsoft.com/office/drawing/2014/main" id="{29488592-376F-4394-A8B3-60EE34778A7C}"/>
                    </a:ext>
                  </a:extLst>
                </p14:cNvPr>
                <p14:cNvContentPartPr/>
                <p14:nvPr/>
              </p14:nvContentPartPr>
              <p14:xfrm>
                <a:off x="6131051" y="1051625"/>
                <a:ext cx="83160" cy="355320"/>
              </p14:xfrm>
            </p:contentPart>
          </mc:Choice>
          <mc:Fallback xmlns="">
            <p:pic>
              <p:nvPicPr>
                <p:cNvPr id="69" name="Ink 68">
                  <a:extLst>
                    <a:ext uri="{FF2B5EF4-FFF2-40B4-BE49-F238E27FC236}">
                      <a16:creationId xmlns:a16="http://schemas.microsoft.com/office/drawing/2014/main" id="{29488592-376F-4394-A8B3-60EE34778A7C}"/>
                    </a:ext>
                  </a:extLst>
                </p:cNvPr>
                <p:cNvPicPr/>
                <p:nvPr/>
              </p:nvPicPr>
              <p:blipFill>
                <a:blip r:embed="rId82"/>
                <a:stretch>
                  <a:fillRect/>
                </a:stretch>
              </p:blipFill>
              <p:spPr>
                <a:xfrm>
                  <a:off x="6095051" y="1015985"/>
                  <a:ext cx="1548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Ink 69">
                  <a:extLst>
                    <a:ext uri="{FF2B5EF4-FFF2-40B4-BE49-F238E27FC236}">
                      <a16:creationId xmlns:a16="http://schemas.microsoft.com/office/drawing/2014/main" id="{15D17ACB-97D5-42D3-B09B-72A2F6D54891}"/>
                    </a:ext>
                  </a:extLst>
                </p14:cNvPr>
                <p14:cNvContentPartPr/>
                <p14:nvPr/>
              </p14:nvContentPartPr>
              <p14:xfrm>
                <a:off x="5828291" y="2264465"/>
                <a:ext cx="141120" cy="139320"/>
              </p14:xfrm>
            </p:contentPart>
          </mc:Choice>
          <mc:Fallback xmlns="">
            <p:pic>
              <p:nvPicPr>
                <p:cNvPr id="70" name="Ink 69">
                  <a:extLst>
                    <a:ext uri="{FF2B5EF4-FFF2-40B4-BE49-F238E27FC236}">
                      <a16:creationId xmlns:a16="http://schemas.microsoft.com/office/drawing/2014/main" id="{15D17ACB-97D5-42D3-B09B-72A2F6D54891}"/>
                    </a:ext>
                  </a:extLst>
                </p:cNvPr>
                <p:cNvPicPr/>
                <p:nvPr/>
              </p:nvPicPr>
              <p:blipFill>
                <a:blip r:embed="rId84"/>
                <a:stretch>
                  <a:fillRect/>
                </a:stretch>
              </p:blipFill>
              <p:spPr>
                <a:xfrm>
                  <a:off x="5792291" y="2228465"/>
                  <a:ext cx="212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B128CDAA-4A58-47B0-8C5C-451F48E2F2BB}"/>
                    </a:ext>
                  </a:extLst>
                </p14:cNvPr>
                <p14:cNvContentPartPr/>
                <p14:nvPr/>
              </p14:nvContentPartPr>
              <p14:xfrm>
                <a:off x="5960051" y="2240705"/>
                <a:ext cx="15840" cy="226080"/>
              </p14:xfrm>
            </p:contentPart>
          </mc:Choice>
          <mc:Fallback xmlns="">
            <p:pic>
              <p:nvPicPr>
                <p:cNvPr id="71" name="Ink 70">
                  <a:extLst>
                    <a:ext uri="{FF2B5EF4-FFF2-40B4-BE49-F238E27FC236}">
                      <a16:creationId xmlns:a16="http://schemas.microsoft.com/office/drawing/2014/main" id="{B128CDAA-4A58-47B0-8C5C-451F48E2F2BB}"/>
                    </a:ext>
                  </a:extLst>
                </p:cNvPr>
                <p:cNvPicPr/>
                <p:nvPr/>
              </p:nvPicPr>
              <p:blipFill>
                <a:blip r:embed="rId86"/>
                <a:stretch>
                  <a:fillRect/>
                </a:stretch>
              </p:blipFill>
              <p:spPr>
                <a:xfrm>
                  <a:off x="5924051" y="2204705"/>
                  <a:ext cx="874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095991A9-C7E3-4A76-A4B4-03664C696A4B}"/>
                    </a:ext>
                  </a:extLst>
                </p14:cNvPr>
                <p14:cNvContentPartPr/>
                <p14:nvPr/>
              </p14:nvContentPartPr>
              <p14:xfrm>
                <a:off x="6039971" y="2375345"/>
                <a:ext cx="102600" cy="25560"/>
              </p14:xfrm>
            </p:contentPart>
          </mc:Choice>
          <mc:Fallback xmlns="">
            <p:pic>
              <p:nvPicPr>
                <p:cNvPr id="72" name="Ink 71">
                  <a:extLst>
                    <a:ext uri="{FF2B5EF4-FFF2-40B4-BE49-F238E27FC236}">
                      <a16:creationId xmlns:a16="http://schemas.microsoft.com/office/drawing/2014/main" id="{095991A9-C7E3-4A76-A4B4-03664C696A4B}"/>
                    </a:ext>
                  </a:extLst>
                </p:cNvPr>
                <p:cNvPicPr/>
                <p:nvPr/>
              </p:nvPicPr>
              <p:blipFill>
                <a:blip r:embed="rId88"/>
                <a:stretch>
                  <a:fillRect/>
                </a:stretch>
              </p:blipFill>
              <p:spPr>
                <a:xfrm>
                  <a:off x="6004331" y="2339705"/>
                  <a:ext cx="174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Ink 72">
                  <a:extLst>
                    <a:ext uri="{FF2B5EF4-FFF2-40B4-BE49-F238E27FC236}">
                      <a16:creationId xmlns:a16="http://schemas.microsoft.com/office/drawing/2014/main" id="{D1EC2B69-B52B-4A60-9B3D-CB80E18D91EE}"/>
                    </a:ext>
                  </a:extLst>
                </p14:cNvPr>
                <p14:cNvContentPartPr/>
                <p14:nvPr/>
              </p14:nvContentPartPr>
              <p14:xfrm>
                <a:off x="6219611" y="2230625"/>
                <a:ext cx="79200" cy="257760"/>
              </p14:xfrm>
            </p:contentPart>
          </mc:Choice>
          <mc:Fallback xmlns="">
            <p:pic>
              <p:nvPicPr>
                <p:cNvPr id="73" name="Ink 72">
                  <a:extLst>
                    <a:ext uri="{FF2B5EF4-FFF2-40B4-BE49-F238E27FC236}">
                      <a16:creationId xmlns:a16="http://schemas.microsoft.com/office/drawing/2014/main" id="{D1EC2B69-B52B-4A60-9B3D-CB80E18D91EE}"/>
                    </a:ext>
                  </a:extLst>
                </p:cNvPr>
                <p:cNvPicPr/>
                <p:nvPr/>
              </p:nvPicPr>
              <p:blipFill>
                <a:blip r:embed="rId90"/>
                <a:stretch>
                  <a:fillRect/>
                </a:stretch>
              </p:blipFill>
              <p:spPr>
                <a:xfrm>
                  <a:off x="6183971" y="2194625"/>
                  <a:ext cx="1508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Ink 76">
                  <a:extLst>
                    <a:ext uri="{FF2B5EF4-FFF2-40B4-BE49-F238E27FC236}">
                      <a16:creationId xmlns:a16="http://schemas.microsoft.com/office/drawing/2014/main" id="{066F800F-A3B2-449F-B80F-26932DE645D1}"/>
                    </a:ext>
                  </a:extLst>
                </p14:cNvPr>
                <p14:cNvContentPartPr/>
                <p14:nvPr/>
              </p14:nvContentPartPr>
              <p14:xfrm>
                <a:off x="6210611" y="2014265"/>
                <a:ext cx="106920" cy="441720"/>
              </p14:xfrm>
            </p:contentPart>
          </mc:Choice>
          <mc:Fallback xmlns="">
            <p:pic>
              <p:nvPicPr>
                <p:cNvPr id="77" name="Ink 76">
                  <a:extLst>
                    <a:ext uri="{FF2B5EF4-FFF2-40B4-BE49-F238E27FC236}">
                      <a16:creationId xmlns:a16="http://schemas.microsoft.com/office/drawing/2014/main" id="{066F800F-A3B2-449F-B80F-26932DE645D1}"/>
                    </a:ext>
                  </a:extLst>
                </p:cNvPr>
                <p:cNvPicPr/>
                <p:nvPr/>
              </p:nvPicPr>
              <p:blipFill>
                <a:blip r:embed="rId92"/>
                <a:stretch>
                  <a:fillRect/>
                </a:stretch>
              </p:blipFill>
              <p:spPr>
                <a:xfrm>
                  <a:off x="6174971" y="1978625"/>
                  <a:ext cx="1785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9" name="Ink 78">
                  <a:extLst>
                    <a:ext uri="{FF2B5EF4-FFF2-40B4-BE49-F238E27FC236}">
                      <a16:creationId xmlns:a16="http://schemas.microsoft.com/office/drawing/2014/main" id="{21A564C2-3116-48C8-9D89-3F0F943F12FE}"/>
                    </a:ext>
                  </a:extLst>
                </p14:cNvPr>
                <p14:cNvContentPartPr/>
                <p14:nvPr/>
              </p14:nvContentPartPr>
              <p14:xfrm>
                <a:off x="7622171" y="491465"/>
                <a:ext cx="164520" cy="100440"/>
              </p14:xfrm>
            </p:contentPart>
          </mc:Choice>
          <mc:Fallback xmlns="">
            <p:pic>
              <p:nvPicPr>
                <p:cNvPr id="79" name="Ink 78">
                  <a:extLst>
                    <a:ext uri="{FF2B5EF4-FFF2-40B4-BE49-F238E27FC236}">
                      <a16:creationId xmlns:a16="http://schemas.microsoft.com/office/drawing/2014/main" id="{21A564C2-3116-48C8-9D89-3F0F943F12FE}"/>
                    </a:ext>
                  </a:extLst>
                </p:cNvPr>
                <p:cNvPicPr/>
                <p:nvPr/>
              </p:nvPicPr>
              <p:blipFill>
                <a:blip r:embed="rId94"/>
                <a:stretch>
                  <a:fillRect/>
                </a:stretch>
              </p:blipFill>
              <p:spPr>
                <a:xfrm>
                  <a:off x="7586171" y="455825"/>
                  <a:ext cx="236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0" name="Ink 79">
                  <a:extLst>
                    <a:ext uri="{FF2B5EF4-FFF2-40B4-BE49-F238E27FC236}">
                      <a16:creationId xmlns:a16="http://schemas.microsoft.com/office/drawing/2014/main" id="{9EE3F90B-794C-41BA-9BA8-3E9DD733F073}"/>
                    </a:ext>
                  </a:extLst>
                </p14:cNvPr>
                <p14:cNvContentPartPr/>
                <p14:nvPr/>
              </p14:nvContentPartPr>
              <p14:xfrm>
                <a:off x="7721891" y="438545"/>
                <a:ext cx="47520" cy="223200"/>
              </p14:xfrm>
            </p:contentPart>
          </mc:Choice>
          <mc:Fallback xmlns="">
            <p:pic>
              <p:nvPicPr>
                <p:cNvPr id="80" name="Ink 79">
                  <a:extLst>
                    <a:ext uri="{FF2B5EF4-FFF2-40B4-BE49-F238E27FC236}">
                      <a16:creationId xmlns:a16="http://schemas.microsoft.com/office/drawing/2014/main" id="{9EE3F90B-794C-41BA-9BA8-3E9DD733F073}"/>
                    </a:ext>
                  </a:extLst>
                </p:cNvPr>
                <p:cNvPicPr/>
                <p:nvPr/>
              </p:nvPicPr>
              <p:blipFill>
                <a:blip r:embed="rId96"/>
                <a:stretch>
                  <a:fillRect/>
                </a:stretch>
              </p:blipFill>
              <p:spPr>
                <a:xfrm>
                  <a:off x="7686251" y="402545"/>
                  <a:ext cx="119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Ink 80">
                  <a:extLst>
                    <a:ext uri="{FF2B5EF4-FFF2-40B4-BE49-F238E27FC236}">
                      <a16:creationId xmlns:a16="http://schemas.microsoft.com/office/drawing/2014/main" id="{11D8046E-C98A-433E-9647-295B0F528E28}"/>
                    </a:ext>
                  </a:extLst>
                </p14:cNvPr>
                <p14:cNvContentPartPr/>
                <p14:nvPr/>
              </p14:nvContentPartPr>
              <p14:xfrm>
                <a:off x="7879211" y="518465"/>
                <a:ext cx="111600" cy="29520"/>
              </p14:xfrm>
            </p:contentPart>
          </mc:Choice>
          <mc:Fallback xmlns="">
            <p:pic>
              <p:nvPicPr>
                <p:cNvPr id="81" name="Ink 80">
                  <a:extLst>
                    <a:ext uri="{FF2B5EF4-FFF2-40B4-BE49-F238E27FC236}">
                      <a16:creationId xmlns:a16="http://schemas.microsoft.com/office/drawing/2014/main" id="{11D8046E-C98A-433E-9647-295B0F528E28}"/>
                    </a:ext>
                  </a:extLst>
                </p:cNvPr>
                <p:cNvPicPr/>
                <p:nvPr/>
              </p:nvPicPr>
              <p:blipFill>
                <a:blip r:embed="rId98"/>
                <a:stretch>
                  <a:fillRect/>
                </a:stretch>
              </p:blipFill>
              <p:spPr>
                <a:xfrm>
                  <a:off x="7843211" y="482465"/>
                  <a:ext cx="1832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Ink 81">
                  <a:extLst>
                    <a:ext uri="{FF2B5EF4-FFF2-40B4-BE49-F238E27FC236}">
                      <a16:creationId xmlns:a16="http://schemas.microsoft.com/office/drawing/2014/main" id="{5570457F-6C23-49B0-B752-5BD242B82744}"/>
                    </a:ext>
                  </a:extLst>
                </p14:cNvPr>
                <p14:cNvContentPartPr/>
                <p14:nvPr/>
              </p14:nvContentPartPr>
              <p14:xfrm>
                <a:off x="8150291" y="273665"/>
                <a:ext cx="65880" cy="401040"/>
              </p14:xfrm>
            </p:contentPart>
          </mc:Choice>
          <mc:Fallback xmlns="">
            <p:pic>
              <p:nvPicPr>
                <p:cNvPr id="82" name="Ink 81">
                  <a:extLst>
                    <a:ext uri="{FF2B5EF4-FFF2-40B4-BE49-F238E27FC236}">
                      <a16:creationId xmlns:a16="http://schemas.microsoft.com/office/drawing/2014/main" id="{5570457F-6C23-49B0-B752-5BD242B82744}"/>
                    </a:ext>
                  </a:extLst>
                </p:cNvPr>
                <p:cNvPicPr/>
                <p:nvPr/>
              </p:nvPicPr>
              <p:blipFill>
                <a:blip r:embed="rId100"/>
                <a:stretch>
                  <a:fillRect/>
                </a:stretch>
              </p:blipFill>
              <p:spPr>
                <a:xfrm>
                  <a:off x="8114291" y="238025"/>
                  <a:ext cx="1375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4" name="Ink 83">
                  <a:extLst>
                    <a:ext uri="{FF2B5EF4-FFF2-40B4-BE49-F238E27FC236}">
                      <a16:creationId xmlns:a16="http://schemas.microsoft.com/office/drawing/2014/main" id="{05871001-2F89-429B-B695-B5F4BA642D19}"/>
                    </a:ext>
                  </a:extLst>
                </p14:cNvPr>
                <p14:cNvContentPartPr/>
                <p14:nvPr/>
              </p14:nvContentPartPr>
              <p14:xfrm>
                <a:off x="8727011" y="367985"/>
                <a:ext cx="160560" cy="317880"/>
              </p14:xfrm>
            </p:contentPart>
          </mc:Choice>
          <mc:Fallback xmlns="">
            <p:pic>
              <p:nvPicPr>
                <p:cNvPr id="84" name="Ink 83">
                  <a:extLst>
                    <a:ext uri="{FF2B5EF4-FFF2-40B4-BE49-F238E27FC236}">
                      <a16:creationId xmlns:a16="http://schemas.microsoft.com/office/drawing/2014/main" id="{05871001-2F89-429B-B695-B5F4BA642D19}"/>
                    </a:ext>
                  </a:extLst>
                </p:cNvPr>
                <p:cNvPicPr/>
                <p:nvPr/>
              </p:nvPicPr>
              <p:blipFill>
                <a:blip r:embed="rId102"/>
                <a:stretch>
                  <a:fillRect/>
                </a:stretch>
              </p:blipFill>
              <p:spPr>
                <a:xfrm>
                  <a:off x="8691371" y="331985"/>
                  <a:ext cx="2322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6CA352D9-E14A-4851-9409-31213CCBA777}"/>
                    </a:ext>
                  </a:extLst>
                </p14:cNvPr>
                <p14:cNvContentPartPr/>
                <p14:nvPr/>
              </p14:nvContentPartPr>
              <p14:xfrm>
                <a:off x="8968931" y="529625"/>
                <a:ext cx="107640" cy="6120"/>
              </p14:xfrm>
            </p:contentPart>
          </mc:Choice>
          <mc:Fallback xmlns="">
            <p:pic>
              <p:nvPicPr>
                <p:cNvPr id="85" name="Ink 84">
                  <a:extLst>
                    <a:ext uri="{FF2B5EF4-FFF2-40B4-BE49-F238E27FC236}">
                      <a16:creationId xmlns:a16="http://schemas.microsoft.com/office/drawing/2014/main" id="{6CA352D9-E14A-4851-9409-31213CCBA777}"/>
                    </a:ext>
                  </a:extLst>
                </p:cNvPr>
                <p:cNvPicPr/>
                <p:nvPr/>
              </p:nvPicPr>
              <p:blipFill>
                <a:blip r:embed="rId104"/>
                <a:stretch>
                  <a:fillRect/>
                </a:stretch>
              </p:blipFill>
              <p:spPr>
                <a:xfrm>
                  <a:off x="8933291" y="493625"/>
                  <a:ext cx="1792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Ink 86">
                  <a:extLst>
                    <a:ext uri="{FF2B5EF4-FFF2-40B4-BE49-F238E27FC236}">
                      <a16:creationId xmlns:a16="http://schemas.microsoft.com/office/drawing/2014/main" id="{C56275B4-B9EE-476F-A9B8-AFB3E9E6D829}"/>
                    </a:ext>
                  </a:extLst>
                </p14:cNvPr>
                <p14:cNvContentPartPr/>
                <p14:nvPr/>
              </p14:nvContentPartPr>
              <p14:xfrm>
                <a:off x="9193931" y="355385"/>
                <a:ext cx="112320" cy="338040"/>
              </p14:xfrm>
            </p:contentPart>
          </mc:Choice>
          <mc:Fallback xmlns="">
            <p:pic>
              <p:nvPicPr>
                <p:cNvPr id="87" name="Ink 86">
                  <a:extLst>
                    <a:ext uri="{FF2B5EF4-FFF2-40B4-BE49-F238E27FC236}">
                      <a16:creationId xmlns:a16="http://schemas.microsoft.com/office/drawing/2014/main" id="{C56275B4-B9EE-476F-A9B8-AFB3E9E6D829}"/>
                    </a:ext>
                  </a:extLst>
                </p:cNvPr>
                <p:cNvPicPr/>
                <p:nvPr/>
              </p:nvPicPr>
              <p:blipFill>
                <a:blip r:embed="rId106"/>
                <a:stretch>
                  <a:fillRect/>
                </a:stretch>
              </p:blipFill>
              <p:spPr>
                <a:xfrm>
                  <a:off x="9157931" y="319745"/>
                  <a:ext cx="18396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a:extLst>
                    <a:ext uri="{FF2B5EF4-FFF2-40B4-BE49-F238E27FC236}">
                      <a16:creationId xmlns:a16="http://schemas.microsoft.com/office/drawing/2014/main" id="{41586467-52CB-44CA-8519-25B3720E224E}"/>
                    </a:ext>
                  </a:extLst>
                </p14:cNvPr>
                <p14:cNvContentPartPr/>
                <p14:nvPr/>
              </p14:nvContentPartPr>
              <p14:xfrm>
                <a:off x="9344771" y="501905"/>
                <a:ext cx="91080" cy="93600"/>
              </p14:xfrm>
            </p:contentPart>
          </mc:Choice>
          <mc:Fallback xmlns="">
            <p:pic>
              <p:nvPicPr>
                <p:cNvPr id="88" name="Ink 87">
                  <a:extLst>
                    <a:ext uri="{FF2B5EF4-FFF2-40B4-BE49-F238E27FC236}">
                      <a16:creationId xmlns:a16="http://schemas.microsoft.com/office/drawing/2014/main" id="{41586467-52CB-44CA-8519-25B3720E224E}"/>
                    </a:ext>
                  </a:extLst>
                </p:cNvPr>
                <p:cNvPicPr/>
                <p:nvPr/>
              </p:nvPicPr>
              <p:blipFill>
                <a:blip r:embed="rId108"/>
                <a:stretch>
                  <a:fillRect/>
                </a:stretch>
              </p:blipFill>
              <p:spPr>
                <a:xfrm>
                  <a:off x="9309131" y="465905"/>
                  <a:ext cx="162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5" name="Ink 94">
                  <a:extLst>
                    <a:ext uri="{FF2B5EF4-FFF2-40B4-BE49-F238E27FC236}">
                      <a16:creationId xmlns:a16="http://schemas.microsoft.com/office/drawing/2014/main" id="{1605009B-9617-49AA-A8A1-F7519FBDC956}"/>
                    </a:ext>
                  </a:extLst>
                </p14:cNvPr>
                <p14:cNvContentPartPr/>
                <p14:nvPr/>
              </p14:nvContentPartPr>
              <p14:xfrm>
                <a:off x="7137147" y="902278"/>
                <a:ext cx="78480" cy="368280"/>
              </p14:xfrm>
            </p:contentPart>
          </mc:Choice>
          <mc:Fallback xmlns="">
            <p:pic>
              <p:nvPicPr>
                <p:cNvPr id="95" name="Ink 94">
                  <a:extLst>
                    <a:ext uri="{FF2B5EF4-FFF2-40B4-BE49-F238E27FC236}">
                      <a16:creationId xmlns:a16="http://schemas.microsoft.com/office/drawing/2014/main" id="{1605009B-9617-49AA-A8A1-F7519FBDC956}"/>
                    </a:ext>
                  </a:extLst>
                </p:cNvPr>
                <p:cNvPicPr/>
                <p:nvPr/>
              </p:nvPicPr>
              <p:blipFill>
                <a:blip r:embed="rId110"/>
                <a:stretch>
                  <a:fillRect/>
                </a:stretch>
              </p:blipFill>
              <p:spPr>
                <a:xfrm>
                  <a:off x="7101147" y="866638"/>
                  <a:ext cx="1501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6" name="Ink 95">
                  <a:extLst>
                    <a:ext uri="{FF2B5EF4-FFF2-40B4-BE49-F238E27FC236}">
                      <a16:creationId xmlns:a16="http://schemas.microsoft.com/office/drawing/2014/main" id="{F99E76EB-E8A0-4D2F-90DD-DD2AEAC51096}"/>
                    </a:ext>
                  </a:extLst>
                </p14:cNvPr>
                <p14:cNvContentPartPr/>
                <p14:nvPr/>
              </p14:nvContentPartPr>
              <p14:xfrm>
                <a:off x="7145067" y="995518"/>
                <a:ext cx="118800" cy="25200"/>
              </p14:xfrm>
            </p:contentPart>
          </mc:Choice>
          <mc:Fallback xmlns="">
            <p:pic>
              <p:nvPicPr>
                <p:cNvPr id="96" name="Ink 95">
                  <a:extLst>
                    <a:ext uri="{FF2B5EF4-FFF2-40B4-BE49-F238E27FC236}">
                      <a16:creationId xmlns:a16="http://schemas.microsoft.com/office/drawing/2014/main" id="{F99E76EB-E8A0-4D2F-90DD-DD2AEAC51096}"/>
                    </a:ext>
                  </a:extLst>
                </p:cNvPr>
                <p:cNvPicPr/>
                <p:nvPr/>
              </p:nvPicPr>
              <p:blipFill>
                <a:blip r:embed="rId112"/>
                <a:stretch>
                  <a:fillRect/>
                </a:stretch>
              </p:blipFill>
              <p:spPr>
                <a:xfrm>
                  <a:off x="7109427" y="959878"/>
                  <a:ext cx="190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Ink 96">
                  <a:extLst>
                    <a:ext uri="{FF2B5EF4-FFF2-40B4-BE49-F238E27FC236}">
                      <a16:creationId xmlns:a16="http://schemas.microsoft.com/office/drawing/2014/main" id="{B0D091A6-833B-4D5C-9696-A3137039320F}"/>
                    </a:ext>
                  </a:extLst>
                </p14:cNvPr>
                <p14:cNvContentPartPr/>
                <p14:nvPr/>
              </p14:nvContentPartPr>
              <p14:xfrm>
                <a:off x="8213907" y="1963918"/>
                <a:ext cx="55800" cy="298080"/>
              </p14:xfrm>
            </p:contentPart>
          </mc:Choice>
          <mc:Fallback xmlns="">
            <p:pic>
              <p:nvPicPr>
                <p:cNvPr id="97" name="Ink 96">
                  <a:extLst>
                    <a:ext uri="{FF2B5EF4-FFF2-40B4-BE49-F238E27FC236}">
                      <a16:creationId xmlns:a16="http://schemas.microsoft.com/office/drawing/2014/main" id="{B0D091A6-833B-4D5C-9696-A3137039320F}"/>
                    </a:ext>
                  </a:extLst>
                </p:cNvPr>
                <p:cNvPicPr/>
                <p:nvPr/>
              </p:nvPicPr>
              <p:blipFill>
                <a:blip r:embed="rId114"/>
                <a:stretch>
                  <a:fillRect/>
                </a:stretch>
              </p:blipFill>
              <p:spPr>
                <a:xfrm>
                  <a:off x="8177907" y="1927918"/>
                  <a:ext cx="127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Ink 97">
                  <a:extLst>
                    <a:ext uri="{FF2B5EF4-FFF2-40B4-BE49-F238E27FC236}">
                      <a16:creationId xmlns:a16="http://schemas.microsoft.com/office/drawing/2014/main" id="{809D3037-6F94-4D36-858A-6A5A6E001029}"/>
                    </a:ext>
                  </a:extLst>
                </p14:cNvPr>
                <p14:cNvContentPartPr/>
                <p14:nvPr/>
              </p14:nvContentPartPr>
              <p14:xfrm>
                <a:off x="8225427" y="2033038"/>
                <a:ext cx="100440" cy="10800"/>
              </p14:xfrm>
            </p:contentPart>
          </mc:Choice>
          <mc:Fallback xmlns="">
            <p:pic>
              <p:nvPicPr>
                <p:cNvPr id="98" name="Ink 97">
                  <a:extLst>
                    <a:ext uri="{FF2B5EF4-FFF2-40B4-BE49-F238E27FC236}">
                      <a16:creationId xmlns:a16="http://schemas.microsoft.com/office/drawing/2014/main" id="{809D3037-6F94-4D36-858A-6A5A6E001029}"/>
                    </a:ext>
                  </a:extLst>
                </p:cNvPr>
                <p:cNvPicPr/>
                <p:nvPr/>
              </p:nvPicPr>
              <p:blipFill>
                <a:blip r:embed="rId116"/>
                <a:stretch>
                  <a:fillRect/>
                </a:stretch>
              </p:blipFill>
              <p:spPr>
                <a:xfrm>
                  <a:off x="8189427" y="1997038"/>
                  <a:ext cx="172080" cy="82440"/>
                </a:xfrm>
                <a:prstGeom prst="rect">
                  <a:avLst/>
                </a:prstGeom>
              </p:spPr>
            </p:pic>
          </mc:Fallback>
        </mc:AlternateContent>
      </p:grpSp>
    </p:spTree>
    <p:extLst>
      <p:ext uri="{BB962C8B-B14F-4D97-AF65-F5344CB8AC3E}">
        <p14:creationId xmlns:p14="http://schemas.microsoft.com/office/powerpoint/2010/main" val="639084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74521E99-33BA-4FAA-BB3D-9792470C18F7}"/>
              </a:ext>
            </a:extLst>
          </p:cNvPr>
          <p:cNvPicPr>
            <a:picLocks noChangeAspect="1"/>
          </p:cNvPicPr>
          <p:nvPr/>
        </p:nvPicPr>
        <p:blipFill>
          <a:blip r:embed="rId2"/>
          <a:stretch>
            <a:fillRect/>
          </a:stretch>
        </p:blipFill>
        <p:spPr>
          <a:xfrm>
            <a:off x="559098" y="526783"/>
            <a:ext cx="5267364" cy="5048287"/>
          </a:xfrm>
          <a:prstGeom prst="rect">
            <a:avLst/>
          </a:prstGeom>
        </p:spPr>
      </p:pic>
      <p:pic>
        <p:nvPicPr>
          <p:cNvPr id="8" name="Picture 7">
            <a:extLst>
              <a:ext uri="{FF2B5EF4-FFF2-40B4-BE49-F238E27FC236}">
                <a16:creationId xmlns:a16="http://schemas.microsoft.com/office/drawing/2014/main" id="{B445F487-37FD-4CFA-AF50-B595E311B3D3}"/>
              </a:ext>
            </a:extLst>
          </p:cNvPr>
          <p:cNvPicPr>
            <a:picLocks noChangeAspect="1"/>
          </p:cNvPicPr>
          <p:nvPr/>
        </p:nvPicPr>
        <p:blipFill>
          <a:blip r:embed="rId3"/>
          <a:stretch>
            <a:fillRect/>
          </a:stretch>
        </p:blipFill>
        <p:spPr>
          <a:xfrm>
            <a:off x="6096000" y="526783"/>
            <a:ext cx="5272126" cy="5072100"/>
          </a:xfrm>
          <a:prstGeom prst="rect">
            <a:avLst/>
          </a:prstGeom>
        </p:spPr>
      </p:pic>
    </p:spTree>
    <p:extLst>
      <p:ext uri="{BB962C8B-B14F-4D97-AF65-F5344CB8AC3E}">
        <p14:creationId xmlns:p14="http://schemas.microsoft.com/office/powerpoint/2010/main" val="196654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81D4320A-64FF-4D11-A32F-71A136831471}"/>
              </a:ext>
            </a:extLst>
          </p:cNvPr>
          <p:cNvPicPr>
            <a:picLocks noChangeAspect="1"/>
          </p:cNvPicPr>
          <p:nvPr/>
        </p:nvPicPr>
        <p:blipFill>
          <a:blip r:embed="rId2"/>
          <a:stretch>
            <a:fillRect/>
          </a:stretch>
        </p:blipFill>
        <p:spPr>
          <a:xfrm>
            <a:off x="976887" y="592173"/>
            <a:ext cx="5210213" cy="5129250"/>
          </a:xfrm>
          <a:prstGeom prst="rect">
            <a:avLst/>
          </a:prstGeom>
        </p:spPr>
      </p:pic>
      <p:pic>
        <p:nvPicPr>
          <p:cNvPr id="11" name="Picture 10">
            <a:extLst>
              <a:ext uri="{FF2B5EF4-FFF2-40B4-BE49-F238E27FC236}">
                <a16:creationId xmlns:a16="http://schemas.microsoft.com/office/drawing/2014/main" id="{F14C9730-2EEE-4771-BAEF-F43AD0C0DAD2}"/>
              </a:ext>
            </a:extLst>
          </p:cNvPr>
          <p:cNvPicPr>
            <a:picLocks noChangeAspect="1"/>
          </p:cNvPicPr>
          <p:nvPr/>
        </p:nvPicPr>
        <p:blipFill>
          <a:blip r:embed="rId3"/>
          <a:stretch>
            <a:fillRect/>
          </a:stretch>
        </p:blipFill>
        <p:spPr>
          <a:xfrm>
            <a:off x="6558419" y="639798"/>
            <a:ext cx="5224501" cy="5081625"/>
          </a:xfrm>
          <a:prstGeom prst="rect">
            <a:avLst/>
          </a:prstGeom>
        </p:spPr>
      </p:pic>
    </p:spTree>
    <p:extLst>
      <p:ext uri="{BB962C8B-B14F-4D97-AF65-F5344CB8AC3E}">
        <p14:creationId xmlns:p14="http://schemas.microsoft.com/office/powerpoint/2010/main" val="1725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831827C9-6F45-43A9-9CF5-B9DA13E925D5}"/>
              </a:ext>
            </a:extLst>
          </p:cNvPr>
          <p:cNvPicPr>
            <a:picLocks noChangeAspect="1"/>
          </p:cNvPicPr>
          <p:nvPr/>
        </p:nvPicPr>
        <p:blipFill>
          <a:blip r:embed="rId2"/>
          <a:stretch>
            <a:fillRect/>
          </a:stretch>
        </p:blipFill>
        <p:spPr>
          <a:xfrm>
            <a:off x="796271" y="614977"/>
            <a:ext cx="5181638" cy="4972086"/>
          </a:xfrm>
          <a:prstGeom prst="rect">
            <a:avLst/>
          </a:prstGeom>
        </p:spPr>
      </p:pic>
      <p:pic>
        <p:nvPicPr>
          <p:cNvPr id="4" name="Picture 3">
            <a:extLst>
              <a:ext uri="{FF2B5EF4-FFF2-40B4-BE49-F238E27FC236}">
                <a16:creationId xmlns:a16="http://schemas.microsoft.com/office/drawing/2014/main" id="{D3563AD0-584A-4F86-98BD-12E6772CA4CC}"/>
              </a:ext>
            </a:extLst>
          </p:cNvPr>
          <p:cNvPicPr>
            <a:picLocks noChangeAspect="1"/>
          </p:cNvPicPr>
          <p:nvPr/>
        </p:nvPicPr>
        <p:blipFill>
          <a:blip r:embed="rId3"/>
          <a:stretch>
            <a:fillRect/>
          </a:stretch>
        </p:blipFill>
        <p:spPr>
          <a:xfrm>
            <a:off x="6445134" y="3341255"/>
            <a:ext cx="5343564" cy="2871808"/>
          </a:xfrm>
          <a:prstGeom prst="rect">
            <a:avLst/>
          </a:prstGeom>
        </p:spPr>
      </p:pic>
      <p:pic>
        <p:nvPicPr>
          <p:cNvPr id="7" name="Picture 6">
            <a:extLst>
              <a:ext uri="{FF2B5EF4-FFF2-40B4-BE49-F238E27FC236}">
                <a16:creationId xmlns:a16="http://schemas.microsoft.com/office/drawing/2014/main" id="{7B74CC3D-99DF-4ADC-ACA4-54C82D0722E9}"/>
              </a:ext>
            </a:extLst>
          </p:cNvPr>
          <p:cNvPicPr>
            <a:picLocks noChangeAspect="1"/>
          </p:cNvPicPr>
          <p:nvPr/>
        </p:nvPicPr>
        <p:blipFill>
          <a:blip r:embed="rId4"/>
          <a:stretch>
            <a:fillRect/>
          </a:stretch>
        </p:blipFill>
        <p:spPr>
          <a:xfrm>
            <a:off x="6301815" y="77883"/>
            <a:ext cx="5343564" cy="2838471"/>
          </a:xfrm>
          <a:prstGeom prst="rect">
            <a:avLst/>
          </a:prstGeom>
        </p:spPr>
      </p:pic>
    </p:spTree>
    <p:extLst>
      <p:ext uri="{BB962C8B-B14F-4D97-AF65-F5344CB8AC3E}">
        <p14:creationId xmlns:p14="http://schemas.microsoft.com/office/powerpoint/2010/main" val="721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54274-39AE-479B-98A4-DEA0365653CE}"/>
              </a:ext>
            </a:extLst>
          </p:cNvPr>
          <p:cNvPicPr>
            <a:picLocks noChangeAspect="1"/>
          </p:cNvPicPr>
          <p:nvPr/>
        </p:nvPicPr>
        <p:blipFill>
          <a:blip r:embed="rId2"/>
          <a:stretch>
            <a:fillRect/>
          </a:stretch>
        </p:blipFill>
        <p:spPr>
          <a:xfrm>
            <a:off x="284287" y="595081"/>
            <a:ext cx="5681704" cy="52006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4E99DC-203E-42CD-9BE2-2B03C1333BE6}"/>
                  </a:ext>
                </a:extLst>
              </p14:cNvPr>
              <p14:cNvContentPartPr/>
              <p14:nvPr/>
            </p14:nvContentPartPr>
            <p14:xfrm>
              <a:off x="6603731" y="1149905"/>
              <a:ext cx="3526560" cy="4141440"/>
            </p14:xfrm>
          </p:contentPart>
        </mc:Choice>
        <mc:Fallback xmlns="">
          <p:pic>
            <p:nvPicPr>
              <p:cNvPr id="4" name="Ink 3">
                <a:extLst>
                  <a:ext uri="{FF2B5EF4-FFF2-40B4-BE49-F238E27FC236}">
                    <a16:creationId xmlns:a16="http://schemas.microsoft.com/office/drawing/2014/main" id="{CE4E99DC-203E-42CD-9BE2-2B03C1333BE6}"/>
                  </a:ext>
                </a:extLst>
              </p:cNvPr>
              <p:cNvPicPr/>
              <p:nvPr/>
            </p:nvPicPr>
            <p:blipFill>
              <a:blip r:embed="rId4"/>
              <a:stretch>
                <a:fillRect/>
              </a:stretch>
            </p:blipFill>
            <p:spPr>
              <a:xfrm>
                <a:off x="6567731" y="1113905"/>
                <a:ext cx="3598200" cy="4213080"/>
              </a:xfrm>
              <a:prstGeom prst="rect">
                <a:avLst/>
              </a:prstGeom>
            </p:spPr>
          </p:pic>
        </mc:Fallback>
      </mc:AlternateContent>
      <p:grpSp>
        <p:nvGrpSpPr>
          <p:cNvPr id="118" name="Group 117">
            <a:extLst>
              <a:ext uri="{FF2B5EF4-FFF2-40B4-BE49-F238E27FC236}">
                <a16:creationId xmlns:a16="http://schemas.microsoft.com/office/drawing/2014/main" id="{28464160-E9B4-487A-B549-5D2DF32DF554}"/>
              </a:ext>
            </a:extLst>
          </p:cNvPr>
          <p:cNvGrpSpPr/>
          <p:nvPr/>
        </p:nvGrpSpPr>
        <p:grpSpPr>
          <a:xfrm>
            <a:off x="5980931" y="89345"/>
            <a:ext cx="4915440" cy="5179680"/>
            <a:chOff x="5980931" y="89345"/>
            <a:chExt cx="4915440" cy="517968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52B6C5E-E8EF-4A0F-BBA0-E4C17891787B}"/>
                    </a:ext>
                  </a:extLst>
                </p14:cNvPr>
                <p14:cNvContentPartPr/>
                <p14:nvPr/>
              </p14:nvContentPartPr>
              <p14:xfrm>
                <a:off x="6632891" y="1087625"/>
                <a:ext cx="4263480" cy="4181400"/>
              </p14:xfrm>
            </p:contentPart>
          </mc:Choice>
          <mc:Fallback xmlns="">
            <p:pic>
              <p:nvPicPr>
                <p:cNvPr id="6" name="Ink 5">
                  <a:extLst>
                    <a:ext uri="{FF2B5EF4-FFF2-40B4-BE49-F238E27FC236}">
                      <a16:creationId xmlns:a16="http://schemas.microsoft.com/office/drawing/2014/main" id="{E52B6C5E-E8EF-4A0F-BBA0-E4C17891787B}"/>
                    </a:ext>
                  </a:extLst>
                </p:cNvPr>
                <p:cNvPicPr/>
                <p:nvPr/>
              </p:nvPicPr>
              <p:blipFill>
                <a:blip r:embed="rId6"/>
                <a:stretch>
                  <a:fillRect/>
                </a:stretch>
              </p:blipFill>
              <p:spPr>
                <a:xfrm>
                  <a:off x="6596891" y="1051985"/>
                  <a:ext cx="4335120" cy="425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87EE526-8E1B-44FF-81B3-79C4265CE4D9}"/>
                    </a:ext>
                  </a:extLst>
                </p14:cNvPr>
                <p14:cNvContentPartPr/>
                <p14:nvPr/>
              </p14:nvContentPartPr>
              <p14:xfrm>
                <a:off x="8067491" y="1113545"/>
                <a:ext cx="95400" cy="1779480"/>
              </p14:xfrm>
            </p:contentPart>
          </mc:Choice>
          <mc:Fallback xmlns="">
            <p:pic>
              <p:nvPicPr>
                <p:cNvPr id="7" name="Ink 6">
                  <a:extLst>
                    <a:ext uri="{FF2B5EF4-FFF2-40B4-BE49-F238E27FC236}">
                      <a16:creationId xmlns:a16="http://schemas.microsoft.com/office/drawing/2014/main" id="{E87EE526-8E1B-44FF-81B3-79C4265CE4D9}"/>
                    </a:ext>
                  </a:extLst>
                </p:cNvPr>
                <p:cNvPicPr/>
                <p:nvPr/>
              </p:nvPicPr>
              <p:blipFill>
                <a:blip r:embed="rId8"/>
                <a:stretch>
                  <a:fillRect/>
                </a:stretch>
              </p:blipFill>
              <p:spPr>
                <a:xfrm>
                  <a:off x="8031491" y="1077905"/>
                  <a:ext cx="167040" cy="185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94BF85E-6BD0-4752-B51C-F271A69B6183}"/>
                    </a:ext>
                  </a:extLst>
                </p14:cNvPr>
                <p14:cNvContentPartPr/>
                <p14:nvPr/>
              </p14:nvContentPartPr>
              <p14:xfrm>
                <a:off x="6603731" y="2702585"/>
                <a:ext cx="1616400" cy="201600"/>
              </p14:xfrm>
            </p:contentPart>
          </mc:Choice>
          <mc:Fallback xmlns="">
            <p:pic>
              <p:nvPicPr>
                <p:cNvPr id="8" name="Ink 7">
                  <a:extLst>
                    <a:ext uri="{FF2B5EF4-FFF2-40B4-BE49-F238E27FC236}">
                      <a16:creationId xmlns:a16="http://schemas.microsoft.com/office/drawing/2014/main" id="{C94BF85E-6BD0-4752-B51C-F271A69B6183}"/>
                    </a:ext>
                  </a:extLst>
                </p:cNvPr>
                <p:cNvPicPr/>
                <p:nvPr/>
              </p:nvPicPr>
              <p:blipFill>
                <a:blip r:embed="rId10"/>
                <a:stretch>
                  <a:fillRect/>
                </a:stretch>
              </p:blipFill>
              <p:spPr>
                <a:xfrm>
                  <a:off x="6568091" y="2666945"/>
                  <a:ext cx="1688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60435E6-772C-4E60-9BFF-830D3476F999}"/>
                    </a:ext>
                  </a:extLst>
                </p14:cNvPr>
                <p14:cNvContentPartPr/>
                <p14:nvPr/>
              </p14:nvContentPartPr>
              <p14:xfrm>
                <a:off x="6848171" y="573905"/>
                <a:ext cx="9720" cy="266400"/>
              </p14:xfrm>
            </p:contentPart>
          </mc:Choice>
          <mc:Fallback xmlns="">
            <p:pic>
              <p:nvPicPr>
                <p:cNvPr id="11" name="Ink 10">
                  <a:extLst>
                    <a:ext uri="{FF2B5EF4-FFF2-40B4-BE49-F238E27FC236}">
                      <a16:creationId xmlns:a16="http://schemas.microsoft.com/office/drawing/2014/main" id="{260435E6-772C-4E60-9BFF-830D3476F999}"/>
                    </a:ext>
                  </a:extLst>
                </p:cNvPr>
                <p:cNvPicPr/>
                <p:nvPr/>
              </p:nvPicPr>
              <p:blipFill>
                <a:blip r:embed="rId12"/>
                <a:stretch>
                  <a:fillRect/>
                </a:stretch>
              </p:blipFill>
              <p:spPr>
                <a:xfrm>
                  <a:off x="6812171" y="538265"/>
                  <a:ext cx="813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334A478-4773-4897-A369-BCC44F6453D8}"/>
                    </a:ext>
                  </a:extLst>
                </p14:cNvPr>
                <p14:cNvContentPartPr/>
                <p14:nvPr/>
              </p14:nvContentPartPr>
              <p14:xfrm>
                <a:off x="6974891" y="716105"/>
                <a:ext cx="164520" cy="13320"/>
              </p14:xfrm>
            </p:contentPart>
          </mc:Choice>
          <mc:Fallback xmlns="">
            <p:pic>
              <p:nvPicPr>
                <p:cNvPr id="12" name="Ink 11">
                  <a:extLst>
                    <a:ext uri="{FF2B5EF4-FFF2-40B4-BE49-F238E27FC236}">
                      <a16:creationId xmlns:a16="http://schemas.microsoft.com/office/drawing/2014/main" id="{E334A478-4773-4897-A369-BCC44F6453D8}"/>
                    </a:ext>
                  </a:extLst>
                </p:cNvPr>
                <p:cNvPicPr/>
                <p:nvPr/>
              </p:nvPicPr>
              <p:blipFill>
                <a:blip r:embed="rId14"/>
                <a:stretch>
                  <a:fillRect/>
                </a:stretch>
              </p:blipFill>
              <p:spPr>
                <a:xfrm>
                  <a:off x="6939251" y="680465"/>
                  <a:ext cx="23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E7C774EE-C009-44BE-98A8-0C11BE79B11E}"/>
                    </a:ext>
                  </a:extLst>
                </p14:cNvPr>
                <p14:cNvContentPartPr/>
                <p14:nvPr/>
              </p14:nvContentPartPr>
              <p14:xfrm>
                <a:off x="7262531" y="542585"/>
                <a:ext cx="167400" cy="158760"/>
              </p14:xfrm>
            </p:contentPart>
          </mc:Choice>
          <mc:Fallback xmlns="">
            <p:pic>
              <p:nvPicPr>
                <p:cNvPr id="13" name="Ink 12">
                  <a:extLst>
                    <a:ext uri="{FF2B5EF4-FFF2-40B4-BE49-F238E27FC236}">
                      <a16:creationId xmlns:a16="http://schemas.microsoft.com/office/drawing/2014/main" id="{E7C774EE-C009-44BE-98A8-0C11BE79B11E}"/>
                    </a:ext>
                  </a:extLst>
                </p:cNvPr>
                <p:cNvPicPr/>
                <p:nvPr/>
              </p:nvPicPr>
              <p:blipFill>
                <a:blip r:embed="rId16"/>
                <a:stretch>
                  <a:fillRect/>
                </a:stretch>
              </p:blipFill>
              <p:spPr>
                <a:xfrm>
                  <a:off x="7226531" y="506585"/>
                  <a:ext cx="239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057DE703-8F9C-4BF6-AA6F-C2E655E20293}"/>
                    </a:ext>
                  </a:extLst>
                </p14:cNvPr>
                <p14:cNvContentPartPr/>
                <p14:nvPr/>
              </p14:nvContentPartPr>
              <p14:xfrm>
                <a:off x="7410131" y="536465"/>
                <a:ext cx="35280" cy="244800"/>
              </p14:xfrm>
            </p:contentPart>
          </mc:Choice>
          <mc:Fallback xmlns="">
            <p:pic>
              <p:nvPicPr>
                <p:cNvPr id="18" name="Ink 17">
                  <a:extLst>
                    <a:ext uri="{FF2B5EF4-FFF2-40B4-BE49-F238E27FC236}">
                      <a16:creationId xmlns:a16="http://schemas.microsoft.com/office/drawing/2014/main" id="{057DE703-8F9C-4BF6-AA6F-C2E655E20293}"/>
                    </a:ext>
                  </a:extLst>
                </p:cNvPr>
                <p:cNvPicPr/>
                <p:nvPr/>
              </p:nvPicPr>
              <p:blipFill>
                <a:blip r:embed="rId18"/>
                <a:stretch>
                  <a:fillRect/>
                </a:stretch>
              </p:blipFill>
              <p:spPr>
                <a:xfrm>
                  <a:off x="7374491" y="500825"/>
                  <a:ext cx="1069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89FB5754-67A4-43DF-91E4-713BB50BF969}"/>
                    </a:ext>
                  </a:extLst>
                </p14:cNvPr>
                <p14:cNvContentPartPr/>
                <p14:nvPr/>
              </p14:nvContentPartPr>
              <p14:xfrm>
                <a:off x="6030251" y="1514945"/>
                <a:ext cx="48240" cy="366120"/>
              </p14:xfrm>
            </p:contentPart>
          </mc:Choice>
          <mc:Fallback xmlns="">
            <p:pic>
              <p:nvPicPr>
                <p:cNvPr id="27" name="Ink 26">
                  <a:extLst>
                    <a:ext uri="{FF2B5EF4-FFF2-40B4-BE49-F238E27FC236}">
                      <a16:creationId xmlns:a16="http://schemas.microsoft.com/office/drawing/2014/main" id="{89FB5754-67A4-43DF-91E4-713BB50BF969}"/>
                    </a:ext>
                  </a:extLst>
                </p:cNvPr>
                <p:cNvPicPr/>
                <p:nvPr/>
              </p:nvPicPr>
              <p:blipFill>
                <a:blip r:embed="rId20"/>
                <a:stretch>
                  <a:fillRect/>
                </a:stretch>
              </p:blipFill>
              <p:spPr>
                <a:xfrm>
                  <a:off x="5994251" y="1479305"/>
                  <a:ext cx="11988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A2048D52-B015-4B2E-981D-04D4E546C157}"/>
                    </a:ext>
                  </a:extLst>
                </p14:cNvPr>
                <p14:cNvContentPartPr/>
                <p14:nvPr/>
              </p14:nvContentPartPr>
              <p14:xfrm>
                <a:off x="6159491" y="1746785"/>
                <a:ext cx="112320" cy="15480"/>
              </p14:xfrm>
            </p:contentPart>
          </mc:Choice>
          <mc:Fallback xmlns="">
            <p:pic>
              <p:nvPicPr>
                <p:cNvPr id="30" name="Ink 29">
                  <a:extLst>
                    <a:ext uri="{FF2B5EF4-FFF2-40B4-BE49-F238E27FC236}">
                      <a16:creationId xmlns:a16="http://schemas.microsoft.com/office/drawing/2014/main" id="{A2048D52-B015-4B2E-981D-04D4E546C157}"/>
                    </a:ext>
                  </a:extLst>
                </p:cNvPr>
                <p:cNvPicPr/>
                <p:nvPr/>
              </p:nvPicPr>
              <p:blipFill>
                <a:blip r:embed="rId22"/>
                <a:stretch>
                  <a:fillRect/>
                </a:stretch>
              </p:blipFill>
              <p:spPr>
                <a:xfrm>
                  <a:off x="6123851" y="1711145"/>
                  <a:ext cx="183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92EC3A7F-4D97-4396-AA58-8A1B8AAF859F}"/>
                    </a:ext>
                  </a:extLst>
                </p14:cNvPr>
                <p14:cNvContentPartPr/>
                <p14:nvPr/>
              </p14:nvContentPartPr>
              <p14:xfrm>
                <a:off x="6328331" y="1533305"/>
                <a:ext cx="139680" cy="325800"/>
              </p14:xfrm>
            </p:contentPart>
          </mc:Choice>
          <mc:Fallback xmlns="">
            <p:pic>
              <p:nvPicPr>
                <p:cNvPr id="31" name="Ink 30">
                  <a:extLst>
                    <a:ext uri="{FF2B5EF4-FFF2-40B4-BE49-F238E27FC236}">
                      <a16:creationId xmlns:a16="http://schemas.microsoft.com/office/drawing/2014/main" id="{92EC3A7F-4D97-4396-AA58-8A1B8AAF859F}"/>
                    </a:ext>
                  </a:extLst>
                </p:cNvPr>
                <p:cNvPicPr/>
                <p:nvPr/>
              </p:nvPicPr>
              <p:blipFill>
                <a:blip r:embed="rId24"/>
                <a:stretch>
                  <a:fillRect/>
                </a:stretch>
              </p:blipFill>
              <p:spPr>
                <a:xfrm>
                  <a:off x="6292691" y="1497305"/>
                  <a:ext cx="2113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6A95B0E5-134E-4C74-89C1-3247909B5BEC}"/>
                    </a:ext>
                  </a:extLst>
                </p14:cNvPr>
                <p14:cNvContentPartPr/>
                <p14:nvPr/>
              </p14:nvContentPartPr>
              <p14:xfrm>
                <a:off x="6868691" y="1553465"/>
                <a:ext cx="149040" cy="249840"/>
              </p14:xfrm>
            </p:contentPart>
          </mc:Choice>
          <mc:Fallback xmlns="">
            <p:pic>
              <p:nvPicPr>
                <p:cNvPr id="53" name="Ink 52">
                  <a:extLst>
                    <a:ext uri="{FF2B5EF4-FFF2-40B4-BE49-F238E27FC236}">
                      <a16:creationId xmlns:a16="http://schemas.microsoft.com/office/drawing/2014/main" id="{6A95B0E5-134E-4C74-89C1-3247909B5BEC}"/>
                    </a:ext>
                  </a:extLst>
                </p:cNvPr>
                <p:cNvPicPr/>
                <p:nvPr/>
              </p:nvPicPr>
              <p:blipFill>
                <a:blip r:embed="rId26"/>
                <a:stretch>
                  <a:fillRect/>
                </a:stretch>
              </p:blipFill>
              <p:spPr>
                <a:xfrm>
                  <a:off x="6833051" y="1517465"/>
                  <a:ext cx="2206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44CEB149-99DD-4556-98AF-14D5ED381AE5}"/>
                    </a:ext>
                  </a:extLst>
                </p14:cNvPr>
                <p14:cNvContentPartPr/>
                <p14:nvPr/>
              </p14:nvContentPartPr>
              <p14:xfrm>
                <a:off x="6919451" y="1652105"/>
                <a:ext cx="11520" cy="321840"/>
              </p14:xfrm>
            </p:contentPart>
          </mc:Choice>
          <mc:Fallback xmlns="">
            <p:pic>
              <p:nvPicPr>
                <p:cNvPr id="54" name="Ink 53">
                  <a:extLst>
                    <a:ext uri="{FF2B5EF4-FFF2-40B4-BE49-F238E27FC236}">
                      <a16:creationId xmlns:a16="http://schemas.microsoft.com/office/drawing/2014/main" id="{44CEB149-99DD-4556-98AF-14D5ED381AE5}"/>
                    </a:ext>
                  </a:extLst>
                </p:cNvPr>
                <p:cNvPicPr/>
                <p:nvPr/>
              </p:nvPicPr>
              <p:blipFill>
                <a:blip r:embed="rId28"/>
                <a:stretch>
                  <a:fillRect/>
                </a:stretch>
              </p:blipFill>
              <p:spPr>
                <a:xfrm>
                  <a:off x="6883451" y="1616465"/>
                  <a:ext cx="831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3D2DF570-855E-42C3-A0C8-819BCB453200}"/>
                    </a:ext>
                  </a:extLst>
                </p14:cNvPr>
                <p14:cNvContentPartPr/>
                <p14:nvPr/>
              </p14:nvContentPartPr>
              <p14:xfrm>
                <a:off x="7143731" y="1704305"/>
                <a:ext cx="76320" cy="3240"/>
              </p14:xfrm>
            </p:contentPart>
          </mc:Choice>
          <mc:Fallback xmlns="">
            <p:pic>
              <p:nvPicPr>
                <p:cNvPr id="55" name="Ink 54">
                  <a:extLst>
                    <a:ext uri="{FF2B5EF4-FFF2-40B4-BE49-F238E27FC236}">
                      <a16:creationId xmlns:a16="http://schemas.microsoft.com/office/drawing/2014/main" id="{3D2DF570-855E-42C3-A0C8-819BCB453200}"/>
                    </a:ext>
                  </a:extLst>
                </p:cNvPr>
                <p:cNvPicPr/>
                <p:nvPr/>
              </p:nvPicPr>
              <p:blipFill>
                <a:blip r:embed="rId30"/>
                <a:stretch>
                  <a:fillRect/>
                </a:stretch>
              </p:blipFill>
              <p:spPr>
                <a:xfrm>
                  <a:off x="7107731" y="1668305"/>
                  <a:ext cx="147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6" name="Ink 55">
                  <a:extLst>
                    <a:ext uri="{FF2B5EF4-FFF2-40B4-BE49-F238E27FC236}">
                      <a16:creationId xmlns:a16="http://schemas.microsoft.com/office/drawing/2014/main" id="{B5F3AE6C-08AD-42B5-90FB-230F0CE885E1}"/>
                    </a:ext>
                  </a:extLst>
                </p14:cNvPr>
                <p14:cNvContentPartPr/>
                <p14:nvPr/>
              </p14:nvContentPartPr>
              <p14:xfrm>
                <a:off x="7132571" y="1805825"/>
                <a:ext cx="104760" cy="18360"/>
              </p14:xfrm>
            </p:contentPart>
          </mc:Choice>
          <mc:Fallback xmlns="">
            <p:pic>
              <p:nvPicPr>
                <p:cNvPr id="56" name="Ink 55">
                  <a:extLst>
                    <a:ext uri="{FF2B5EF4-FFF2-40B4-BE49-F238E27FC236}">
                      <a16:creationId xmlns:a16="http://schemas.microsoft.com/office/drawing/2014/main" id="{B5F3AE6C-08AD-42B5-90FB-230F0CE885E1}"/>
                    </a:ext>
                  </a:extLst>
                </p:cNvPr>
                <p:cNvPicPr/>
                <p:nvPr/>
              </p:nvPicPr>
              <p:blipFill>
                <a:blip r:embed="rId32"/>
                <a:stretch>
                  <a:fillRect/>
                </a:stretch>
              </p:blipFill>
              <p:spPr>
                <a:xfrm>
                  <a:off x="7096571" y="1769825"/>
                  <a:ext cx="176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9506F0BF-B3C2-425B-9897-BEFD4BE0B3A2}"/>
                    </a:ext>
                  </a:extLst>
                </p14:cNvPr>
                <p14:cNvContentPartPr/>
                <p14:nvPr/>
              </p14:nvContentPartPr>
              <p14:xfrm>
                <a:off x="7361891" y="1731305"/>
                <a:ext cx="88560" cy="131040"/>
              </p14:xfrm>
            </p:contentPart>
          </mc:Choice>
          <mc:Fallback xmlns="">
            <p:pic>
              <p:nvPicPr>
                <p:cNvPr id="57" name="Ink 56">
                  <a:extLst>
                    <a:ext uri="{FF2B5EF4-FFF2-40B4-BE49-F238E27FC236}">
                      <a16:creationId xmlns:a16="http://schemas.microsoft.com/office/drawing/2014/main" id="{9506F0BF-B3C2-425B-9897-BEFD4BE0B3A2}"/>
                    </a:ext>
                  </a:extLst>
                </p:cNvPr>
                <p:cNvPicPr/>
                <p:nvPr/>
              </p:nvPicPr>
              <p:blipFill>
                <a:blip r:embed="rId34"/>
                <a:stretch>
                  <a:fillRect/>
                </a:stretch>
              </p:blipFill>
              <p:spPr>
                <a:xfrm>
                  <a:off x="7326251" y="1695665"/>
                  <a:ext cx="160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F09D6AD-EED2-42FB-99EF-86FF5AC9B139}"/>
                    </a:ext>
                  </a:extLst>
                </p14:cNvPr>
                <p14:cNvContentPartPr/>
                <p14:nvPr/>
              </p14:nvContentPartPr>
              <p14:xfrm>
                <a:off x="7522811" y="1843625"/>
                <a:ext cx="14400" cy="21240"/>
              </p14:xfrm>
            </p:contentPart>
          </mc:Choice>
          <mc:Fallback xmlns="">
            <p:pic>
              <p:nvPicPr>
                <p:cNvPr id="58" name="Ink 57">
                  <a:extLst>
                    <a:ext uri="{FF2B5EF4-FFF2-40B4-BE49-F238E27FC236}">
                      <a16:creationId xmlns:a16="http://schemas.microsoft.com/office/drawing/2014/main" id="{1F09D6AD-EED2-42FB-99EF-86FF5AC9B139}"/>
                    </a:ext>
                  </a:extLst>
                </p:cNvPr>
                <p:cNvPicPr/>
                <p:nvPr/>
              </p:nvPicPr>
              <p:blipFill>
                <a:blip r:embed="rId36"/>
                <a:stretch>
                  <a:fillRect/>
                </a:stretch>
              </p:blipFill>
              <p:spPr>
                <a:xfrm>
                  <a:off x="7487171" y="1807985"/>
                  <a:ext cx="86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06B937E2-16DA-406B-B13E-A694FBA552A1}"/>
                    </a:ext>
                  </a:extLst>
                </p14:cNvPr>
                <p14:cNvContentPartPr/>
                <p14:nvPr/>
              </p14:nvContentPartPr>
              <p14:xfrm>
                <a:off x="7633331" y="1669385"/>
                <a:ext cx="90000" cy="297000"/>
              </p14:xfrm>
            </p:contentPart>
          </mc:Choice>
          <mc:Fallback xmlns="">
            <p:pic>
              <p:nvPicPr>
                <p:cNvPr id="59" name="Ink 58">
                  <a:extLst>
                    <a:ext uri="{FF2B5EF4-FFF2-40B4-BE49-F238E27FC236}">
                      <a16:creationId xmlns:a16="http://schemas.microsoft.com/office/drawing/2014/main" id="{06B937E2-16DA-406B-B13E-A694FBA552A1}"/>
                    </a:ext>
                  </a:extLst>
                </p:cNvPr>
                <p:cNvPicPr/>
                <p:nvPr/>
              </p:nvPicPr>
              <p:blipFill>
                <a:blip r:embed="rId38"/>
                <a:stretch>
                  <a:fillRect/>
                </a:stretch>
              </p:blipFill>
              <p:spPr>
                <a:xfrm>
                  <a:off x="7597331" y="1633385"/>
                  <a:ext cx="1616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A1C1964D-C739-4510-8315-A746725038FC}"/>
                    </a:ext>
                  </a:extLst>
                </p14:cNvPr>
                <p14:cNvContentPartPr/>
                <p14:nvPr/>
              </p14:nvContentPartPr>
              <p14:xfrm>
                <a:off x="7648811" y="1626185"/>
                <a:ext cx="98280" cy="38160"/>
              </p14:xfrm>
            </p:contentPart>
          </mc:Choice>
          <mc:Fallback xmlns="">
            <p:pic>
              <p:nvPicPr>
                <p:cNvPr id="60" name="Ink 59">
                  <a:extLst>
                    <a:ext uri="{FF2B5EF4-FFF2-40B4-BE49-F238E27FC236}">
                      <a16:creationId xmlns:a16="http://schemas.microsoft.com/office/drawing/2014/main" id="{A1C1964D-C739-4510-8315-A746725038FC}"/>
                    </a:ext>
                  </a:extLst>
                </p:cNvPr>
                <p:cNvPicPr/>
                <p:nvPr/>
              </p:nvPicPr>
              <p:blipFill>
                <a:blip r:embed="rId40"/>
                <a:stretch>
                  <a:fillRect/>
                </a:stretch>
              </p:blipFill>
              <p:spPr>
                <a:xfrm>
                  <a:off x="7613171" y="1590185"/>
                  <a:ext cx="169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B393936C-21CA-4880-96EF-49F37D513811}"/>
                    </a:ext>
                  </a:extLst>
                </p14:cNvPr>
                <p14:cNvContentPartPr/>
                <p14:nvPr/>
              </p14:nvContentPartPr>
              <p14:xfrm>
                <a:off x="8160731" y="2696825"/>
                <a:ext cx="941760" cy="1018440"/>
              </p14:xfrm>
            </p:contentPart>
          </mc:Choice>
          <mc:Fallback xmlns="">
            <p:pic>
              <p:nvPicPr>
                <p:cNvPr id="62" name="Ink 61">
                  <a:extLst>
                    <a:ext uri="{FF2B5EF4-FFF2-40B4-BE49-F238E27FC236}">
                      <a16:creationId xmlns:a16="http://schemas.microsoft.com/office/drawing/2014/main" id="{B393936C-21CA-4880-96EF-49F37D513811}"/>
                    </a:ext>
                  </a:extLst>
                </p:cNvPr>
                <p:cNvPicPr/>
                <p:nvPr/>
              </p:nvPicPr>
              <p:blipFill>
                <a:blip r:embed="rId42"/>
                <a:stretch>
                  <a:fillRect/>
                </a:stretch>
              </p:blipFill>
              <p:spPr>
                <a:xfrm>
                  <a:off x="8125091" y="2661185"/>
                  <a:ext cx="1013400" cy="109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4" name="Ink 73">
                  <a:extLst>
                    <a:ext uri="{FF2B5EF4-FFF2-40B4-BE49-F238E27FC236}">
                      <a16:creationId xmlns:a16="http://schemas.microsoft.com/office/drawing/2014/main" id="{4AA7E509-7EA9-44E4-B009-C0C00B525D15}"/>
                    </a:ext>
                  </a:extLst>
                </p14:cNvPr>
                <p14:cNvContentPartPr/>
                <p14:nvPr/>
              </p14:nvContentPartPr>
              <p14:xfrm>
                <a:off x="5984891" y="3245465"/>
                <a:ext cx="58320" cy="293760"/>
              </p14:xfrm>
            </p:contentPart>
          </mc:Choice>
          <mc:Fallback xmlns="">
            <p:pic>
              <p:nvPicPr>
                <p:cNvPr id="74" name="Ink 73">
                  <a:extLst>
                    <a:ext uri="{FF2B5EF4-FFF2-40B4-BE49-F238E27FC236}">
                      <a16:creationId xmlns:a16="http://schemas.microsoft.com/office/drawing/2014/main" id="{4AA7E509-7EA9-44E4-B009-C0C00B525D15}"/>
                    </a:ext>
                  </a:extLst>
                </p:cNvPr>
                <p:cNvPicPr/>
                <p:nvPr/>
              </p:nvPicPr>
              <p:blipFill>
                <a:blip r:embed="rId44"/>
                <a:stretch>
                  <a:fillRect/>
                </a:stretch>
              </p:blipFill>
              <p:spPr>
                <a:xfrm>
                  <a:off x="5949251" y="3209825"/>
                  <a:ext cx="1299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E18C4613-AC33-469C-887E-9426BDDF237F}"/>
                    </a:ext>
                  </a:extLst>
                </p14:cNvPr>
                <p14:cNvContentPartPr/>
                <p14:nvPr/>
              </p14:nvContentPartPr>
              <p14:xfrm>
                <a:off x="5980931" y="3224585"/>
                <a:ext cx="153720" cy="16200"/>
              </p14:xfrm>
            </p:contentPart>
          </mc:Choice>
          <mc:Fallback xmlns="">
            <p:pic>
              <p:nvPicPr>
                <p:cNvPr id="86" name="Ink 85">
                  <a:extLst>
                    <a:ext uri="{FF2B5EF4-FFF2-40B4-BE49-F238E27FC236}">
                      <a16:creationId xmlns:a16="http://schemas.microsoft.com/office/drawing/2014/main" id="{E18C4613-AC33-469C-887E-9426BDDF237F}"/>
                    </a:ext>
                  </a:extLst>
                </p:cNvPr>
                <p:cNvPicPr/>
                <p:nvPr/>
              </p:nvPicPr>
              <p:blipFill>
                <a:blip r:embed="rId46"/>
                <a:stretch>
                  <a:fillRect/>
                </a:stretch>
              </p:blipFill>
              <p:spPr>
                <a:xfrm>
                  <a:off x="5945291" y="3188585"/>
                  <a:ext cx="225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5" name="Ink 94">
                  <a:extLst>
                    <a:ext uri="{FF2B5EF4-FFF2-40B4-BE49-F238E27FC236}">
                      <a16:creationId xmlns:a16="http://schemas.microsoft.com/office/drawing/2014/main" id="{D1B6F0BB-E089-4EA1-8B07-8CCA268D5AA1}"/>
                    </a:ext>
                  </a:extLst>
                </p14:cNvPr>
                <p14:cNvContentPartPr/>
                <p14:nvPr/>
              </p14:nvContentPartPr>
              <p14:xfrm>
                <a:off x="6142211" y="3371105"/>
                <a:ext cx="102960" cy="8640"/>
              </p14:xfrm>
            </p:contentPart>
          </mc:Choice>
          <mc:Fallback xmlns="">
            <p:pic>
              <p:nvPicPr>
                <p:cNvPr id="95" name="Ink 94">
                  <a:extLst>
                    <a:ext uri="{FF2B5EF4-FFF2-40B4-BE49-F238E27FC236}">
                      <a16:creationId xmlns:a16="http://schemas.microsoft.com/office/drawing/2014/main" id="{D1B6F0BB-E089-4EA1-8B07-8CCA268D5AA1}"/>
                    </a:ext>
                  </a:extLst>
                </p:cNvPr>
                <p:cNvPicPr/>
                <p:nvPr/>
              </p:nvPicPr>
              <p:blipFill>
                <a:blip r:embed="rId48"/>
                <a:stretch>
                  <a:fillRect/>
                </a:stretch>
              </p:blipFill>
              <p:spPr>
                <a:xfrm>
                  <a:off x="6106211" y="3335105"/>
                  <a:ext cx="174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6" name="Ink 95">
                  <a:extLst>
                    <a:ext uri="{FF2B5EF4-FFF2-40B4-BE49-F238E27FC236}">
                      <a16:creationId xmlns:a16="http://schemas.microsoft.com/office/drawing/2014/main" id="{6C2D98F5-2669-40AF-B1EB-08C134796BF2}"/>
                    </a:ext>
                  </a:extLst>
                </p14:cNvPr>
                <p14:cNvContentPartPr/>
                <p14:nvPr/>
              </p14:nvContentPartPr>
              <p14:xfrm>
                <a:off x="6356411" y="3110105"/>
                <a:ext cx="149400" cy="574200"/>
              </p14:xfrm>
            </p:contentPart>
          </mc:Choice>
          <mc:Fallback xmlns="">
            <p:pic>
              <p:nvPicPr>
                <p:cNvPr id="96" name="Ink 95">
                  <a:extLst>
                    <a:ext uri="{FF2B5EF4-FFF2-40B4-BE49-F238E27FC236}">
                      <a16:creationId xmlns:a16="http://schemas.microsoft.com/office/drawing/2014/main" id="{6C2D98F5-2669-40AF-B1EB-08C134796BF2}"/>
                    </a:ext>
                  </a:extLst>
                </p:cNvPr>
                <p:cNvPicPr/>
                <p:nvPr/>
              </p:nvPicPr>
              <p:blipFill>
                <a:blip r:embed="rId50"/>
                <a:stretch>
                  <a:fillRect/>
                </a:stretch>
              </p:blipFill>
              <p:spPr>
                <a:xfrm>
                  <a:off x="6320771" y="3074105"/>
                  <a:ext cx="22104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7" name="Ink 96">
                  <a:extLst>
                    <a:ext uri="{FF2B5EF4-FFF2-40B4-BE49-F238E27FC236}">
                      <a16:creationId xmlns:a16="http://schemas.microsoft.com/office/drawing/2014/main" id="{D3A80CFA-81ED-491B-91A4-900BEE6D079E}"/>
                    </a:ext>
                  </a:extLst>
                </p14:cNvPr>
                <p14:cNvContentPartPr/>
                <p14:nvPr/>
              </p14:nvContentPartPr>
              <p14:xfrm>
                <a:off x="8377451" y="688025"/>
                <a:ext cx="61560" cy="309240"/>
              </p14:xfrm>
            </p:contentPart>
          </mc:Choice>
          <mc:Fallback xmlns="">
            <p:pic>
              <p:nvPicPr>
                <p:cNvPr id="97" name="Ink 96">
                  <a:extLst>
                    <a:ext uri="{FF2B5EF4-FFF2-40B4-BE49-F238E27FC236}">
                      <a16:creationId xmlns:a16="http://schemas.microsoft.com/office/drawing/2014/main" id="{D3A80CFA-81ED-491B-91A4-900BEE6D079E}"/>
                    </a:ext>
                  </a:extLst>
                </p:cNvPr>
                <p:cNvPicPr/>
                <p:nvPr/>
              </p:nvPicPr>
              <p:blipFill>
                <a:blip r:embed="rId52"/>
                <a:stretch>
                  <a:fillRect/>
                </a:stretch>
              </p:blipFill>
              <p:spPr>
                <a:xfrm>
                  <a:off x="8341451" y="652385"/>
                  <a:ext cx="1332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8" name="Ink 97">
                  <a:extLst>
                    <a:ext uri="{FF2B5EF4-FFF2-40B4-BE49-F238E27FC236}">
                      <a16:creationId xmlns:a16="http://schemas.microsoft.com/office/drawing/2014/main" id="{23E4322E-FF3D-41C6-8BBD-1075B7780965}"/>
                    </a:ext>
                  </a:extLst>
                </p14:cNvPr>
                <p14:cNvContentPartPr/>
                <p14:nvPr/>
              </p14:nvContentPartPr>
              <p14:xfrm>
                <a:off x="8396171" y="738425"/>
                <a:ext cx="107640" cy="3240"/>
              </p14:xfrm>
            </p:contentPart>
          </mc:Choice>
          <mc:Fallback xmlns="">
            <p:pic>
              <p:nvPicPr>
                <p:cNvPr id="98" name="Ink 97">
                  <a:extLst>
                    <a:ext uri="{FF2B5EF4-FFF2-40B4-BE49-F238E27FC236}">
                      <a16:creationId xmlns:a16="http://schemas.microsoft.com/office/drawing/2014/main" id="{23E4322E-FF3D-41C6-8BBD-1075B7780965}"/>
                    </a:ext>
                  </a:extLst>
                </p:cNvPr>
                <p:cNvPicPr/>
                <p:nvPr/>
              </p:nvPicPr>
              <p:blipFill>
                <a:blip r:embed="rId54"/>
                <a:stretch>
                  <a:fillRect/>
                </a:stretch>
              </p:blipFill>
              <p:spPr>
                <a:xfrm>
                  <a:off x="8360171" y="702425"/>
                  <a:ext cx="179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9" name="Ink 98">
                  <a:extLst>
                    <a:ext uri="{FF2B5EF4-FFF2-40B4-BE49-F238E27FC236}">
                      <a16:creationId xmlns:a16="http://schemas.microsoft.com/office/drawing/2014/main" id="{7EE1AFF2-7259-44C4-913E-57D5C1EAE53E}"/>
                    </a:ext>
                  </a:extLst>
                </p14:cNvPr>
                <p14:cNvContentPartPr/>
                <p14:nvPr/>
              </p14:nvContentPartPr>
              <p14:xfrm>
                <a:off x="8621891" y="814385"/>
                <a:ext cx="79200" cy="360"/>
              </p14:xfrm>
            </p:contentPart>
          </mc:Choice>
          <mc:Fallback xmlns="">
            <p:pic>
              <p:nvPicPr>
                <p:cNvPr id="99" name="Ink 98">
                  <a:extLst>
                    <a:ext uri="{FF2B5EF4-FFF2-40B4-BE49-F238E27FC236}">
                      <a16:creationId xmlns:a16="http://schemas.microsoft.com/office/drawing/2014/main" id="{7EE1AFF2-7259-44C4-913E-57D5C1EAE53E}"/>
                    </a:ext>
                  </a:extLst>
                </p:cNvPr>
                <p:cNvPicPr/>
                <p:nvPr/>
              </p:nvPicPr>
              <p:blipFill>
                <a:blip r:embed="rId56"/>
                <a:stretch>
                  <a:fillRect/>
                </a:stretch>
              </p:blipFill>
              <p:spPr>
                <a:xfrm>
                  <a:off x="8585891" y="778385"/>
                  <a:ext cx="150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0" name="Ink 99">
                  <a:extLst>
                    <a:ext uri="{FF2B5EF4-FFF2-40B4-BE49-F238E27FC236}">
                      <a16:creationId xmlns:a16="http://schemas.microsoft.com/office/drawing/2014/main" id="{B63E13BE-C797-45EA-A901-6AF44FBFFAD0}"/>
                    </a:ext>
                  </a:extLst>
                </p14:cNvPr>
                <p14:cNvContentPartPr/>
                <p14:nvPr/>
              </p14:nvContentPartPr>
              <p14:xfrm>
                <a:off x="8818091" y="616385"/>
                <a:ext cx="138240" cy="398880"/>
              </p14:xfrm>
            </p:contentPart>
          </mc:Choice>
          <mc:Fallback xmlns="">
            <p:pic>
              <p:nvPicPr>
                <p:cNvPr id="100" name="Ink 99">
                  <a:extLst>
                    <a:ext uri="{FF2B5EF4-FFF2-40B4-BE49-F238E27FC236}">
                      <a16:creationId xmlns:a16="http://schemas.microsoft.com/office/drawing/2014/main" id="{B63E13BE-C797-45EA-A901-6AF44FBFFAD0}"/>
                    </a:ext>
                  </a:extLst>
                </p:cNvPr>
                <p:cNvPicPr/>
                <p:nvPr/>
              </p:nvPicPr>
              <p:blipFill>
                <a:blip r:embed="rId58"/>
                <a:stretch>
                  <a:fillRect/>
                </a:stretch>
              </p:blipFill>
              <p:spPr>
                <a:xfrm>
                  <a:off x="8782091" y="580745"/>
                  <a:ext cx="2098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 name="Ink 101">
                  <a:extLst>
                    <a:ext uri="{FF2B5EF4-FFF2-40B4-BE49-F238E27FC236}">
                      <a16:creationId xmlns:a16="http://schemas.microsoft.com/office/drawing/2014/main" id="{1A311E54-456C-47C6-97B9-893663ADB158}"/>
                    </a:ext>
                  </a:extLst>
                </p14:cNvPr>
                <p14:cNvContentPartPr/>
                <p14:nvPr/>
              </p14:nvContentPartPr>
              <p14:xfrm>
                <a:off x="7993691" y="140825"/>
                <a:ext cx="34920" cy="244440"/>
              </p14:xfrm>
            </p:contentPart>
          </mc:Choice>
          <mc:Fallback xmlns="">
            <p:pic>
              <p:nvPicPr>
                <p:cNvPr id="102" name="Ink 101">
                  <a:extLst>
                    <a:ext uri="{FF2B5EF4-FFF2-40B4-BE49-F238E27FC236}">
                      <a16:creationId xmlns:a16="http://schemas.microsoft.com/office/drawing/2014/main" id="{1A311E54-456C-47C6-97B9-893663ADB158}"/>
                    </a:ext>
                  </a:extLst>
                </p:cNvPr>
                <p:cNvPicPr/>
                <p:nvPr/>
              </p:nvPicPr>
              <p:blipFill>
                <a:blip r:embed="rId60"/>
                <a:stretch>
                  <a:fillRect/>
                </a:stretch>
              </p:blipFill>
              <p:spPr>
                <a:xfrm>
                  <a:off x="7958051" y="104825"/>
                  <a:ext cx="1065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FB507143-607A-48AB-A63D-F7C7CD09FA76}"/>
                    </a:ext>
                  </a:extLst>
                </p14:cNvPr>
                <p14:cNvContentPartPr/>
                <p14:nvPr/>
              </p14:nvContentPartPr>
              <p14:xfrm>
                <a:off x="8145251" y="130385"/>
                <a:ext cx="112320" cy="202680"/>
              </p14:xfrm>
            </p:contentPart>
          </mc:Choice>
          <mc:Fallback xmlns="">
            <p:pic>
              <p:nvPicPr>
                <p:cNvPr id="103" name="Ink 102">
                  <a:extLst>
                    <a:ext uri="{FF2B5EF4-FFF2-40B4-BE49-F238E27FC236}">
                      <a16:creationId xmlns:a16="http://schemas.microsoft.com/office/drawing/2014/main" id="{FB507143-607A-48AB-A63D-F7C7CD09FA76}"/>
                    </a:ext>
                  </a:extLst>
                </p:cNvPr>
                <p:cNvPicPr/>
                <p:nvPr/>
              </p:nvPicPr>
              <p:blipFill>
                <a:blip r:embed="rId62"/>
                <a:stretch>
                  <a:fillRect/>
                </a:stretch>
              </p:blipFill>
              <p:spPr>
                <a:xfrm>
                  <a:off x="8109251" y="94745"/>
                  <a:ext cx="183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A40756E5-84F0-4100-8BA2-B9A5B2BEF9D7}"/>
                    </a:ext>
                  </a:extLst>
                </p14:cNvPr>
                <p14:cNvContentPartPr/>
                <p14:nvPr/>
              </p14:nvContentPartPr>
              <p14:xfrm>
                <a:off x="8348651" y="103025"/>
                <a:ext cx="20880" cy="209160"/>
              </p14:xfrm>
            </p:contentPart>
          </mc:Choice>
          <mc:Fallback xmlns="">
            <p:pic>
              <p:nvPicPr>
                <p:cNvPr id="104" name="Ink 103">
                  <a:extLst>
                    <a:ext uri="{FF2B5EF4-FFF2-40B4-BE49-F238E27FC236}">
                      <a16:creationId xmlns:a16="http://schemas.microsoft.com/office/drawing/2014/main" id="{A40756E5-84F0-4100-8BA2-B9A5B2BEF9D7}"/>
                    </a:ext>
                  </a:extLst>
                </p:cNvPr>
                <p:cNvPicPr/>
                <p:nvPr/>
              </p:nvPicPr>
              <p:blipFill>
                <a:blip r:embed="rId64"/>
                <a:stretch>
                  <a:fillRect/>
                </a:stretch>
              </p:blipFill>
              <p:spPr>
                <a:xfrm>
                  <a:off x="8313011" y="67025"/>
                  <a:ext cx="925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4E888986-0F46-4638-AEEB-B272076BD840}"/>
                    </a:ext>
                  </a:extLst>
                </p14:cNvPr>
                <p14:cNvContentPartPr/>
                <p14:nvPr/>
              </p14:nvContentPartPr>
              <p14:xfrm>
                <a:off x="8400491" y="180065"/>
                <a:ext cx="123480" cy="119880"/>
              </p14:xfrm>
            </p:contentPart>
          </mc:Choice>
          <mc:Fallback xmlns="">
            <p:pic>
              <p:nvPicPr>
                <p:cNvPr id="105" name="Ink 104">
                  <a:extLst>
                    <a:ext uri="{FF2B5EF4-FFF2-40B4-BE49-F238E27FC236}">
                      <a16:creationId xmlns:a16="http://schemas.microsoft.com/office/drawing/2014/main" id="{4E888986-0F46-4638-AEEB-B272076BD840}"/>
                    </a:ext>
                  </a:extLst>
                </p:cNvPr>
                <p:cNvPicPr/>
                <p:nvPr/>
              </p:nvPicPr>
              <p:blipFill>
                <a:blip r:embed="rId66"/>
                <a:stretch>
                  <a:fillRect/>
                </a:stretch>
              </p:blipFill>
              <p:spPr>
                <a:xfrm>
                  <a:off x="8364851" y="144065"/>
                  <a:ext cx="195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B45067C6-8CCD-4823-AD2C-FA39A1AB4FE0}"/>
                    </a:ext>
                  </a:extLst>
                </p14:cNvPr>
                <p14:cNvContentPartPr/>
                <p14:nvPr/>
              </p14:nvContentPartPr>
              <p14:xfrm>
                <a:off x="8541971" y="197705"/>
                <a:ext cx="88560" cy="338400"/>
              </p14:xfrm>
            </p:contentPart>
          </mc:Choice>
          <mc:Fallback xmlns="">
            <p:pic>
              <p:nvPicPr>
                <p:cNvPr id="106" name="Ink 105">
                  <a:extLst>
                    <a:ext uri="{FF2B5EF4-FFF2-40B4-BE49-F238E27FC236}">
                      <a16:creationId xmlns:a16="http://schemas.microsoft.com/office/drawing/2014/main" id="{B45067C6-8CCD-4823-AD2C-FA39A1AB4FE0}"/>
                    </a:ext>
                  </a:extLst>
                </p:cNvPr>
                <p:cNvPicPr/>
                <p:nvPr/>
              </p:nvPicPr>
              <p:blipFill>
                <a:blip r:embed="rId68"/>
                <a:stretch>
                  <a:fillRect/>
                </a:stretch>
              </p:blipFill>
              <p:spPr>
                <a:xfrm>
                  <a:off x="8506331" y="161705"/>
                  <a:ext cx="1602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7" name="Ink 106">
                  <a:extLst>
                    <a:ext uri="{FF2B5EF4-FFF2-40B4-BE49-F238E27FC236}">
                      <a16:creationId xmlns:a16="http://schemas.microsoft.com/office/drawing/2014/main" id="{59CF6AFF-DA16-4297-9ED2-C5AC0E716534}"/>
                    </a:ext>
                  </a:extLst>
                </p14:cNvPr>
                <p14:cNvContentPartPr/>
                <p14:nvPr/>
              </p14:nvContentPartPr>
              <p14:xfrm>
                <a:off x="8699291" y="207785"/>
                <a:ext cx="102960" cy="20160"/>
              </p14:xfrm>
            </p:contentPart>
          </mc:Choice>
          <mc:Fallback xmlns="">
            <p:pic>
              <p:nvPicPr>
                <p:cNvPr id="107" name="Ink 106">
                  <a:extLst>
                    <a:ext uri="{FF2B5EF4-FFF2-40B4-BE49-F238E27FC236}">
                      <a16:creationId xmlns:a16="http://schemas.microsoft.com/office/drawing/2014/main" id="{59CF6AFF-DA16-4297-9ED2-C5AC0E716534}"/>
                    </a:ext>
                  </a:extLst>
                </p:cNvPr>
                <p:cNvPicPr/>
                <p:nvPr/>
              </p:nvPicPr>
              <p:blipFill>
                <a:blip r:embed="rId70"/>
                <a:stretch>
                  <a:fillRect/>
                </a:stretch>
              </p:blipFill>
              <p:spPr>
                <a:xfrm>
                  <a:off x="8663651" y="172145"/>
                  <a:ext cx="174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8" name="Ink 107">
                  <a:extLst>
                    <a:ext uri="{FF2B5EF4-FFF2-40B4-BE49-F238E27FC236}">
                      <a16:creationId xmlns:a16="http://schemas.microsoft.com/office/drawing/2014/main" id="{648B7185-2964-4D28-855C-F37DD137D50A}"/>
                    </a:ext>
                  </a:extLst>
                </p14:cNvPr>
                <p14:cNvContentPartPr/>
                <p14:nvPr/>
              </p14:nvContentPartPr>
              <p14:xfrm>
                <a:off x="8719811" y="299585"/>
                <a:ext cx="99720" cy="11520"/>
              </p14:xfrm>
            </p:contentPart>
          </mc:Choice>
          <mc:Fallback xmlns="">
            <p:pic>
              <p:nvPicPr>
                <p:cNvPr id="108" name="Ink 107">
                  <a:extLst>
                    <a:ext uri="{FF2B5EF4-FFF2-40B4-BE49-F238E27FC236}">
                      <a16:creationId xmlns:a16="http://schemas.microsoft.com/office/drawing/2014/main" id="{648B7185-2964-4D28-855C-F37DD137D50A}"/>
                    </a:ext>
                  </a:extLst>
                </p:cNvPr>
                <p:cNvPicPr/>
                <p:nvPr/>
              </p:nvPicPr>
              <p:blipFill>
                <a:blip r:embed="rId72"/>
                <a:stretch>
                  <a:fillRect/>
                </a:stretch>
              </p:blipFill>
              <p:spPr>
                <a:xfrm>
                  <a:off x="8684171" y="263585"/>
                  <a:ext cx="171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BFEAE744-9228-4C83-8339-8B896A5A6061}"/>
                    </a:ext>
                  </a:extLst>
                </p14:cNvPr>
                <p14:cNvContentPartPr/>
                <p14:nvPr/>
              </p14:nvContentPartPr>
              <p14:xfrm>
                <a:off x="8975411" y="89345"/>
                <a:ext cx="16200" cy="224640"/>
              </p14:xfrm>
            </p:contentPart>
          </mc:Choice>
          <mc:Fallback xmlns="">
            <p:pic>
              <p:nvPicPr>
                <p:cNvPr id="109" name="Ink 108">
                  <a:extLst>
                    <a:ext uri="{FF2B5EF4-FFF2-40B4-BE49-F238E27FC236}">
                      <a16:creationId xmlns:a16="http://schemas.microsoft.com/office/drawing/2014/main" id="{BFEAE744-9228-4C83-8339-8B896A5A6061}"/>
                    </a:ext>
                  </a:extLst>
                </p:cNvPr>
                <p:cNvPicPr/>
                <p:nvPr/>
              </p:nvPicPr>
              <p:blipFill>
                <a:blip r:embed="rId74"/>
                <a:stretch>
                  <a:fillRect/>
                </a:stretch>
              </p:blipFill>
              <p:spPr>
                <a:xfrm>
                  <a:off x="8939771" y="53705"/>
                  <a:ext cx="87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8ED59EF5-A16B-479B-B3B8-B66B5C823984}"/>
                    </a:ext>
                  </a:extLst>
                </p14:cNvPr>
                <p14:cNvContentPartPr/>
                <p14:nvPr/>
              </p14:nvContentPartPr>
              <p14:xfrm>
                <a:off x="9090971" y="98705"/>
                <a:ext cx="39240" cy="275400"/>
              </p14:xfrm>
            </p:contentPart>
          </mc:Choice>
          <mc:Fallback xmlns="">
            <p:pic>
              <p:nvPicPr>
                <p:cNvPr id="110" name="Ink 109">
                  <a:extLst>
                    <a:ext uri="{FF2B5EF4-FFF2-40B4-BE49-F238E27FC236}">
                      <a16:creationId xmlns:a16="http://schemas.microsoft.com/office/drawing/2014/main" id="{8ED59EF5-A16B-479B-B3B8-B66B5C823984}"/>
                    </a:ext>
                  </a:extLst>
                </p:cNvPr>
                <p:cNvPicPr/>
                <p:nvPr/>
              </p:nvPicPr>
              <p:blipFill>
                <a:blip r:embed="rId76"/>
                <a:stretch>
                  <a:fillRect/>
                </a:stretch>
              </p:blipFill>
              <p:spPr>
                <a:xfrm>
                  <a:off x="9055331" y="63065"/>
                  <a:ext cx="1108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2" name="Ink 111">
                  <a:extLst>
                    <a:ext uri="{FF2B5EF4-FFF2-40B4-BE49-F238E27FC236}">
                      <a16:creationId xmlns:a16="http://schemas.microsoft.com/office/drawing/2014/main" id="{DC4AA8B8-4048-4E28-AE4B-17D43F5D0689}"/>
                    </a:ext>
                  </a:extLst>
                </p14:cNvPr>
                <p14:cNvContentPartPr/>
                <p14:nvPr/>
              </p14:nvContentPartPr>
              <p14:xfrm>
                <a:off x="9129131" y="3686825"/>
                <a:ext cx="63720" cy="1518120"/>
              </p14:xfrm>
            </p:contentPart>
          </mc:Choice>
          <mc:Fallback xmlns="">
            <p:pic>
              <p:nvPicPr>
                <p:cNvPr id="112" name="Ink 111">
                  <a:extLst>
                    <a:ext uri="{FF2B5EF4-FFF2-40B4-BE49-F238E27FC236}">
                      <a16:creationId xmlns:a16="http://schemas.microsoft.com/office/drawing/2014/main" id="{DC4AA8B8-4048-4E28-AE4B-17D43F5D0689}"/>
                    </a:ext>
                  </a:extLst>
                </p:cNvPr>
                <p:cNvPicPr/>
                <p:nvPr/>
              </p:nvPicPr>
              <p:blipFill>
                <a:blip r:embed="rId78"/>
                <a:stretch>
                  <a:fillRect/>
                </a:stretch>
              </p:blipFill>
              <p:spPr>
                <a:xfrm>
                  <a:off x="9093131" y="3650825"/>
                  <a:ext cx="135360" cy="1589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3" name="Ink 112">
                  <a:extLst>
                    <a:ext uri="{FF2B5EF4-FFF2-40B4-BE49-F238E27FC236}">
                      <a16:creationId xmlns:a16="http://schemas.microsoft.com/office/drawing/2014/main" id="{2AD0A181-E9DF-4FA1-AAA1-91BB08F93367}"/>
                    </a:ext>
                  </a:extLst>
                </p14:cNvPr>
                <p14:cNvContentPartPr/>
                <p14:nvPr/>
              </p14:nvContentPartPr>
              <p14:xfrm>
                <a:off x="9098531" y="3676745"/>
                <a:ext cx="1573200" cy="24480"/>
              </p14:xfrm>
            </p:contentPart>
          </mc:Choice>
          <mc:Fallback xmlns="">
            <p:pic>
              <p:nvPicPr>
                <p:cNvPr id="113" name="Ink 112">
                  <a:extLst>
                    <a:ext uri="{FF2B5EF4-FFF2-40B4-BE49-F238E27FC236}">
                      <a16:creationId xmlns:a16="http://schemas.microsoft.com/office/drawing/2014/main" id="{2AD0A181-E9DF-4FA1-AAA1-91BB08F93367}"/>
                    </a:ext>
                  </a:extLst>
                </p:cNvPr>
                <p:cNvPicPr/>
                <p:nvPr/>
              </p:nvPicPr>
              <p:blipFill>
                <a:blip r:embed="rId80"/>
                <a:stretch>
                  <a:fillRect/>
                </a:stretch>
              </p:blipFill>
              <p:spPr>
                <a:xfrm>
                  <a:off x="9062891" y="3640745"/>
                  <a:ext cx="1644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4" name="Ink 113">
                  <a:extLst>
                    <a:ext uri="{FF2B5EF4-FFF2-40B4-BE49-F238E27FC236}">
                      <a16:creationId xmlns:a16="http://schemas.microsoft.com/office/drawing/2014/main" id="{87760163-498A-475D-97F4-13A6A5094639}"/>
                    </a:ext>
                  </a:extLst>
                </p14:cNvPr>
                <p14:cNvContentPartPr/>
                <p14:nvPr/>
              </p14:nvContentPartPr>
              <p14:xfrm>
                <a:off x="9797651" y="4141505"/>
                <a:ext cx="160200" cy="249480"/>
              </p14:xfrm>
            </p:contentPart>
          </mc:Choice>
          <mc:Fallback xmlns="">
            <p:pic>
              <p:nvPicPr>
                <p:cNvPr id="114" name="Ink 113">
                  <a:extLst>
                    <a:ext uri="{FF2B5EF4-FFF2-40B4-BE49-F238E27FC236}">
                      <a16:creationId xmlns:a16="http://schemas.microsoft.com/office/drawing/2014/main" id="{87760163-498A-475D-97F4-13A6A5094639}"/>
                    </a:ext>
                  </a:extLst>
                </p:cNvPr>
                <p:cNvPicPr/>
                <p:nvPr/>
              </p:nvPicPr>
              <p:blipFill>
                <a:blip r:embed="rId82"/>
                <a:stretch>
                  <a:fillRect/>
                </a:stretch>
              </p:blipFill>
              <p:spPr>
                <a:xfrm>
                  <a:off x="9762011" y="4105505"/>
                  <a:ext cx="231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6" name="Ink 115">
                  <a:extLst>
                    <a:ext uri="{FF2B5EF4-FFF2-40B4-BE49-F238E27FC236}">
                      <a16:creationId xmlns:a16="http://schemas.microsoft.com/office/drawing/2014/main" id="{29ABB42E-9055-450A-912F-6AE605FB5559}"/>
                    </a:ext>
                  </a:extLst>
                </p14:cNvPr>
                <p14:cNvContentPartPr/>
                <p14:nvPr/>
              </p14:nvContentPartPr>
              <p14:xfrm>
                <a:off x="8127251" y="2692865"/>
                <a:ext cx="1031760" cy="1025280"/>
              </p14:xfrm>
            </p:contentPart>
          </mc:Choice>
          <mc:Fallback xmlns="">
            <p:pic>
              <p:nvPicPr>
                <p:cNvPr id="116" name="Ink 115">
                  <a:extLst>
                    <a:ext uri="{FF2B5EF4-FFF2-40B4-BE49-F238E27FC236}">
                      <a16:creationId xmlns:a16="http://schemas.microsoft.com/office/drawing/2014/main" id="{29ABB42E-9055-450A-912F-6AE605FB5559}"/>
                    </a:ext>
                  </a:extLst>
                </p:cNvPr>
                <p:cNvPicPr/>
                <p:nvPr/>
              </p:nvPicPr>
              <p:blipFill>
                <a:blip r:embed="rId84"/>
                <a:stretch>
                  <a:fillRect/>
                </a:stretch>
              </p:blipFill>
              <p:spPr>
                <a:xfrm>
                  <a:off x="8091611" y="2656865"/>
                  <a:ext cx="110340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6C84E94C-4B16-4AB5-88CA-428F212D72DD}"/>
                    </a:ext>
                  </a:extLst>
                </p14:cNvPr>
                <p14:cNvContentPartPr/>
                <p14:nvPr/>
              </p14:nvContentPartPr>
              <p14:xfrm>
                <a:off x="8135531" y="2674865"/>
                <a:ext cx="1014480" cy="946080"/>
              </p14:xfrm>
            </p:contentPart>
          </mc:Choice>
          <mc:Fallback xmlns="">
            <p:pic>
              <p:nvPicPr>
                <p:cNvPr id="117" name="Ink 116">
                  <a:extLst>
                    <a:ext uri="{FF2B5EF4-FFF2-40B4-BE49-F238E27FC236}">
                      <a16:creationId xmlns:a16="http://schemas.microsoft.com/office/drawing/2014/main" id="{6C84E94C-4B16-4AB5-88CA-428F212D72DD}"/>
                    </a:ext>
                  </a:extLst>
                </p:cNvPr>
                <p:cNvPicPr/>
                <p:nvPr/>
              </p:nvPicPr>
              <p:blipFill>
                <a:blip r:embed="rId86"/>
                <a:stretch>
                  <a:fillRect/>
                </a:stretch>
              </p:blipFill>
              <p:spPr>
                <a:xfrm>
                  <a:off x="8099891" y="2639225"/>
                  <a:ext cx="1086120" cy="1017720"/>
                </a:xfrm>
                <a:prstGeom prst="rect">
                  <a:avLst/>
                </a:prstGeom>
              </p:spPr>
            </p:pic>
          </mc:Fallback>
        </mc:AlternateContent>
      </p:grpSp>
      <p:grpSp>
        <p:nvGrpSpPr>
          <p:cNvPr id="128" name="Group 127">
            <a:extLst>
              <a:ext uri="{FF2B5EF4-FFF2-40B4-BE49-F238E27FC236}">
                <a16:creationId xmlns:a16="http://schemas.microsoft.com/office/drawing/2014/main" id="{EF478624-CB1F-47FC-9601-75EAE5CA701F}"/>
              </a:ext>
            </a:extLst>
          </p:cNvPr>
          <p:cNvGrpSpPr/>
          <p:nvPr/>
        </p:nvGrpSpPr>
        <p:grpSpPr>
          <a:xfrm>
            <a:off x="9676331" y="672545"/>
            <a:ext cx="653040" cy="325440"/>
            <a:chOff x="9676331" y="672545"/>
            <a:chExt cx="653040" cy="325440"/>
          </a:xfrm>
        </p:grpSpPr>
        <mc:AlternateContent xmlns:mc="http://schemas.openxmlformats.org/markup-compatibility/2006" xmlns:p14="http://schemas.microsoft.com/office/powerpoint/2010/main">
          <mc:Choice Requires="p14">
            <p:contentPart p14:bwMode="auto" r:id="rId87">
              <p14:nvContentPartPr>
                <p14:cNvPr id="119" name="Ink 118">
                  <a:extLst>
                    <a:ext uri="{FF2B5EF4-FFF2-40B4-BE49-F238E27FC236}">
                      <a16:creationId xmlns:a16="http://schemas.microsoft.com/office/drawing/2014/main" id="{774233EC-5A7F-4EFA-9E00-D7943CD13322}"/>
                    </a:ext>
                  </a:extLst>
                </p14:cNvPr>
                <p14:cNvContentPartPr/>
                <p14:nvPr/>
              </p14:nvContentPartPr>
              <p14:xfrm>
                <a:off x="9676331" y="672545"/>
                <a:ext cx="131760" cy="325440"/>
              </p14:xfrm>
            </p:contentPart>
          </mc:Choice>
          <mc:Fallback xmlns="">
            <p:pic>
              <p:nvPicPr>
                <p:cNvPr id="119" name="Ink 118">
                  <a:extLst>
                    <a:ext uri="{FF2B5EF4-FFF2-40B4-BE49-F238E27FC236}">
                      <a16:creationId xmlns:a16="http://schemas.microsoft.com/office/drawing/2014/main" id="{774233EC-5A7F-4EFA-9E00-D7943CD13322}"/>
                    </a:ext>
                  </a:extLst>
                </p:cNvPr>
                <p:cNvPicPr/>
                <p:nvPr/>
              </p:nvPicPr>
              <p:blipFill>
                <a:blip r:embed="rId88"/>
                <a:stretch>
                  <a:fillRect/>
                </a:stretch>
              </p:blipFill>
              <p:spPr>
                <a:xfrm>
                  <a:off x="9640331" y="636545"/>
                  <a:ext cx="2034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0" name="Ink 119">
                  <a:extLst>
                    <a:ext uri="{FF2B5EF4-FFF2-40B4-BE49-F238E27FC236}">
                      <a16:creationId xmlns:a16="http://schemas.microsoft.com/office/drawing/2014/main" id="{798F6C5F-02E3-45D5-8A73-67AB60D97822}"/>
                    </a:ext>
                  </a:extLst>
                </p14:cNvPr>
                <p14:cNvContentPartPr/>
                <p14:nvPr/>
              </p14:nvContentPartPr>
              <p14:xfrm>
                <a:off x="9872531" y="817265"/>
                <a:ext cx="138240" cy="14400"/>
              </p14:xfrm>
            </p:contentPart>
          </mc:Choice>
          <mc:Fallback xmlns="">
            <p:pic>
              <p:nvPicPr>
                <p:cNvPr id="120" name="Ink 119">
                  <a:extLst>
                    <a:ext uri="{FF2B5EF4-FFF2-40B4-BE49-F238E27FC236}">
                      <a16:creationId xmlns:a16="http://schemas.microsoft.com/office/drawing/2014/main" id="{798F6C5F-02E3-45D5-8A73-67AB60D97822}"/>
                    </a:ext>
                  </a:extLst>
                </p:cNvPr>
                <p:cNvPicPr/>
                <p:nvPr/>
              </p:nvPicPr>
              <p:blipFill>
                <a:blip r:embed="rId90"/>
                <a:stretch>
                  <a:fillRect/>
                </a:stretch>
              </p:blipFill>
              <p:spPr>
                <a:xfrm>
                  <a:off x="9836531" y="781265"/>
                  <a:ext cx="2098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1" name="Ink 120">
                  <a:extLst>
                    <a:ext uri="{FF2B5EF4-FFF2-40B4-BE49-F238E27FC236}">
                      <a16:creationId xmlns:a16="http://schemas.microsoft.com/office/drawing/2014/main" id="{72DAB912-E0F0-4CAF-BC23-F95974870664}"/>
                    </a:ext>
                  </a:extLst>
                </p14:cNvPr>
                <p14:cNvContentPartPr/>
                <p14:nvPr/>
              </p14:nvContentPartPr>
              <p14:xfrm>
                <a:off x="10115891" y="695225"/>
                <a:ext cx="83880" cy="230400"/>
              </p14:xfrm>
            </p:contentPart>
          </mc:Choice>
          <mc:Fallback xmlns="">
            <p:pic>
              <p:nvPicPr>
                <p:cNvPr id="121" name="Ink 120">
                  <a:extLst>
                    <a:ext uri="{FF2B5EF4-FFF2-40B4-BE49-F238E27FC236}">
                      <a16:creationId xmlns:a16="http://schemas.microsoft.com/office/drawing/2014/main" id="{72DAB912-E0F0-4CAF-BC23-F95974870664}"/>
                    </a:ext>
                  </a:extLst>
                </p:cNvPr>
                <p:cNvPicPr/>
                <p:nvPr/>
              </p:nvPicPr>
              <p:blipFill>
                <a:blip r:embed="rId92"/>
                <a:stretch>
                  <a:fillRect/>
                </a:stretch>
              </p:blipFill>
              <p:spPr>
                <a:xfrm>
                  <a:off x="10079891" y="659225"/>
                  <a:ext cx="1555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2" name="Ink 121">
                  <a:extLst>
                    <a:ext uri="{FF2B5EF4-FFF2-40B4-BE49-F238E27FC236}">
                      <a16:creationId xmlns:a16="http://schemas.microsoft.com/office/drawing/2014/main" id="{D8F3E5D5-CED6-4E9C-96C0-A7E7DA85AE36}"/>
                    </a:ext>
                  </a:extLst>
                </p14:cNvPr>
                <p14:cNvContentPartPr/>
                <p14:nvPr/>
              </p14:nvContentPartPr>
              <p14:xfrm>
                <a:off x="10229651" y="755705"/>
                <a:ext cx="99720" cy="81720"/>
              </p14:xfrm>
            </p:contentPart>
          </mc:Choice>
          <mc:Fallback xmlns="">
            <p:pic>
              <p:nvPicPr>
                <p:cNvPr id="122" name="Ink 121">
                  <a:extLst>
                    <a:ext uri="{FF2B5EF4-FFF2-40B4-BE49-F238E27FC236}">
                      <a16:creationId xmlns:a16="http://schemas.microsoft.com/office/drawing/2014/main" id="{D8F3E5D5-CED6-4E9C-96C0-A7E7DA85AE36}"/>
                    </a:ext>
                  </a:extLst>
                </p:cNvPr>
                <p:cNvPicPr/>
                <p:nvPr/>
              </p:nvPicPr>
              <p:blipFill>
                <a:blip r:embed="rId94"/>
                <a:stretch>
                  <a:fillRect/>
                </a:stretch>
              </p:blipFill>
              <p:spPr>
                <a:xfrm>
                  <a:off x="10194011" y="719705"/>
                  <a:ext cx="171360" cy="153360"/>
                </a:xfrm>
                <a:prstGeom prst="rect">
                  <a:avLst/>
                </a:prstGeom>
              </p:spPr>
            </p:pic>
          </mc:Fallback>
        </mc:AlternateContent>
      </p:grpSp>
      <p:grpSp>
        <p:nvGrpSpPr>
          <p:cNvPr id="127" name="Group 126">
            <a:extLst>
              <a:ext uri="{FF2B5EF4-FFF2-40B4-BE49-F238E27FC236}">
                <a16:creationId xmlns:a16="http://schemas.microsoft.com/office/drawing/2014/main" id="{8F889301-A544-46B2-8D0E-6189FBB9ABBB}"/>
              </a:ext>
            </a:extLst>
          </p:cNvPr>
          <p:cNvGrpSpPr/>
          <p:nvPr/>
        </p:nvGrpSpPr>
        <p:grpSpPr>
          <a:xfrm>
            <a:off x="6006851" y="4191905"/>
            <a:ext cx="569880" cy="336960"/>
            <a:chOff x="6006851" y="4191905"/>
            <a:chExt cx="569880" cy="336960"/>
          </a:xfrm>
        </p:grpSpPr>
        <mc:AlternateContent xmlns:mc="http://schemas.openxmlformats.org/markup-compatibility/2006" xmlns:p14="http://schemas.microsoft.com/office/powerpoint/2010/main">
          <mc:Choice Requires="p14">
            <p:contentPart p14:bwMode="auto" r:id="rId95">
              <p14:nvContentPartPr>
                <p14:cNvPr id="123" name="Ink 122">
                  <a:extLst>
                    <a:ext uri="{FF2B5EF4-FFF2-40B4-BE49-F238E27FC236}">
                      <a16:creationId xmlns:a16="http://schemas.microsoft.com/office/drawing/2014/main" id="{CF7BA3A1-8DF8-484F-9A4D-1A478F5167B1}"/>
                    </a:ext>
                  </a:extLst>
                </p14:cNvPr>
                <p14:cNvContentPartPr/>
                <p14:nvPr/>
              </p14:nvContentPartPr>
              <p14:xfrm>
                <a:off x="6006851" y="4259225"/>
                <a:ext cx="107640" cy="258840"/>
              </p14:xfrm>
            </p:contentPart>
          </mc:Choice>
          <mc:Fallback xmlns="">
            <p:pic>
              <p:nvPicPr>
                <p:cNvPr id="123" name="Ink 122">
                  <a:extLst>
                    <a:ext uri="{FF2B5EF4-FFF2-40B4-BE49-F238E27FC236}">
                      <a16:creationId xmlns:a16="http://schemas.microsoft.com/office/drawing/2014/main" id="{CF7BA3A1-8DF8-484F-9A4D-1A478F5167B1}"/>
                    </a:ext>
                  </a:extLst>
                </p:cNvPr>
                <p:cNvPicPr/>
                <p:nvPr/>
              </p:nvPicPr>
              <p:blipFill>
                <a:blip r:embed="rId96"/>
                <a:stretch>
                  <a:fillRect/>
                </a:stretch>
              </p:blipFill>
              <p:spPr>
                <a:xfrm>
                  <a:off x="5970851" y="4223225"/>
                  <a:ext cx="1792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 name="Ink 123">
                  <a:extLst>
                    <a:ext uri="{FF2B5EF4-FFF2-40B4-BE49-F238E27FC236}">
                      <a16:creationId xmlns:a16="http://schemas.microsoft.com/office/drawing/2014/main" id="{1816FEF9-A471-4010-945A-D5A7122CF64B}"/>
                    </a:ext>
                  </a:extLst>
                </p14:cNvPr>
                <p14:cNvContentPartPr/>
                <p14:nvPr/>
              </p14:nvContentPartPr>
              <p14:xfrm>
                <a:off x="6194771" y="4370105"/>
                <a:ext cx="123480" cy="25560"/>
              </p14:xfrm>
            </p:contentPart>
          </mc:Choice>
          <mc:Fallback xmlns="">
            <p:pic>
              <p:nvPicPr>
                <p:cNvPr id="124" name="Ink 123">
                  <a:extLst>
                    <a:ext uri="{FF2B5EF4-FFF2-40B4-BE49-F238E27FC236}">
                      <a16:creationId xmlns:a16="http://schemas.microsoft.com/office/drawing/2014/main" id="{1816FEF9-A471-4010-945A-D5A7122CF64B}"/>
                    </a:ext>
                  </a:extLst>
                </p:cNvPr>
                <p:cNvPicPr/>
                <p:nvPr/>
              </p:nvPicPr>
              <p:blipFill>
                <a:blip r:embed="rId98"/>
                <a:stretch>
                  <a:fillRect/>
                </a:stretch>
              </p:blipFill>
              <p:spPr>
                <a:xfrm>
                  <a:off x="6158771" y="4334105"/>
                  <a:ext cx="195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5" name="Ink 124">
                  <a:extLst>
                    <a:ext uri="{FF2B5EF4-FFF2-40B4-BE49-F238E27FC236}">
                      <a16:creationId xmlns:a16="http://schemas.microsoft.com/office/drawing/2014/main" id="{BAA8BF7D-04F2-45E7-8EDB-971460F1DA3F}"/>
                    </a:ext>
                  </a:extLst>
                </p14:cNvPr>
                <p14:cNvContentPartPr/>
                <p14:nvPr/>
              </p14:nvContentPartPr>
              <p14:xfrm>
                <a:off x="6342731" y="4191905"/>
                <a:ext cx="93600" cy="336960"/>
              </p14:xfrm>
            </p:contentPart>
          </mc:Choice>
          <mc:Fallback xmlns="">
            <p:pic>
              <p:nvPicPr>
                <p:cNvPr id="125" name="Ink 124">
                  <a:extLst>
                    <a:ext uri="{FF2B5EF4-FFF2-40B4-BE49-F238E27FC236}">
                      <a16:creationId xmlns:a16="http://schemas.microsoft.com/office/drawing/2014/main" id="{BAA8BF7D-04F2-45E7-8EDB-971460F1DA3F}"/>
                    </a:ext>
                  </a:extLst>
                </p:cNvPr>
                <p:cNvPicPr/>
                <p:nvPr/>
              </p:nvPicPr>
              <p:blipFill>
                <a:blip r:embed="rId100"/>
                <a:stretch>
                  <a:fillRect/>
                </a:stretch>
              </p:blipFill>
              <p:spPr>
                <a:xfrm>
                  <a:off x="6307091" y="4156265"/>
                  <a:ext cx="1652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6" name="Ink 125">
                  <a:extLst>
                    <a:ext uri="{FF2B5EF4-FFF2-40B4-BE49-F238E27FC236}">
                      <a16:creationId xmlns:a16="http://schemas.microsoft.com/office/drawing/2014/main" id="{5298CA14-07CB-4469-ABB8-9847F323A835}"/>
                    </a:ext>
                  </a:extLst>
                </p14:cNvPr>
                <p14:cNvContentPartPr/>
                <p14:nvPr/>
              </p14:nvContentPartPr>
              <p14:xfrm>
                <a:off x="6429851" y="4355705"/>
                <a:ext cx="146880" cy="172080"/>
              </p14:xfrm>
            </p:contentPart>
          </mc:Choice>
          <mc:Fallback xmlns="">
            <p:pic>
              <p:nvPicPr>
                <p:cNvPr id="126" name="Ink 125">
                  <a:extLst>
                    <a:ext uri="{FF2B5EF4-FFF2-40B4-BE49-F238E27FC236}">
                      <a16:creationId xmlns:a16="http://schemas.microsoft.com/office/drawing/2014/main" id="{5298CA14-07CB-4469-ABB8-9847F323A835}"/>
                    </a:ext>
                  </a:extLst>
                </p:cNvPr>
                <p:cNvPicPr/>
                <p:nvPr/>
              </p:nvPicPr>
              <p:blipFill>
                <a:blip r:embed="rId102"/>
                <a:stretch>
                  <a:fillRect/>
                </a:stretch>
              </p:blipFill>
              <p:spPr>
                <a:xfrm>
                  <a:off x="6394211" y="4319705"/>
                  <a:ext cx="218520" cy="24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129" name="Ink 128">
                <a:extLst>
                  <a:ext uri="{FF2B5EF4-FFF2-40B4-BE49-F238E27FC236}">
                    <a16:creationId xmlns:a16="http://schemas.microsoft.com/office/drawing/2014/main" id="{9F08D1E5-FADC-49F5-8E41-51EA541EF597}"/>
                  </a:ext>
                </a:extLst>
              </p14:cNvPr>
              <p14:cNvContentPartPr/>
              <p14:nvPr/>
            </p14:nvContentPartPr>
            <p14:xfrm>
              <a:off x="7404011" y="4085705"/>
              <a:ext cx="242280" cy="263880"/>
            </p14:xfrm>
          </p:contentPart>
        </mc:Choice>
        <mc:Fallback xmlns="">
          <p:pic>
            <p:nvPicPr>
              <p:cNvPr id="129" name="Ink 128">
                <a:extLst>
                  <a:ext uri="{FF2B5EF4-FFF2-40B4-BE49-F238E27FC236}">
                    <a16:creationId xmlns:a16="http://schemas.microsoft.com/office/drawing/2014/main" id="{9F08D1E5-FADC-49F5-8E41-51EA541EF597}"/>
                  </a:ext>
                </a:extLst>
              </p:cNvPr>
              <p:cNvPicPr/>
              <p:nvPr/>
            </p:nvPicPr>
            <p:blipFill>
              <a:blip r:embed="rId104"/>
              <a:stretch>
                <a:fillRect/>
              </a:stretch>
            </p:blipFill>
            <p:spPr>
              <a:xfrm>
                <a:off x="7368371" y="4050065"/>
                <a:ext cx="3139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 name="Ink 129">
                <a:extLst>
                  <a:ext uri="{FF2B5EF4-FFF2-40B4-BE49-F238E27FC236}">
                    <a16:creationId xmlns:a16="http://schemas.microsoft.com/office/drawing/2014/main" id="{A23D4A6B-EC17-4A82-A946-5706D562FB00}"/>
                  </a:ext>
                </a:extLst>
              </p14:cNvPr>
              <p14:cNvContentPartPr/>
              <p14:nvPr/>
            </p14:nvContentPartPr>
            <p14:xfrm>
              <a:off x="9613331" y="1918145"/>
              <a:ext cx="361800" cy="380160"/>
            </p14:xfrm>
          </p:contentPart>
        </mc:Choice>
        <mc:Fallback xmlns="">
          <p:pic>
            <p:nvPicPr>
              <p:cNvPr id="130" name="Ink 129">
                <a:extLst>
                  <a:ext uri="{FF2B5EF4-FFF2-40B4-BE49-F238E27FC236}">
                    <a16:creationId xmlns:a16="http://schemas.microsoft.com/office/drawing/2014/main" id="{A23D4A6B-EC17-4A82-A946-5706D562FB00}"/>
                  </a:ext>
                </a:extLst>
              </p:cNvPr>
              <p:cNvPicPr/>
              <p:nvPr/>
            </p:nvPicPr>
            <p:blipFill>
              <a:blip r:embed="rId106"/>
              <a:stretch>
                <a:fillRect/>
              </a:stretch>
            </p:blipFill>
            <p:spPr>
              <a:xfrm>
                <a:off x="9577691" y="1882145"/>
                <a:ext cx="433440" cy="451800"/>
              </a:xfrm>
              <a:prstGeom prst="rect">
                <a:avLst/>
              </a:prstGeom>
            </p:spPr>
          </p:pic>
        </mc:Fallback>
      </mc:AlternateContent>
    </p:spTree>
    <p:extLst>
      <p:ext uri="{BB962C8B-B14F-4D97-AF65-F5344CB8AC3E}">
        <p14:creationId xmlns:p14="http://schemas.microsoft.com/office/powerpoint/2010/main" val="1670990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E5DA4EED-5A26-42D3-B377-8D55357F7413}"/>
              </a:ext>
            </a:extLst>
          </p:cNvPr>
          <p:cNvPicPr>
            <a:picLocks noChangeAspect="1"/>
          </p:cNvPicPr>
          <p:nvPr/>
        </p:nvPicPr>
        <p:blipFill>
          <a:blip r:embed="rId2"/>
          <a:stretch>
            <a:fillRect/>
          </a:stretch>
        </p:blipFill>
        <p:spPr>
          <a:xfrm>
            <a:off x="661015" y="441057"/>
            <a:ext cx="5314989" cy="5134013"/>
          </a:xfrm>
          <a:prstGeom prst="rect">
            <a:avLst/>
          </a:prstGeom>
        </p:spPr>
      </p:pic>
      <p:pic>
        <p:nvPicPr>
          <p:cNvPr id="9" name="Picture 8">
            <a:extLst>
              <a:ext uri="{FF2B5EF4-FFF2-40B4-BE49-F238E27FC236}">
                <a16:creationId xmlns:a16="http://schemas.microsoft.com/office/drawing/2014/main" id="{1553A944-FFB0-4D7F-9F96-2D5E03151AA4}"/>
              </a:ext>
            </a:extLst>
          </p:cNvPr>
          <p:cNvPicPr>
            <a:picLocks noChangeAspect="1"/>
          </p:cNvPicPr>
          <p:nvPr/>
        </p:nvPicPr>
        <p:blipFill>
          <a:blip r:embed="rId3"/>
          <a:stretch>
            <a:fillRect/>
          </a:stretch>
        </p:blipFill>
        <p:spPr>
          <a:xfrm>
            <a:off x="6258859" y="441057"/>
            <a:ext cx="5272126" cy="5076862"/>
          </a:xfrm>
          <a:prstGeom prst="rect">
            <a:avLst/>
          </a:prstGeom>
        </p:spPr>
      </p:pic>
    </p:spTree>
    <p:extLst>
      <p:ext uri="{BB962C8B-B14F-4D97-AF65-F5344CB8AC3E}">
        <p14:creationId xmlns:p14="http://schemas.microsoft.com/office/powerpoint/2010/main" val="33209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3" name="Picture 2">
            <a:extLst>
              <a:ext uri="{FF2B5EF4-FFF2-40B4-BE49-F238E27FC236}">
                <a16:creationId xmlns:a16="http://schemas.microsoft.com/office/drawing/2014/main" id="{13D5D1C3-2750-4F43-950D-A90BB1925DC1}"/>
              </a:ext>
            </a:extLst>
          </p:cNvPr>
          <p:cNvPicPr>
            <a:picLocks noChangeAspect="1"/>
          </p:cNvPicPr>
          <p:nvPr/>
        </p:nvPicPr>
        <p:blipFill>
          <a:blip r:embed="rId2"/>
          <a:stretch>
            <a:fillRect/>
          </a:stretch>
        </p:blipFill>
        <p:spPr>
          <a:xfrm>
            <a:off x="857212" y="755815"/>
            <a:ext cx="5238788" cy="5072100"/>
          </a:xfrm>
          <a:prstGeom prst="rect">
            <a:avLst/>
          </a:prstGeom>
        </p:spPr>
      </p:pic>
      <p:pic>
        <p:nvPicPr>
          <p:cNvPr id="6" name="Picture 5">
            <a:extLst>
              <a:ext uri="{FF2B5EF4-FFF2-40B4-BE49-F238E27FC236}">
                <a16:creationId xmlns:a16="http://schemas.microsoft.com/office/drawing/2014/main" id="{1721D84A-4882-4C9E-BFBB-27F93FBED362}"/>
              </a:ext>
            </a:extLst>
          </p:cNvPr>
          <p:cNvPicPr>
            <a:picLocks noChangeAspect="1"/>
          </p:cNvPicPr>
          <p:nvPr/>
        </p:nvPicPr>
        <p:blipFill>
          <a:blip r:embed="rId3"/>
          <a:stretch>
            <a:fillRect/>
          </a:stretch>
        </p:blipFill>
        <p:spPr>
          <a:xfrm>
            <a:off x="6650812" y="865354"/>
            <a:ext cx="5176875" cy="4962561"/>
          </a:xfrm>
          <a:prstGeom prst="rect">
            <a:avLst/>
          </a:prstGeom>
        </p:spPr>
      </p:pic>
    </p:spTree>
    <p:extLst>
      <p:ext uri="{BB962C8B-B14F-4D97-AF65-F5344CB8AC3E}">
        <p14:creationId xmlns:p14="http://schemas.microsoft.com/office/powerpoint/2010/main" val="3505943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9" name="Picture 8">
            <a:extLst>
              <a:ext uri="{FF2B5EF4-FFF2-40B4-BE49-F238E27FC236}">
                <a16:creationId xmlns:a16="http://schemas.microsoft.com/office/drawing/2014/main" id="{4BFE11F3-5C7C-4B9C-927D-BBFD52C43B1D}"/>
              </a:ext>
            </a:extLst>
          </p:cNvPr>
          <p:cNvPicPr>
            <a:picLocks noChangeAspect="1"/>
          </p:cNvPicPr>
          <p:nvPr/>
        </p:nvPicPr>
        <p:blipFill>
          <a:blip r:embed="rId2"/>
          <a:stretch>
            <a:fillRect/>
          </a:stretch>
        </p:blipFill>
        <p:spPr>
          <a:xfrm>
            <a:off x="604327" y="183601"/>
            <a:ext cx="5681704" cy="5200688"/>
          </a:xfrm>
          <a:prstGeom prst="rect">
            <a:avLst/>
          </a:prstGeom>
        </p:spPr>
      </p:pic>
      <p:pic>
        <p:nvPicPr>
          <p:cNvPr id="3" name="Picture 2">
            <a:extLst>
              <a:ext uri="{FF2B5EF4-FFF2-40B4-BE49-F238E27FC236}">
                <a16:creationId xmlns:a16="http://schemas.microsoft.com/office/drawing/2014/main" id="{6080148E-6FFD-43E4-BA87-C07011748E80}"/>
              </a:ext>
            </a:extLst>
          </p:cNvPr>
          <p:cNvPicPr>
            <a:picLocks noChangeAspect="1"/>
          </p:cNvPicPr>
          <p:nvPr/>
        </p:nvPicPr>
        <p:blipFill>
          <a:blip r:embed="rId3"/>
          <a:stretch>
            <a:fillRect/>
          </a:stretch>
        </p:blipFill>
        <p:spPr>
          <a:xfrm>
            <a:off x="6294671" y="3429000"/>
            <a:ext cx="5357852" cy="2824183"/>
          </a:xfrm>
          <a:prstGeom prst="rect">
            <a:avLst/>
          </a:prstGeom>
        </p:spPr>
      </p:pic>
      <p:pic>
        <p:nvPicPr>
          <p:cNvPr id="6" name="Picture 5">
            <a:extLst>
              <a:ext uri="{FF2B5EF4-FFF2-40B4-BE49-F238E27FC236}">
                <a16:creationId xmlns:a16="http://schemas.microsoft.com/office/drawing/2014/main" id="{6C838462-30E2-47C2-93E9-4B96B6C809A2}"/>
              </a:ext>
            </a:extLst>
          </p:cNvPr>
          <p:cNvPicPr>
            <a:picLocks noChangeAspect="1"/>
          </p:cNvPicPr>
          <p:nvPr/>
        </p:nvPicPr>
        <p:blipFill>
          <a:blip r:embed="rId4"/>
          <a:stretch>
            <a:fillRect/>
          </a:stretch>
        </p:blipFill>
        <p:spPr>
          <a:xfrm>
            <a:off x="6445134" y="28985"/>
            <a:ext cx="5386427" cy="2890859"/>
          </a:xfrm>
          <a:prstGeom prst="rect">
            <a:avLst/>
          </a:prstGeom>
        </p:spPr>
      </p:pic>
    </p:spTree>
    <p:extLst>
      <p:ext uri="{BB962C8B-B14F-4D97-AF65-F5344CB8AC3E}">
        <p14:creationId xmlns:p14="http://schemas.microsoft.com/office/powerpoint/2010/main" val="1332513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DB58C-03A5-49E9-970A-954B19EBD8EB}"/>
              </a:ext>
            </a:extLst>
          </p:cNvPr>
          <p:cNvPicPr>
            <a:picLocks noChangeAspect="1"/>
          </p:cNvPicPr>
          <p:nvPr/>
        </p:nvPicPr>
        <p:blipFill>
          <a:blip r:embed="rId2"/>
          <a:stretch>
            <a:fillRect/>
          </a:stretch>
        </p:blipFill>
        <p:spPr>
          <a:xfrm>
            <a:off x="881024" y="1207276"/>
            <a:ext cx="5214976" cy="490064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80267D-B521-4485-9896-418E2D776ACE}"/>
                  </a:ext>
                </a:extLst>
              </p14:cNvPr>
              <p14:cNvContentPartPr/>
              <p14:nvPr/>
            </p14:nvContentPartPr>
            <p14:xfrm>
              <a:off x="6850947" y="1399078"/>
              <a:ext cx="4438080" cy="4276800"/>
            </p14:xfrm>
          </p:contentPart>
        </mc:Choice>
        <mc:Fallback xmlns="">
          <p:pic>
            <p:nvPicPr>
              <p:cNvPr id="9" name="Ink 8">
                <a:extLst>
                  <a:ext uri="{FF2B5EF4-FFF2-40B4-BE49-F238E27FC236}">
                    <a16:creationId xmlns:a16="http://schemas.microsoft.com/office/drawing/2014/main" id="{1A80267D-B521-4485-9896-418E2D776ACE}"/>
                  </a:ext>
                </a:extLst>
              </p:cNvPr>
              <p:cNvPicPr/>
              <p:nvPr/>
            </p:nvPicPr>
            <p:blipFill>
              <a:blip r:embed="rId4"/>
              <a:stretch>
                <a:fillRect/>
              </a:stretch>
            </p:blipFill>
            <p:spPr>
              <a:xfrm>
                <a:off x="6814947" y="1363078"/>
                <a:ext cx="4509720" cy="4348440"/>
              </a:xfrm>
              <a:prstGeom prst="rect">
                <a:avLst/>
              </a:prstGeom>
            </p:spPr>
          </p:pic>
        </mc:Fallback>
      </mc:AlternateContent>
      <p:grpSp>
        <p:nvGrpSpPr>
          <p:cNvPr id="17" name="Group 16">
            <a:extLst>
              <a:ext uri="{FF2B5EF4-FFF2-40B4-BE49-F238E27FC236}">
                <a16:creationId xmlns:a16="http://schemas.microsoft.com/office/drawing/2014/main" id="{DD9123E2-0A38-4A3C-B4D0-B618536DB46F}"/>
              </a:ext>
            </a:extLst>
          </p:cNvPr>
          <p:cNvGrpSpPr/>
          <p:nvPr/>
        </p:nvGrpSpPr>
        <p:grpSpPr>
          <a:xfrm>
            <a:off x="6955347" y="1067158"/>
            <a:ext cx="4595400" cy="4338720"/>
            <a:chOff x="6955347" y="1067158"/>
            <a:chExt cx="4595400" cy="43387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68A9427-3DC2-4BC1-9DB7-71F5B4B3E758}"/>
                    </a:ext>
                  </a:extLst>
                </p14:cNvPr>
                <p14:cNvContentPartPr/>
                <p14:nvPr/>
              </p14:nvContentPartPr>
              <p14:xfrm>
                <a:off x="6955347" y="1067158"/>
                <a:ext cx="4595400" cy="4338720"/>
              </p14:xfrm>
            </p:contentPart>
          </mc:Choice>
          <mc:Fallback xmlns="">
            <p:pic>
              <p:nvPicPr>
                <p:cNvPr id="10" name="Ink 9">
                  <a:extLst>
                    <a:ext uri="{FF2B5EF4-FFF2-40B4-BE49-F238E27FC236}">
                      <a16:creationId xmlns:a16="http://schemas.microsoft.com/office/drawing/2014/main" id="{E68A9427-3DC2-4BC1-9DB7-71F5B4B3E758}"/>
                    </a:ext>
                  </a:extLst>
                </p:cNvPr>
                <p:cNvPicPr/>
                <p:nvPr/>
              </p:nvPicPr>
              <p:blipFill>
                <a:blip r:embed="rId6"/>
                <a:stretch>
                  <a:fillRect/>
                </a:stretch>
              </p:blipFill>
              <p:spPr>
                <a:xfrm>
                  <a:off x="6919347" y="1031158"/>
                  <a:ext cx="4667040" cy="441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991C7AE-E522-4095-81E6-225001DFA5A1}"/>
                    </a:ext>
                  </a:extLst>
                </p14:cNvPr>
                <p14:cNvContentPartPr/>
                <p14:nvPr/>
              </p14:nvContentPartPr>
              <p14:xfrm>
                <a:off x="9054507" y="2814238"/>
                <a:ext cx="2246760" cy="140760"/>
              </p14:xfrm>
            </p:contentPart>
          </mc:Choice>
          <mc:Fallback xmlns="">
            <p:pic>
              <p:nvPicPr>
                <p:cNvPr id="16" name="Ink 15">
                  <a:extLst>
                    <a:ext uri="{FF2B5EF4-FFF2-40B4-BE49-F238E27FC236}">
                      <a16:creationId xmlns:a16="http://schemas.microsoft.com/office/drawing/2014/main" id="{F991C7AE-E522-4095-81E6-225001DFA5A1}"/>
                    </a:ext>
                  </a:extLst>
                </p:cNvPr>
                <p:cNvPicPr/>
                <p:nvPr/>
              </p:nvPicPr>
              <p:blipFill>
                <a:blip r:embed="rId8"/>
                <a:stretch>
                  <a:fillRect/>
                </a:stretch>
              </p:blipFill>
              <p:spPr>
                <a:xfrm>
                  <a:off x="9018867" y="2778598"/>
                  <a:ext cx="2318400" cy="212400"/>
                </a:xfrm>
                <a:prstGeom prst="rect">
                  <a:avLst/>
                </a:prstGeom>
              </p:spPr>
            </p:pic>
          </mc:Fallback>
        </mc:AlternateContent>
      </p:grpSp>
      <p:grpSp>
        <p:nvGrpSpPr>
          <p:cNvPr id="32" name="Group 31">
            <a:extLst>
              <a:ext uri="{FF2B5EF4-FFF2-40B4-BE49-F238E27FC236}">
                <a16:creationId xmlns:a16="http://schemas.microsoft.com/office/drawing/2014/main" id="{61B88F42-1836-4183-8AFE-C2980862D25C}"/>
              </a:ext>
            </a:extLst>
          </p:cNvPr>
          <p:cNvGrpSpPr/>
          <p:nvPr/>
        </p:nvGrpSpPr>
        <p:grpSpPr>
          <a:xfrm>
            <a:off x="7424067" y="1991638"/>
            <a:ext cx="1783440" cy="3436920"/>
            <a:chOff x="7424067" y="1991638"/>
            <a:chExt cx="1783440" cy="3436920"/>
          </a:xfrm>
        </p:grpSpPr>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522111E-1E81-47EF-9FFE-E87784BA00B4}"/>
                    </a:ext>
                  </a:extLst>
                </p14:cNvPr>
                <p14:cNvContentPartPr/>
                <p14:nvPr/>
              </p14:nvContentPartPr>
              <p14:xfrm>
                <a:off x="9077547" y="2948158"/>
                <a:ext cx="129960" cy="2480400"/>
              </p14:xfrm>
            </p:contentPart>
          </mc:Choice>
          <mc:Fallback xmlns="">
            <p:pic>
              <p:nvPicPr>
                <p:cNvPr id="19" name="Ink 18">
                  <a:extLst>
                    <a:ext uri="{FF2B5EF4-FFF2-40B4-BE49-F238E27FC236}">
                      <a16:creationId xmlns:a16="http://schemas.microsoft.com/office/drawing/2014/main" id="{7522111E-1E81-47EF-9FFE-E87784BA00B4}"/>
                    </a:ext>
                  </a:extLst>
                </p:cNvPr>
                <p:cNvPicPr/>
                <p:nvPr/>
              </p:nvPicPr>
              <p:blipFill>
                <a:blip r:embed="rId10"/>
                <a:stretch>
                  <a:fillRect/>
                </a:stretch>
              </p:blipFill>
              <p:spPr>
                <a:xfrm>
                  <a:off x="9041547" y="2912518"/>
                  <a:ext cx="201600" cy="255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A3C061F8-E9FC-4398-B736-EABC7AA8DDC0}"/>
                    </a:ext>
                  </a:extLst>
                </p14:cNvPr>
                <p14:cNvContentPartPr/>
                <p14:nvPr/>
              </p14:nvContentPartPr>
              <p14:xfrm>
                <a:off x="7424067" y="2048518"/>
                <a:ext cx="168120" cy="278280"/>
              </p14:xfrm>
            </p:contentPart>
          </mc:Choice>
          <mc:Fallback xmlns="">
            <p:pic>
              <p:nvPicPr>
                <p:cNvPr id="20" name="Ink 19">
                  <a:extLst>
                    <a:ext uri="{FF2B5EF4-FFF2-40B4-BE49-F238E27FC236}">
                      <a16:creationId xmlns:a16="http://schemas.microsoft.com/office/drawing/2014/main" id="{A3C061F8-E9FC-4398-B736-EABC7AA8DDC0}"/>
                    </a:ext>
                  </a:extLst>
                </p:cNvPr>
                <p:cNvPicPr/>
                <p:nvPr/>
              </p:nvPicPr>
              <p:blipFill>
                <a:blip r:embed="rId12"/>
                <a:stretch>
                  <a:fillRect/>
                </a:stretch>
              </p:blipFill>
              <p:spPr>
                <a:xfrm>
                  <a:off x="7388427" y="2012878"/>
                  <a:ext cx="2397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7DBCCB0-F968-4151-81C3-E8EB4834EB15}"/>
                    </a:ext>
                  </a:extLst>
                </p14:cNvPr>
                <p14:cNvContentPartPr/>
                <p14:nvPr/>
              </p14:nvContentPartPr>
              <p14:xfrm>
                <a:off x="7451787" y="2132758"/>
                <a:ext cx="38160" cy="503280"/>
              </p14:xfrm>
            </p:contentPart>
          </mc:Choice>
          <mc:Fallback xmlns="">
            <p:pic>
              <p:nvPicPr>
                <p:cNvPr id="21" name="Ink 20">
                  <a:extLst>
                    <a:ext uri="{FF2B5EF4-FFF2-40B4-BE49-F238E27FC236}">
                      <a16:creationId xmlns:a16="http://schemas.microsoft.com/office/drawing/2014/main" id="{B7DBCCB0-F968-4151-81C3-E8EB4834EB15}"/>
                    </a:ext>
                  </a:extLst>
                </p:cNvPr>
                <p:cNvPicPr/>
                <p:nvPr/>
              </p:nvPicPr>
              <p:blipFill>
                <a:blip r:embed="rId14"/>
                <a:stretch>
                  <a:fillRect/>
                </a:stretch>
              </p:blipFill>
              <p:spPr>
                <a:xfrm>
                  <a:off x="7416147" y="2096758"/>
                  <a:ext cx="1098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1B90D4A5-8B9D-4906-A0DF-F3FDED84245E}"/>
                    </a:ext>
                  </a:extLst>
                </p14:cNvPr>
                <p14:cNvContentPartPr/>
                <p14:nvPr/>
              </p14:nvContentPartPr>
              <p14:xfrm>
                <a:off x="7772547" y="2146078"/>
                <a:ext cx="241560" cy="77760"/>
              </p14:xfrm>
            </p:contentPart>
          </mc:Choice>
          <mc:Fallback xmlns="">
            <p:pic>
              <p:nvPicPr>
                <p:cNvPr id="23" name="Ink 22">
                  <a:extLst>
                    <a:ext uri="{FF2B5EF4-FFF2-40B4-BE49-F238E27FC236}">
                      <a16:creationId xmlns:a16="http://schemas.microsoft.com/office/drawing/2014/main" id="{1B90D4A5-8B9D-4906-A0DF-F3FDED84245E}"/>
                    </a:ext>
                  </a:extLst>
                </p:cNvPr>
                <p:cNvPicPr/>
                <p:nvPr/>
              </p:nvPicPr>
              <p:blipFill>
                <a:blip r:embed="rId16"/>
                <a:stretch>
                  <a:fillRect/>
                </a:stretch>
              </p:blipFill>
              <p:spPr>
                <a:xfrm>
                  <a:off x="7736907" y="2110438"/>
                  <a:ext cx="313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F6A60ABC-BAB6-42EA-9C53-924E20AC69A4}"/>
                    </a:ext>
                  </a:extLst>
                </p14:cNvPr>
                <p14:cNvContentPartPr/>
                <p14:nvPr/>
              </p14:nvContentPartPr>
              <p14:xfrm>
                <a:off x="7776507" y="2293318"/>
                <a:ext cx="228240" cy="45720"/>
              </p14:xfrm>
            </p:contentPart>
          </mc:Choice>
          <mc:Fallback xmlns="">
            <p:pic>
              <p:nvPicPr>
                <p:cNvPr id="24" name="Ink 23">
                  <a:extLst>
                    <a:ext uri="{FF2B5EF4-FFF2-40B4-BE49-F238E27FC236}">
                      <a16:creationId xmlns:a16="http://schemas.microsoft.com/office/drawing/2014/main" id="{F6A60ABC-BAB6-42EA-9C53-924E20AC69A4}"/>
                    </a:ext>
                  </a:extLst>
                </p:cNvPr>
                <p:cNvPicPr/>
                <p:nvPr/>
              </p:nvPicPr>
              <p:blipFill>
                <a:blip r:embed="rId18"/>
                <a:stretch>
                  <a:fillRect/>
                </a:stretch>
              </p:blipFill>
              <p:spPr>
                <a:xfrm>
                  <a:off x="7740867" y="2257678"/>
                  <a:ext cx="2998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2DA631D7-FC4F-4D1A-A49A-AE6AF395E75B}"/>
                    </a:ext>
                  </a:extLst>
                </p14:cNvPr>
                <p14:cNvContentPartPr/>
                <p14:nvPr/>
              </p14:nvContentPartPr>
              <p14:xfrm>
                <a:off x="8254947" y="2124118"/>
                <a:ext cx="175680" cy="239040"/>
              </p14:xfrm>
            </p:contentPart>
          </mc:Choice>
          <mc:Fallback xmlns="">
            <p:pic>
              <p:nvPicPr>
                <p:cNvPr id="25" name="Ink 24">
                  <a:extLst>
                    <a:ext uri="{FF2B5EF4-FFF2-40B4-BE49-F238E27FC236}">
                      <a16:creationId xmlns:a16="http://schemas.microsoft.com/office/drawing/2014/main" id="{2DA631D7-FC4F-4D1A-A49A-AE6AF395E75B}"/>
                    </a:ext>
                  </a:extLst>
                </p:cNvPr>
                <p:cNvPicPr/>
                <p:nvPr/>
              </p:nvPicPr>
              <p:blipFill>
                <a:blip r:embed="rId20"/>
                <a:stretch>
                  <a:fillRect/>
                </a:stretch>
              </p:blipFill>
              <p:spPr>
                <a:xfrm>
                  <a:off x="8219307" y="2088478"/>
                  <a:ext cx="2473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1957D101-B54B-4781-9125-4DF5A661255B}"/>
                    </a:ext>
                  </a:extLst>
                </p14:cNvPr>
                <p14:cNvContentPartPr/>
                <p14:nvPr/>
              </p14:nvContentPartPr>
              <p14:xfrm>
                <a:off x="8525307" y="2267398"/>
                <a:ext cx="16560" cy="16200"/>
              </p14:xfrm>
            </p:contentPart>
          </mc:Choice>
          <mc:Fallback xmlns="">
            <p:pic>
              <p:nvPicPr>
                <p:cNvPr id="26" name="Ink 25">
                  <a:extLst>
                    <a:ext uri="{FF2B5EF4-FFF2-40B4-BE49-F238E27FC236}">
                      <a16:creationId xmlns:a16="http://schemas.microsoft.com/office/drawing/2014/main" id="{1957D101-B54B-4781-9125-4DF5A661255B}"/>
                    </a:ext>
                  </a:extLst>
                </p:cNvPr>
                <p:cNvPicPr/>
                <p:nvPr/>
              </p:nvPicPr>
              <p:blipFill>
                <a:blip r:embed="rId22"/>
                <a:stretch>
                  <a:fillRect/>
                </a:stretch>
              </p:blipFill>
              <p:spPr>
                <a:xfrm>
                  <a:off x="8489307" y="2231398"/>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45E3548A-2A71-4974-95F4-441EF02C9D00}"/>
                    </a:ext>
                  </a:extLst>
                </p14:cNvPr>
                <p14:cNvContentPartPr/>
                <p14:nvPr/>
              </p14:nvContentPartPr>
              <p14:xfrm>
                <a:off x="8764347" y="2004238"/>
                <a:ext cx="131400" cy="392400"/>
              </p14:xfrm>
            </p:contentPart>
          </mc:Choice>
          <mc:Fallback xmlns="">
            <p:pic>
              <p:nvPicPr>
                <p:cNvPr id="28" name="Ink 27">
                  <a:extLst>
                    <a:ext uri="{FF2B5EF4-FFF2-40B4-BE49-F238E27FC236}">
                      <a16:creationId xmlns:a16="http://schemas.microsoft.com/office/drawing/2014/main" id="{45E3548A-2A71-4974-95F4-441EF02C9D00}"/>
                    </a:ext>
                  </a:extLst>
                </p:cNvPr>
                <p:cNvPicPr/>
                <p:nvPr/>
              </p:nvPicPr>
              <p:blipFill>
                <a:blip r:embed="rId24"/>
                <a:stretch>
                  <a:fillRect/>
                </a:stretch>
              </p:blipFill>
              <p:spPr>
                <a:xfrm>
                  <a:off x="8728347" y="1968598"/>
                  <a:ext cx="2030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32745764-7C58-4FB0-B5B8-08EFC9987FFA}"/>
                    </a:ext>
                  </a:extLst>
                </p14:cNvPr>
                <p14:cNvContentPartPr/>
                <p14:nvPr/>
              </p14:nvContentPartPr>
              <p14:xfrm>
                <a:off x="8761467" y="1991638"/>
                <a:ext cx="174240" cy="47160"/>
              </p14:xfrm>
            </p:contentPart>
          </mc:Choice>
          <mc:Fallback xmlns="">
            <p:pic>
              <p:nvPicPr>
                <p:cNvPr id="29" name="Ink 28">
                  <a:extLst>
                    <a:ext uri="{FF2B5EF4-FFF2-40B4-BE49-F238E27FC236}">
                      <a16:creationId xmlns:a16="http://schemas.microsoft.com/office/drawing/2014/main" id="{32745764-7C58-4FB0-B5B8-08EFC9987FFA}"/>
                    </a:ext>
                  </a:extLst>
                </p:cNvPr>
                <p:cNvPicPr/>
                <p:nvPr/>
              </p:nvPicPr>
              <p:blipFill>
                <a:blip r:embed="rId26"/>
                <a:stretch>
                  <a:fillRect/>
                </a:stretch>
              </p:blipFill>
              <p:spPr>
                <a:xfrm>
                  <a:off x="8725467" y="1955998"/>
                  <a:ext cx="24588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0B5FF724-6798-4A29-A951-488A6F1501E0}"/>
                  </a:ext>
                </a:extLst>
              </p14:cNvPr>
              <p14:cNvContentPartPr/>
              <p14:nvPr/>
            </p14:nvContentPartPr>
            <p14:xfrm>
              <a:off x="10138107" y="3760318"/>
              <a:ext cx="187920" cy="228240"/>
            </p14:xfrm>
          </p:contentPart>
        </mc:Choice>
        <mc:Fallback xmlns="">
          <p:pic>
            <p:nvPicPr>
              <p:cNvPr id="33" name="Ink 32">
                <a:extLst>
                  <a:ext uri="{FF2B5EF4-FFF2-40B4-BE49-F238E27FC236}">
                    <a16:creationId xmlns:a16="http://schemas.microsoft.com/office/drawing/2014/main" id="{0B5FF724-6798-4A29-A951-488A6F1501E0}"/>
                  </a:ext>
                </a:extLst>
              </p:cNvPr>
              <p:cNvPicPr/>
              <p:nvPr/>
            </p:nvPicPr>
            <p:blipFill>
              <a:blip r:embed="rId28"/>
              <a:stretch>
                <a:fillRect/>
              </a:stretch>
            </p:blipFill>
            <p:spPr>
              <a:xfrm>
                <a:off x="10102107" y="3724678"/>
                <a:ext cx="259560" cy="299880"/>
              </a:xfrm>
              <a:prstGeom prst="rect">
                <a:avLst/>
              </a:prstGeom>
            </p:spPr>
          </p:pic>
        </mc:Fallback>
      </mc:AlternateContent>
    </p:spTree>
    <p:extLst>
      <p:ext uri="{BB962C8B-B14F-4D97-AF65-F5344CB8AC3E}">
        <p14:creationId xmlns:p14="http://schemas.microsoft.com/office/powerpoint/2010/main" val="2136473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pic>
        <p:nvPicPr>
          <p:cNvPr id="4" name="Picture 3">
            <a:extLst>
              <a:ext uri="{FF2B5EF4-FFF2-40B4-BE49-F238E27FC236}">
                <a16:creationId xmlns:a16="http://schemas.microsoft.com/office/drawing/2014/main" id="{6E23EE4E-2020-4838-AE48-7CFE11EED215}"/>
              </a:ext>
            </a:extLst>
          </p:cNvPr>
          <p:cNvPicPr>
            <a:picLocks noChangeAspect="1"/>
          </p:cNvPicPr>
          <p:nvPr/>
        </p:nvPicPr>
        <p:blipFill>
          <a:blip r:embed="rId2"/>
          <a:stretch>
            <a:fillRect/>
          </a:stretch>
        </p:blipFill>
        <p:spPr>
          <a:xfrm>
            <a:off x="842924" y="429082"/>
            <a:ext cx="5253076" cy="5062575"/>
          </a:xfrm>
          <a:prstGeom prst="rect">
            <a:avLst/>
          </a:prstGeom>
        </p:spPr>
      </p:pic>
      <p:pic>
        <p:nvPicPr>
          <p:cNvPr id="11" name="Picture 10">
            <a:extLst>
              <a:ext uri="{FF2B5EF4-FFF2-40B4-BE49-F238E27FC236}">
                <a16:creationId xmlns:a16="http://schemas.microsoft.com/office/drawing/2014/main" id="{DF6AC11C-6853-461F-942C-77ED4049DA8B}"/>
              </a:ext>
            </a:extLst>
          </p:cNvPr>
          <p:cNvPicPr>
            <a:picLocks noChangeAspect="1"/>
          </p:cNvPicPr>
          <p:nvPr/>
        </p:nvPicPr>
        <p:blipFill>
          <a:blip r:embed="rId3"/>
          <a:stretch>
            <a:fillRect/>
          </a:stretch>
        </p:blipFill>
        <p:spPr>
          <a:xfrm>
            <a:off x="6366491" y="386220"/>
            <a:ext cx="5219738" cy="5105437"/>
          </a:xfrm>
          <a:prstGeom prst="rect">
            <a:avLst/>
          </a:prstGeom>
        </p:spPr>
      </p:pic>
    </p:spTree>
    <p:extLst>
      <p:ext uri="{BB962C8B-B14F-4D97-AF65-F5344CB8AC3E}">
        <p14:creationId xmlns:p14="http://schemas.microsoft.com/office/powerpoint/2010/main" val="60728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3005CF-8A56-475D-8F5B-130051BE8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51652" cy="6858000"/>
          </a:xfrm>
          <a:prstGeom prst="rect">
            <a:avLst/>
          </a:prstGeom>
        </p:spPr>
      </p:pic>
      <p:pic>
        <p:nvPicPr>
          <p:cNvPr id="8" name="Picture 7">
            <a:extLst>
              <a:ext uri="{FF2B5EF4-FFF2-40B4-BE49-F238E27FC236}">
                <a16:creationId xmlns:a16="http://schemas.microsoft.com/office/drawing/2014/main" id="{1D2A07D2-262B-4F1B-A543-208D1B7E791A}"/>
              </a:ext>
            </a:extLst>
          </p:cNvPr>
          <p:cNvPicPr>
            <a:picLocks noChangeAspect="1"/>
          </p:cNvPicPr>
          <p:nvPr/>
        </p:nvPicPr>
        <p:blipFill>
          <a:blip r:embed="rId3"/>
          <a:stretch>
            <a:fillRect/>
          </a:stretch>
        </p:blipFill>
        <p:spPr>
          <a:xfrm>
            <a:off x="7591760" y="5260437"/>
            <a:ext cx="3966207" cy="1417453"/>
          </a:xfrm>
          <a:prstGeom prst="rect">
            <a:avLst/>
          </a:prstGeom>
        </p:spPr>
      </p:pic>
    </p:spTree>
    <p:extLst>
      <p:ext uri="{BB962C8B-B14F-4D97-AF65-F5344CB8AC3E}">
        <p14:creationId xmlns:p14="http://schemas.microsoft.com/office/powerpoint/2010/main" val="1177073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7A234A-FDAD-4C6F-A4FD-97B4FE55F60E}"/>
              </a:ext>
            </a:extLst>
          </p:cNvPr>
          <p:cNvSpPr txBox="1"/>
          <p:nvPr/>
        </p:nvSpPr>
        <p:spPr>
          <a:xfrm>
            <a:off x="2885970" y="5896495"/>
            <a:ext cx="696024" cy="369332"/>
          </a:xfrm>
          <a:prstGeom prst="rect">
            <a:avLst/>
          </a:prstGeom>
          <a:noFill/>
        </p:spPr>
        <p:txBody>
          <a:bodyPr wrap="none" rtlCol="0">
            <a:spAutoFit/>
          </a:bodyPr>
          <a:lstStyle/>
          <a:p>
            <a:r>
              <a:rPr lang="en-US" altLang="zh-CN" dirty="0"/>
              <a:t>input</a:t>
            </a:r>
            <a:endParaRPr lang="en-US" dirty="0"/>
          </a:p>
        </p:txBody>
      </p:sp>
      <p:sp>
        <p:nvSpPr>
          <p:cNvPr id="8" name="TextBox 7">
            <a:extLst>
              <a:ext uri="{FF2B5EF4-FFF2-40B4-BE49-F238E27FC236}">
                <a16:creationId xmlns:a16="http://schemas.microsoft.com/office/drawing/2014/main" id="{9B5021DF-D977-4F57-82A0-A4BD84B2EA63}"/>
              </a:ext>
            </a:extLst>
          </p:cNvPr>
          <p:cNvSpPr txBox="1"/>
          <p:nvPr/>
        </p:nvSpPr>
        <p:spPr>
          <a:xfrm>
            <a:off x="8818486" y="5896495"/>
            <a:ext cx="1200970" cy="369332"/>
          </a:xfrm>
          <a:prstGeom prst="rect">
            <a:avLst/>
          </a:prstGeom>
          <a:noFill/>
        </p:spPr>
        <p:txBody>
          <a:bodyPr wrap="none" rtlCol="0">
            <a:spAutoFit/>
          </a:bodyPr>
          <a:lstStyle/>
          <a:p>
            <a:r>
              <a:rPr lang="en-US" altLang="zh-CN" dirty="0"/>
              <a:t>generated</a:t>
            </a:r>
            <a:endParaRPr lang="en-US" dirty="0"/>
          </a:p>
        </p:txBody>
      </p:sp>
      <p:pic>
        <p:nvPicPr>
          <p:cNvPr id="9" name="Picture 8">
            <a:extLst>
              <a:ext uri="{FF2B5EF4-FFF2-40B4-BE49-F238E27FC236}">
                <a16:creationId xmlns:a16="http://schemas.microsoft.com/office/drawing/2014/main" id="{48AFFC28-EB8B-4791-A71D-68F3A1B2EC1D}"/>
              </a:ext>
            </a:extLst>
          </p:cNvPr>
          <p:cNvPicPr>
            <a:picLocks noChangeAspect="1"/>
          </p:cNvPicPr>
          <p:nvPr/>
        </p:nvPicPr>
        <p:blipFill>
          <a:blip r:embed="rId2"/>
          <a:stretch>
            <a:fillRect/>
          </a:stretch>
        </p:blipFill>
        <p:spPr>
          <a:xfrm>
            <a:off x="981650" y="592173"/>
            <a:ext cx="5200688" cy="5057812"/>
          </a:xfrm>
          <a:prstGeom prst="rect">
            <a:avLst/>
          </a:prstGeom>
        </p:spPr>
      </p:pic>
      <p:pic>
        <p:nvPicPr>
          <p:cNvPr id="4" name="Picture 3">
            <a:extLst>
              <a:ext uri="{FF2B5EF4-FFF2-40B4-BE49-F238E27FC236}">
                <a16:creationId xmlns:a16="http://schemas.microsoft.com/office/drawing/2014/main" id="{BCEF5D1A-9985-4F78-BD66-BEE1B5FE9D56}"/>
              </a:ext>
            </a:extLst>
          </p:cNvPr>
          <p:cNvPicPr>
            <a:picLocks noChangeAspect="1"/>
          </p:cNvPicPr>
          <p:nvPr/>
        </p:nvPicPr>
        <p:blipFill>
          <a:blip r:embed="rId3"/>
          <a:stretch>
            <a:fillRect/>
          </a:stretch>
        </p:blipFill>
        <p:spPr>
          <a:xfrm>
            <a:off x="6421736" y="592173"/>
            <a:ext cx="5200688" cy="4938749"/>
          </a:xfrm>
          <a:prstGeom prst="rect">
            <a:avLst/>
          </a:prstGeom>
        </p:spPr>
      </p:pic>
    </p:spTree>
    <p:extLst>
      <p:ext uri="{BB962C8B-B14F-4D97-AF65-F5344CB8AC3E}">
        <p14:creationId xmlns:p14="http://schemas.microsoft.com/office/powerpoint/2010/main" val="266570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2634054" cy="369332"/>
          </a:xfrm>
          <a:prstGeom prst="rect">
            <a:avLst/>
          </a:prstGeom>
          <a:noFill/>
        </p:spPr>
        <p:txBody>
          <a:bodyPr wrap="none" rtlCol="0">
            <a:spAutoFit/>
          </a:bodyPr>
          <a:lstStyle/>
          <a:p>
            <a:r>
              <a:rPr lang="en-US" dirty="0"/>
              <a:t>Input adjacency matrices</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544887" y="6268633"/>
            <a:ext cx="4857420"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sp>
        <p:nvSpPr>
          <p:cNvPr id="17" name="TextBox 16">
            <a:extLst>
              <a:ext uri="{FF2B5EF4-FFF2-40B4-BE49-F238E27FC236}">
                <a16:creationId xmlns:a16="http://schemas.microsoft.com/office/drawing/2014/main" id="{907ACFC8-3C53-44A5-851B-C9A43BF86FE2}"/>
              </a:ext>
            </a:extLst>
          </p:cNvPr>
          <p:cNvSpPr txBox="1"/>
          <p:nvPr/>
        </p:nvSpPr>
        <p:spPr>
          <a:xfrm>
            <a:off x="6445134" y="2916354"/>
            <a:ext cx="6096000" cy="369332"/>
          </a:xfrm>
          <a:prstGeom prst="rect">
            <a:avLst/>
          </a:prstGeom>
          <a:noFill/>
        </p:spPr>
        <p:txBody>
          <a:bodyPr wrap="square">
            <a:spAutoFit/>
          </a:bodyPr>
          <a:lstStyle/>
          <a:p>
            <a:r>
              <a:rPr lang="en-US" altLang="zh-CN" dirty="0"/>
              <a:t>Raw generated adjacency matrices (</a:t>
            </a:r>
            <a:r>
              <a:rPr lang="en-US" altLang="zh-CN" dirty="0" err="1"/>
              <a:t>filter_value</a:t>
            </a:r>
            <a:r>
              <a:rPr lang="en-US" altLang="zh-CN" dirty="0"/>
              <a:t>=0)</a:t>
            </a:r>
          </a:p>
        </p:txBody>
      </p:sp>
      <p:pic>
        <p:nvPicPr>
          <p:cNvPr id="8" name="Picture 7">
            <a:extLst>
              <a:ext uri="{FF2B5EF4-FFF2-40B4-BE49-F238E27FC236}">
                <a16:creationId xmlns:a16="http://schemas.microsoft.com/office/drawing/2014/main" id="{6B27693B-CFCE-4859-8046-A368887FD75E}"/>
              </a:ext>
            </a:extLst>
          </p:cNvPr>
          <p:cNvPicPr>
            <a:picLocks noChangeAspect="1"/>
          </p:cNvPicPr>
          <p:nvPr/>
        </p:nvPicPr>
        <p:blipFill>
          <a:blip r:embed="rId2"/>
          <a:stretch>
            <a:fillRect/>
          </a:stretch>
        </p:blipFill>
        <p:spPr>
          <a:xfrm>
            <a:off x="778154" y="614298"/>
            <a:ext cx="5214976" cy="4900648"/>
          </a:xfrm>
          <a:prstGeom prst="rect">
            <a:avLst/>
          </a:prstGeom>
        </p:spPr>
      </p:pic>
      <p:pic>
        <p:nvPicPr>
          <p:cNvPr id="4" name="Picture 3">
            <a:extLst>
              <a:ext uri="{FF2B5EF4-FFF2-40B4-BE49-F238E27FC236}">
                <a16:creationId xmlns:a16="http://schemas.microsoft.com/office/drawing/2014/main" id="{71A15403-39D3-483B-8616-D410D4C96AEA}"/>
              </a:ext>
            </a:extLst>
          </p:cNvPr>
          <p:cNvPicPr>
            <a:picLocks noChangeAspect="1"/>
          </p:cNvPicPr>
          <p:nvPr/>
        </p:nvPicPr>
        <p:blipFill>
          <a:blip r:embed="rId3"/>
          <a:stretch>
            <a:fillRect/>
          </a:stretch>
        </p:blipFill>
        <p:spPr>
          <a:xfrm>
            <a:off x="6289908" y="3437581"/>
            <a:ext cx="5367377" cy="2867046"/>
          </a:xfrm>
          <a:prstGeom prst="rect">
            <a:avLst/>
          </a:prstGeom>
        </p:spPr>
      </p:pic>
      <p:pic>
        <p:nvPicPr>
          <p:cNvPr id="7" name="Picture 6">
            <a:extLst>
              <a:ext uri="{FF2B5EF4-FFF2-40B4-BE49-F238E27FC236}">
                <a16:creationId xmlns:a16="http://schemas.microsoft.com/office/drawing/2014/main" id="{E07BC94E-CEB3-49B9-816E-79001B327FDF}"/>
              </a:ext>
            </a:extLst>
          </p:cNvPr>
          <p:cNvPicPr>
            <a:picLocks noChangeAspect="1"/>
          </p:cNvPicPr>
          <p:nvPr/>
        </p:nvPicPr>
        <p:blipFill>
          <a:blip r:embed="rId4"/>
          <a:stretch>
            <a:fillRect/>
          </a:stretch>
        </p:blipFill>
        <p:spPr>
          <a:xfrm>
            <a:off x="6198872" y="0"/>
            <a:ext cx="5329276" cy="2943247"/>
          </a:xfrm>
          <a:prstGeom prst="rect">
            <a:avLst/>
          </a:prstGeom>
        </p:spPr>
      </p:pic>
    </p:spTree>
    <p:extLst>
      <p:ext uri="{BB962C8B-B14F-4D97-AF65-F5344CB8AC3E}">
        <p14:creationId xmlns:p14="http://schemas.microsoft.com/office/powerpoint/2010/main" val="528445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8AD2-1101-49BE-893A-EDC35C6A5701}"/>
              </a:ext>
            </a:extLst>
          </p:cNvPr>
          <p:cNvSpPr>
            <a:spLocks noGrp="1"/>
          </p:cNvSpPr>
          <p:nvPr>
            <p:ph type="title"/>
          </p:nvPr>
        </p:nvSpPr>
        <p:spPr/>
        <p:txBody>
          <a:bodyPr/>
          <a:lstStyle/>
          <a:p>
            <a:r>
              <a:rPr lang="en-US" altLang="zh-CN" dirty="0"/>
              <a:t>New s</a:t>
            </a:r>
            <a:r>
              <a:rPr lang="en-US" dirty="0"/>
              <a:t>ampling strategy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F39C09-A45C-4268-B323-2A5B2C4977A7}"/>
                  </a:ext>
                </a:extLst>
              </p:cNvPr>
              <p:cNvSpPr>
                <a:spLocks noGrp="1"/>
              </p:cNvSpPr>
              <p:nvPr>
                <p:ph idx="1"/>
              </p:nvPr>
            </p:nvSpPr>
            <p:spPr/>
            <p:txBody>
              <a:bodyPr/>
              <a:lstStyle/>
              <a:p>
                <a:r>
                  <a:rPr lang="en-US" dirty="0"/>
                  <a:t>Fit </a:t>
                </a:r>
                <a14:m>
                  <m:oMath xmlns:m="http://schemas.openxmlformats.org/officeDocument/2006/math">
                    <m:r>
                      <a:rPr lang="en-US" b="0" i="1" smtClean="0">
                        <a:latin typeface="Cambria Math" panose="02040503050406030204" pitchFamily="18" charset="0"/>
                      </a:rPr>
                      <m:t>𝑁</m:t>
                    </m:r>
                  </m:oMath>
                </a14:m>
                <a:r>
                  <a:rPr lang="en-US" dirty="0"/>
                  <a:t> (node number) Gaussian distribution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𝑖</m:t>
                        </m:r>
                      </m:sub>
                    </m:sSub>
                  </m:oMath>
                </a14:m>
                <a:r>
                  <a:rPr lang="en-US" dirty="0"/>
                  <a:t> from each of </a:t>
                </a:r>
                <a14:m>
                  <m:oMath xmlns:m="http://schemas.openxmlformats.org/officeDocument/2006/math">
                    <m:r>
                      <a:rPr lang="en-US" b="0" i="1" smtClean="0">
                        <a:latin typeface="Cambria Math" panose="02040503050406030204" pitchFamily="18" charset="0"/>
                      </a:rPr>
                      <m:t>𝑁</m:t>
                    </m:r>
                  </m:oMath>
                </a14:m>
                <a:r>
                  <a:rPr lang="en-US" dirty="0"/>
                  <a:t> rows of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r>
                  <a:rPr lang="en-US" dirty="0"/>
                  <a:t>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oMath>
                </a14:m>
                <a:r>
                  <a:rPr lang="en-US" dirty="0"/>
                  <a:t> from the </a:t>
                </a:r>
                <a14:m>
                  <m:oMath xmlns:m="http://schemas.openxmlformats.org/officeDocument/2006/math">
                    <m:r>
                      <a:rPr lang="en-US" altLang="zh-CN" i="1">
                        <a:latin typeface="Cambria Math" panose="02040503050406030204" pitchFamily="18" charset="0"/>
                      </a:rPr>
                      <m:t>𝑁</m:t>
                    </m:r>
                    <m:r>
                      <a:rPr lang="en-US" altLang="zh-CN" b="0" i="0" smtClean="0">
                        <a:latin typeface="Cambria Math" panose="02040503050406030204" pitchFamily="18" charset="0"/>
                      </a:rPr>
                      <m:t> </m:t>
                    </m:r>
                  </m:oMath>
                </a14:m>
                <a:r>
                  <a:rPr lang="en-US" altLang="zh-CN" dirty="0"/>
                  <a:t>Gaussian distribution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𝒩</m:t>
                        </m:r>
                      </m:e>
                      <m:sub>
                        <m:r>
                          <a:rPr lang="en-US" altLang="zh-CN" i="1">
                            <a:latin typeface="Cambria Math" panose="02040503050406030204" pitchFamily="18" charset="0"/>
                            <a:ea typeface="Cambria Math" panose="02040503050406030204" pitchFamily="18" charset="0"/>
                          </a:rPr>
                          <m:t>𝑖</m:t>
                        </m:r>
                      </m:sub>
                    </m:sSub>
                  </m:oMath>
                </a14:m>
                <a:r>
                  <a:rPr lang="en-US" altLang="zh-CN" dirty="0"/>
                  <a:t>.</a:t>
                </a:r>
              </a:p>
              <a:p>
                <a:r>
                  <a:rPr lang="en-US" altLang="zh-CN" dirty="0"/>
                  <a:t>Concatenate the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b="0" i="1" smtClean="0">
                            <a:latin typeface="Cambria Math" panose="02040503050406030204" pitchFamily="18" charset="0"/>
                            <a:ea typeface="Cambria Math" panose="02040503050406030204" pitchFamily="18" charset="0"/>
                          </a:rPr>
                          <m:t>𝑖</m:t>
                        </m:r>
                      </m:sub>
                    </m:sSub>
                  </m:oMath>
                </a14:m>
                <a:r>
                  <a:rPr lang="en-US" dirty="0"/>
                  <a:t> by row to get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𝑧</m:t>
                        </m:r>
                      </m:e>
                      <m:sub>
                        <m:r>
                          <a:rPr lang="en-US" altLang="zh-CN" i="1">
                            <a:latin typeface="Cambria Math" panose="02040503050406030204" pitchFamily="18" charset="0"/>
                            <a:ea typeface="Cambria Math" panose="02040503050406030204" pitchFamily="18" charset="0"/>
                          </a:rPr>
                          <m:t>𝑠𝑎𝑚𝑝𝑙𝑒</m:t>
                        </m:r>
                      </m:sub>
                    </m:sSub>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0AF39C09-A45C-4268-B323-2A5B2C4977A7}"/>
                  </a:ext>
                </a:extLst>
              </p:cNvPr>
              <p:cNvSpPr>
                <a:spLocks noGrp="1" noRot="1" noChangeAspect="1" noMove="1" noResize="1" noEditPoints="1" noAdjustHandles="1" noChangeArrowheads="1" noChangeShapeType="1" noTextEdit="1"/>
              </p:cNvSpPr>
              <p:nvPr>
                <p:ph idx="1"/>
              </p:nvPr>
            </p:nvSpPr>
            <p:spPr>
              <a:blipFill>
                <a:blip r:embed="rId2"/>
                <a:stretch>
                  <a:fillRect l="-1043" t="-2381" r="-2087"/>
                </a:stretch>
              </a:blipFill>
            </p:spPr>
            <p:txBody>
              <a:bodyPr/>
              <a:lstStyle/>
              <a:p>
                <a:r>
                  <a:rPr lang="en-US">
                    <a:noFill/>
                  </a:rPr>
                  <a:t> </a:t>
                </a:r>
              </a:p>
            </p:txBody>
          </p:sp>
        </mc:Fallback>
      </mc:AlternateContent>
    </p:spTree>
    <p:extLst>
      <p:ext uri="{BB962C8B-B14F-4D97-AF65-F5344CB8AC3E}">
        <p14:creationId xmlns:p14="http://schemas.microsoft.com/office/powerpoint/2010/main" val="2317061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439B24-89EB-4004-B510-59391514FA7E}"/>
              </a:ext>
            </a:extLst>
          </p:cNvPr>
          <p:cNvPicPr>
            <a:picLocks noGrp="1" noChangeAspect="1"/>
          </p:cNvPicPr>
          <p:nvPr>
            <p:ph idx="1"/>
          </p:nvPr>
        </p:nvPicPr>
        <p:blipFill>
          <a:blip r:embed="rId2"/>
          <a:stretch>
            <a:fillRect/>
          </a:stretch>
        </p:blipFill>
        <p:spPr>
          <a:xfrm>
            <a:off x="921327" y="534381"/>
            <a:ext cx="5132866" cy="4857808"/>
          </a:xfrm>
        </p:spPr>
      </p:pic>
      <p:pic>
        <p:nvPicPr>
          <p:cNvPr id="7" name="Picture 6">
            <a:extLst>
              <a:ext uri="{FF2B5EF4-FFF2-40B4-BE49-F238E27FC236}">
                <a16:creationId xmlns:a16="http://schemas.microsoft.com/office/drawing/2014/main" id="{1D20067F-C393-417B-860C-213625B2B43C}"/>
              </a:ext>
            </a:extLst>
          </p:cNvPr>
          <p:cNvPicPr>
            <a:picLocks noChangeAspect="1"/>
          </p:cNvPicPr>
          <p:nvPr/>
        </p:nvPicPr>
        <p:blipFill>
          <a:blip r:embed="rId3"/>
          <a:stretch>
            <a:fillRect/>
          </a:stretch>
        </p:blipFill>
        <p:spPr>
          <a:xfrm>
            <a:off x="6137809" y="482138"/>
            <a:ext cx="5125863" cy="495438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E234AB-EEF1-410D-B694-E1D7D59E41DF}"/>
                  </a:ext>
                </a:extLst>
              </p:cNvPr>
              <p:cNvSpPr txBox="1"/>
              <p:nvPr/>
            </p:nvSpPr>
            <p:spPr>
              <a:xfrm>
                <a:off x="1102823"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0" name="TextBox 9">
                <a:extLst>
                  <a:ext uri="{FF2B5EF4-FFF2-40B4-BE49-F238E27FC236}">
                    <a16:creationId xmlns:a16="http://schemas.microsoft.com/office/drawing/2014/main" id="{E7E234AB-EEF1-410D-B694-E1D7D59E41DF}"/>
                  </a:ext>
                </a:extLst>
              </p:cNvPr>
              <p:cNvSpPr txBox="1">
                <a:spLocks noRot="1" noChangeAspect="1" noMove="1" noResize="1" noEditPoints="1" noAdjustHandles="1" noChangeArrowheads="1" noChangeShapeType="1" noTextEdit="1"/>
              </p:cNvSpPr>
              <p:nvPr/>
            </p:nvSpPr>
            <p:spPr>
              <a:xfrm>
                <a:off x="1102823" y="5613862"/>
                <a:ext cx="4868244" cy="646331"/>
              </a:xfrm>
              <a:prstGeom prst="rect">
                <a:avLst/>
              </a:prstGeom>
              <a:blipFill>
                <a:blip r:embed="rId4"/>
                <a:stretch>
                  <a:fillRect l="-1126"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A6BB52-910A-4215-987E-D6FD86B03A28}"/>
                  </a:ext>
                </a:extLst>
              </p:cNvPr>
              <p:cNvSpPr txBox="1"/>
              <p:nvPr/>
            </p:nvSpPr>
            <p:spPr>
              <a:xfrm>
                <a:off x="6266618" y="5613862"/>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1" name="TextBox 10">
                <a:extLst>
                  <a:ext uri="{FF2B5EF4-FFF2-40B4-BE49-F238E27FC236}">
                    <a16:creationId xmlns:a16="http://schemas.microsoft.com/office/drawing/2014/main" id="{47A6BB52-910A-4215-987E-D6FD86B03A28}"/>
                  </a:ext>
                </a:extLst>
              </p:cNvPr>
              <p:cNvSpPr txBox="1">
                <a:spLocks noRot="1" noChangeAspect="1" noMove="1" noResize="1" noEditPoints="1" noAdjustHandles="1" noChangeArrowheads="1" noChangeShapeType="1" noTextEdit="1"/>
              </p:cNvSpPr>
              <p:nvPr/>
            </p:nvSpPr>
            <p:spPr>
              <a:xfrm>
                <a:off x="6266618" y="5613862"/>
                <a:ext cx="4868244" cy="646331"/>
              </a:xfrm>
              <a:prstGeom prst="rect">
                <a:avLst/>
              </a:prstGeom>
              <a:blipFill>
                <a:blip r:embed="rId5"/>
                <a:stretch>
                  <a:fillRect l="-1126"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98068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B34298-7B2E-4108-8D22-A565657533CB}"/>
              </a:ext>
            </a:extLst>
          </p:cNvPr>
          <p:cNvPicPr>
            <a:picLocks noChangeAspect="1"/>
          </p:cNvPicPr>
          <p:nvPr/>
        </p:nvPicPr>
        <p:blipFill>
          <a:blip r:embed="rId2"/>
          <a:stretch>
            <a:fillRect/>
          </a:stretch>
        </p:blipFill>
        <p:spPr>
          <a:xfrm>
            <a:off x="1008938" y="325390"/>
            <a:ext cx="5219738" cy="5010187"/>
          </a:xfrm>
          <a:prstGeom prst="rect">
            <a:avLst/>
          </a:prstGeom>
        </p:spPr>
      </p:pic>
      <p:pic>
        <p:nvPicPr>
          <p:cNvPr id="10" name="Picture 9">
            <a:extLst>
              <a:ext uri="{FF2B5EF4-FFF2-40B4-BE49-F238E27FC236}">
                <a16:creationId xmlns:a16="http://schemas.microsoft.com/office/drawing/2014/main" id="{54D28EFF-9535-4B50-B5D2-B84521C6B7E7}"/>
              </a:ext>
            </a:extLst>
          </p:cNvPr>
          <p:cNvPicPr>
            <a:picLocks noChangeAspect="1"/>
          </p:cNvPicPr>
          <p:nvPr/>
        </p:nvPicPr>
        <p:blipFill>
          <a:blip r:embed="rId3"/>
          <a:stretch>
            <a:fillRect/>
          </a:stretch>
        </p:blipFill>
        <p:spPr>
          <a:xfrm>
            <a:off x="6377445" y="377778"/>
            <a:ext cx="5167350" cy="49577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5958AA-D0F1-4F4E-A057-8A471E566A74}"/>
                  </a:ext>
                </a:extLst>
              </p:cNvPr>
              <p:cNvSpPr txBox="1"/>
              <p:nvPr/>
            </p:nvSpPr>
            <p:spPr>
              <a:xfrm>
                <a:off x="1227756" y="5636029"/>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old sampling algorithm.</a:t>
                </a:r>
              </a:p>
            </p:txBody>
          </p:sp>
        </mc:Choice>
        <mc:Fallback xmlns="">
          <p:sp>
            <p:nvSpPr>
              <p:cNvPr id="11" name="TextBox 10">
                <a:extLst>
                  <a:ext uri="{FF2B5EF4-FFF2-40B4-BE49-F238E27FC236}">
                    <a16:creationId xmlns:a16="http://schemas.microsoft.com/office/drawing/2014/main" id="{8E5958AA-D0F1-4F4E-A057-8A471E566A74}"/>
                  </a:ext>
                </a:extLst>
              </p:cNvPr>
              <p:cNvSpPr txBox="1">
                <a:spLocks noRot="1" noChangeAspect="1" noMove="1" noResize="1" noEditPoints="1" noAdjustHandles="1" noChangeArrowheads="1" noChangeShapeType="1" noTextEdit="1"/>
              </p:cNvSpPr>
              <p:nvPr/>
            </p:nvSpPr>
            <p:spPr>
              <a:xfrm>
                <a:off x="1227756" y="5636029"/>
                <a:ext cx="4868244" cy="646331"/>
              </a:xfrm>
              <a:prstGeom prst="rect">
                <a:avLst/>
              </a:prstGeom>
              <a:blipFill>
                <a:blip r:embed="rId4"/>
                <a:stretch>
                  <a:fillRect l="-1001"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1D047-7FAA-42BA-BA55-330A046673EA}"/>
                  </a:ext>
                </a:extLst>
              </p:cNvPr>
              <p:cNvSpPr txBox="1"/>
              <p:nvPr/>
            </p:nvSpPr>
            <p:spPr>
              <a:xfrm>
                <a:off x="6526998" y="5636028"/>
                <a:ext cx="4868244" cy="646331"/>
              </a:xfrm>
              <a:prstGeom prst="rect">
                <a:avLst/>
              </a:prstGeom>
              <a:noFill/>
            </p:spPr>
            <p:txBody>
              <a:bodyPr wrap="square" rtlCol="0">
                <a:spAutoFit/>
              </a:bodyPr>
              <a:lstStyle/>
              <a:p>
                <a:r>
                  <a:rPr lang="en-US" dirty="0"/>
                  <a:t>Sampled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each nodes generated by the new sampling algorithm.</a:t>
                </a:r>
              </a:p>
            </p:txBody>
          </p:sp>
        </mc:Choice>
        <mc:Fallback xmlns="">
          <p:sp>
            <p:nvSpPr>
              <p:cNvPr id="12" name="TextBox 11">
                <a:extLst>
                  <a:ext uri="{FF2B5EF4-FFF2-40B4-BE49-F238E27FC236}">
                    <a16:creationId xmlns:a16="http://schemas.microsoft.com/office/drawing/2014/main" id="{D6D1D047-7FAA-42BA-BA55-330A046673EA}"/>
                  </a:ext>
                </a:extLst>
              </p:cNvPr>
              <p:cNvSpPr txBox="1">
                <a:spLocks noRot="1" noChangeAspect="1" noMove="1" noResize="1" noEditPoints="1" noAdjustHandles="1" noChangeArrowheads="1" noChangeShapeType="1" noTextEdit="1"/>
              </p:cNvSpPr>
              <p:nvPr/>
            </p:nvSpPr>
            <p:spPr>
              <a:xfrm>
                <a:off x="6526998" y="5636028"/>
                <a:ext cx="4868244" cy="646331"/>
              </a:xfrm>
              <a:prstGeom prst="rect">
                <a:avLst/>
              </a:prstGeom>
              <a:blipFill>
                <a:blip r:embed="rId5"/>
                <a:stretch>
                  <a:fillRect l="-1128"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457158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6B776C-8E38-48AF-8A28-25FB471CB052}"/>
              </a:ext>
            </a:extLst>
          </p:cNvPr>
          <p:cNvPicPr>
            <a:picLocks noChangeAspect="1"/>
          </p:cNvPicPr>
          <p:nvPr/>
        </p:nvPicPr>
        <p:blipFill>
          <a:blip r:embed="rId2"/>
          <a:stretch>
            <a:fillRect/>
          </a:stretch>
        </p:blipFill>
        <p:spPr>
          <a:xfrm>
            <a:off x="159284" y="1119448"/>
            <a:ext cx="5542960" cy="2755302"/>
          </a:xfrm>
          <a:prstGeom prst="rect">
            <a:avLst/>
          </a:prstGeom>
        </p:spPr>
      </p:pic>
      <p:pic>
        <p:nvPicPr>
          <p:cNvPr id="7" name="Picture 6">
            <a:extLst>
              <a:ext uri="{FF2B5EF4-FFF2-40B4-BE49-F238E27FC236}">
                <a16:creationId xmlns:a16="http://schemas.microsoft.com/office/drawing/2014/main" id="{6850D3A8-78B4-4460-8E90-7AC4CAF03089}"/>
              </a:ext>
            </a:extLst>
          </p:cNvPr>
          <p:cNvPicPr>
            <a:picLocks noChangeAspect="1"/>
          </p:cNvPicPr>
          <p:nvPr/>
        </p:nvPicPr>
        <p:blipFill>
          <a:blip r:embed="rId3"/>
          <a:stretch>
            <a:fillRect/>
          </a:stretch>
        </p:blipFill>
        <p:spPr>
          <a:xfrm>
            <a:off x="6561513" y="1119448"/>
            <a:ext cx="5471203" cy="2756809"/>
          </a:xfrm>
          <a:prstGeom prst="rect">
            <a:avLst/>
          </a:prstGeom>
        </p:spPr>
      </p:pic>
      <p:sp>
        <p:nvSpPr>
          <p:cNvPr id="8" name="TextBox 7">
            <a:extLst>
              <a:ext uri="{FF2B5EF4-FFF2-40B4-BE49-F238E27FC236}">
                <a16:creationId xmlns:a16="http://schemas.microsoft.com/office/drawing/2014/main" id="{33971F24-5D2E-4A08-A8F7-FC9C5110F50F}"/>
              </a:ext>
            </a:extLst>
          </p:cNvPr>
          <p:cNvSpPr txBox="1"/>
          <p:nvPr/>
        </p:nvSpPr>
        <p:spPr>
          <a:xfrm>
            <a:off x="496642" y="4339244"/>
            <a:ext cx="4868244" cy="646331"/>
          </a:xfrm>
          <a:prstGeom prst="rect">
            <a:avLst/>
          </a:prstGeom>
          <a:noFill/>
        </p:spPr>
        <p:txBody>
          <a:bodyPr wrap="square" rtlCol="0">
            <a:spAutoFit/>
          </a:bodyPr>
          <a:lstStyle/>
          <a:p>
            <a:r>
              <a:rPr lang="en-US" dirty="0"/>
              <a:t>The generated adjacency matrices by the old sampling algorithm.</a:t>
            </a:r>
          </a:p>
        </p:txBody>
      </p:sp>
      <p:sp>
        <p:nvSpPr>
          <p:cNvPr id="9" name="TextBox 8">
            <a:extLst>
              <a:ext uri="{FF2B5EF4-FFF2-40B4-BE49-F238E27FC236}">
                <a16:creationId xmlns:a16="http://schemas.microsoft.com/office/drawing/2014/main" id="{47685344-7263-4901-A875-7FEFEA395D26}"/>
              </a:ext>
            </a:extLst>
          </p:cNvPr>
          <p:cNvSpPr txBox="1"/>
          <p:nvPr/>
        </p:nvSpPr>
        <p:spPr>
          <a:xfrm>
            <a:off x="6783834" y="4339243"/>
            <a:ext cx="4868244" cy="646331"/>
          </a:xfrm>
          <a:prstGeom prst="rect">
            <a:avLst/>
          </a:prstGeom>
          <a:noFill/>
        </p:spPr>
        <p:txBody>
          <a:bodyPr wrap="square" rtlCol="0">
            <a:spAutoFit/>
          </a:bodyPr>
          <a:lstStyle/>
          <a:p>
            <a:r>
              <a:rPr lang="en-US" altLang="zh-CN" dirty="0"/>
              <a:t>The generated adjacency matrices by the new sampling algorithm.</a:t>
            </a:r>
          </a:p>
        </p:txBody>
      </p:sp>
    </p:spTree>
    <p:extLst>
      <p:ext uri="{BB962C8B-B14F-4D97-AF65-F5344CB8AC3E}">
        <p14:creationId xmlns:p14="http://schemas.microsoft.com/office/powerpoint/2010/main" val="138091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ipfdata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a:bodyPr>
          <a:lstStyle/>
          <a:p>
            <a:r>
              <a:rPr lang="en-US" altLang="zh-CN" dirty="0"/>
              <a:t>Input: 30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4" name="Picture 3">
            <a:extLst>
              <a:ext uri="{FF2B5EF4-FFF2-40B4-BE49-F238E27FC236}">
                <a16:creationId xmlns:a16="http://schemas.microsoft.com/office/drawing/2014/main" id="{591D5A85-18F7-418D-AFD0-B76254A50E79}"/>
              </a:ext>
            </a:extLst>
          </p:cNvPr>
          <p:cNvPicPr>
            <a:picLocks noChangeAspect="1"/>
          </p:cNvPicPr>
          <p:nvPr/>
        </p:nvPicPr>
        <p:blipFill>
          <a:blip r:embed="rId2"/>
          <a:stretch>
            <a:fillRect/>
          </a:stretch>
        </p:blipFill>
        <p:spPr>
          <a:xfrm>
            <a:off x="6049955" y="1782422"/>
            <a:ext cx="4947457" cy="4710453"/>
          </a:xfrm>
          <a:prstGeom prst="rect">
            <a:avLst/>
          </a:prstGeom>
        </p:spPr>
      </p:pic>
    </p:spTree>
    <p:extLst>
      <p:ext uri="{BB962C8B-B14F-4D97-AF65-F5344CB8AC3E}">
        <p14:creationId xmlns:p14="http://schemas.microsoft.com/office/powerpoint/2010/main" val="3125800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 shelf, keyboard, square&#10;&#10;Description automatically generated">
            <a:extLst>
              <a:ext uri="{FF2B5EF4-FFF2-40B4-BE49-F238E27FC236}">
                <a16:creationId xmlns:a16="http://schemas.microsoft.com/office/drawing/2014/main" id="{BEFBE906-66AE-415A-B430-AFE2CC681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25" y="376083"/>
            <a:ext cx="6383620" cy="610583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3"/>
                <a:stretch>
                  <a:fillRect t="-252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19630EA-1D7A-4C42-A7C8-F3F1C74DFC78}"/>
              </a:ext>
            </a:extLst>
          </p:cNvPr>
          <p:cNvPicPr>
            <a:picLocks noChangeAspect="1"/>
          </p:cNvPicPr>
          <p:nvPr/>
        </p:nvPicPr>
        <p:blipFill>
          <a:blip r:embed="rId4"/>
          <a:stretch>
            <a:fillRect/>
          </a:stretch>
        </p:blipFill>
        <p:spPr>
          <a:xfrm>
            <a:off x="6944773" y="1468984"/>
            <a:ext cx="5125818" cy="4738256"/>
          </a:xfrm>
          <a:prstGeom prst="rect">
            <a:avLst/>
          </a:prstGeom>
        </p:spPr>
      </p:pic>
    </p:spTree>
    <p:extLst>
      <p:ext uri="{BB962C8B-B14F-4D97-AF65-F5344CB8AC3E}">
        <p14:creationId xmlns:p14="http://schemas.microsoft.com/office/powerpoint/2010/main" val="189692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en-US" altLang="zh-CN" b="0" i="1" smtClean="0">
                        <a:latin typeface="Cambria Math" panose="02040503050406030204" pitchFamily="18" charset="0"/>
                      </a:rPr>
                      <m:t>𝑧</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C2A7CFB-16AF-4F76-A956-BB678BD6DB5E}"/>
              </a:ext>
            </a:extLst>
          </p:cNvPr>
          <p:cNvPicPr>
            <a:picLocks noChangeAspect="1"/>
          </p:cNvPicPr>
          <p:nvPr/>
        </p:nvPicPr>
        <p:blipFill>
          <a:blip r:embed="rId3"/>
          <a:stretch>
            <a:fillRect/>
          </a:stretch>
        </p:blipFill>
        <p:spPr>
          <a:xfrm>
            <a:off x="7204861" y="1784576"/>
            <a:ext cx="4761031" cy="4422663"/>
          </a:xfrm>
          <a:prstGeom prst="rect">
            <a:avLst/>
          </a:prstGeom>
        </p:spPr>
      </p:pic>
      <p:pic>
        <p:nvPicPr>
          <p:cNvPr id="7" name="Picture 6">
            <a:extLst>
              <a:ext uri="{FF2B5EF4-FFF2-40B4-BE49-F238E27FC236}">
                <a16:creationId xmlns:a16="http://schemas.microsoft.com/office/drawing/2014/main" id="{7AF0CE14-2D2F-4C3F-BBAA-40774F43324E}"/>
              </a:ext>
            </a:extLst>
          </p:cNvPr>
          <p:cNvPicPr>
            <a:picLocks noChangeAspect="1"/>
          </p:cNvPicPr>
          <p:nvPr/>
        </p:nvPicPr>
        <p:blipFill>
          <a:blip r:embed="rId4"/>
          <a:stretch>
            <a:fillRect/>
          </a:stretch>
        </p:blipFill>
        <p:spPr>
          <a:xfrm>
            <a:off x="782508" y="569019"/>
            <a:ext cx="5773463" cy="5684516"/>
          </a:xfrm>
          <a:prstGeom prst="rect">
            <a:avLst/>
          </a:prstGeom>
        </p:spPr>
      </p:pic>
    </p:spTree>
    <p:extLst>
      <p:ext uri="{BB962C8B-B14F-4D97-AF65-F5344CB8AC3E}">
        <p14:creationId xmlns:p14="http://schemas.microsoft.com/office/powerpoint/2010/main" val="375706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82DD0C-7D3F-48EE-938D-9004ED50C2B9}"/>
              </a:ext>
            </a:extLst>
          </p:cNvPr>
          <p:cNvPicPr>
            <a:picLocks noChangeAspect="1"/>
          </p:cNvPicPr>
          <p:nvPr/>
        </p:nvPicPr>
        <p:blipFill>
          <a:blip r:embed="rId2"/>
          <a:stretch>
            <a:fillRect/>
          </a:stretch>
        </p:blipFill>
        <p:spPr>
          <a:xfrm>
            <a:off x="5857702" y="271414"/>
            <a:ext cx="5026430" cy="2677996"/>
          </a:xfrm>
          <a:prstGeom prst="rect">
            <a:avLst/>
          </a:prstGeom>
        </p:spPr>
      </p:pic>
      <p:pic>
        <p:nvPicPr>
          <p:cNvPr id="11" name="Picture 10">
            <a:extLst>
              <a:ext uri="{FF2B5EF4-FFF2-40B4-BE49-F238E27FC236}">
                <a16:creationId xmlns:a16="http://schemas.microsoft.com/office/drawing/2014/main" id="{332A3414-6E48-40E1-90F1-12DE6064ABC0}"/>
              </a:ext>
            </a:extLst>
          </p:cNvPr>
          <p:cNvPicPr>
            <a:picLocks noChangeAspect="1"/>
          </p:cNvPicPr>
          <p:nvPr/>
        </p:nvPicPr>
        <p:blipFill>
          <a:blip r:embed="rId3"/>
          <a:stretch>
            <a:fillRect/>
          </a:stretch>
        </p:blipFill>
        <p:spPr>
          <a:xfrm>
            <a:off x="341882" y="406640"/>
            <a:ext cx="4947457" cy="4710453"/>
          </a:xfrm>
          <a:prstGeom prst="rect">
            <a:avLst/>
          </a:prstGeom>
        </p:spPr>
      </p:pic>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pic>
        <p:nvPicPr>
          <p:cNvPr id="15" name="Picture 14">
            <a:extLst>
              <a:ext uri="{FF2B5EF4-FFF2-40B4-BE49-F238E27FC236}">
                <a16:creationId xmlns:a16="http://schemas.microsoft.com/office/drawing/2014/main" id="{9ACABD94-3709-4A88-BDA5-3F687D369950}"/>
              </a:ext>
            </a:extLst>
          </p:cNvPr>
          <p:cNvPicPr>
            <a:picLocks noChangeAspect="1"/>
          </p:cNvPicPr>
          <p:nvPr/>
        </p:nvPicPr>
        <p:blipFill>
          <a:blip r:embed="rId4"/>
          <a:stretch>
            <a:fillRect/>
          </a:stretch>
        </p:blipFill>
        <p:spPr>
          <a:xfrm>
            <a:off x="5860306" y="3516392"/>
            <a:ext cx="5023826" cy="2640418"/>
          </a:xfrm>
          <a:prstGeom prst="rect">
            <a:avLst/>
          </a:prstGeom>
        </p:spPr>
      </p:pic>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spTree>
    <p:extLst>
      <p:ext uri="{BB962C8B-B14F-4D97-AF65-F5344CB8AC3E}">
        <p14:creationId xmlns:p14="http://schemas.microsoft.com/office/powerpoint/2010/main" val="120402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664B0F-EBFF-456C-A879-AA5D32908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8" y="0"/>
            <a:ext cx="7194477" cy="6858000"/>
          </a:xfrm>
          <a:prstGeom prst="rect">
            <a:avLst/>
          </a:prstGeom>
        </p:spPr>
      </p:pic>
      <p:pic>
        <p:nvPicPr>
          <p:cNvPr id="11" name="Picture 10">
            <a:extLst>
              <a:ext uri="{FF2B5EF4-FFF2-40B4-BE49-F238E27FC236}">
                <a16:creationId xmlns:a16="http://schemas.microsoft.com/office/drawing/2014/main" id="{A83B302A-8023-4FE6-8FAB-2D780A0D1DE3}"/>
              </a:ext>
            </a:extLst>
          </p:cNvPr>
          <p:cNvPicPr>
            <a:picLocks noChangeAspect="1"/>
          </p:cNvPicPr>
          <p:nvPr/>
        </p:nvPicPr>
        <p:blipFill>
          <a:blip r:embed="rId3"/>
          <a:stretch>
            <a:fillRect/>
          </a:stretch>
        </p:blipFill>
        <p:spPr>
          <a:xfrm>
            <a:off x="7383338" y="6088169"/>
            <a:ext cx="3389956" cy="769831"/>
          </a:xfrm>
          <a:prstGeom prst="rect">
            <a:avLst/>
          </a:prstGeom>
        </p:spPr>
      </p:pic>
    </p:spTree>
    <p:extLst>
      <p:ext uri="{BB962C8B-B14F-4D97-AF65-F5344CB8AC3E}">
        <p14:creationId xmlns:p14="http://schemas.microsoft.com/office/powerpoint/2010/main" val="744336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array([0.65, 0.67, 0.59, 0.67, 0.61, 0.67, 0.69, 0.7 , 0.68, 0.67, 0.47, 0.69, 0.51, 0.68, 0.62, 0.54, 0.68, 0.7 , 0.7 , 0.6 , 0.56, 0.59, 0.52, 0.7 , 0.52, 0.62, 0.58, 0.6 , 0.62, 0.57, 0.59, 0.54, 0.55, 0.66, 0.58, 0.67, 0.47, 0.32])</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array([0.6 , 0.7 , 0.4 , 0.74, 0.51, 0.74, 0.8 , 0.86, 0.8 , 0.74, 0.28, 0.76, 0.35, 0.77, 0.7 , 0.51, 0.76, 0.83, 0.83, 0.63, 0.38, 0.49, 0.36, 0.83, 0.41, 0.71, 0.45, 0.64, 0.48, 0.46, 0.47, 0.39, 0.44, 0.7 , 0.56, 0.8 , 0.3 , 0.1 ])</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array([-0.06, 0.04, -0.19, 0.06, -0.1 , 0.07, 0.12, 0.16, 0.11, 0.06, -0.19, 0.07, -0.15, 0.1 , 0.09, -0.03, 0.08, 0.13, 0.12, 0.03, -0.18, -0.1 , -0.16, 0.13, -0.11, 0.09, -0.13, 0.04, -0.14, -0.11, -0.12, -0.15, -0.11, 0.04, -0.02, 0.13, -0.17, -0.21])</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3854946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ACF6-3FD3-47CA-A0FC-FEDFFB3B6AF4}"/>
              </a:ext>
            </a:extLst>
          </p:cNvPr>
          <p:cNvSpPr>
            <a:spLocks noGrp="1"/>
          </p:cNvSpPr>
          <p:nvPr>
            <p:ph type="title"/>
          </p:nvPr>
        </p:nvSpPr>
        <p:spPr/>
        <p:txBody>
          <a:bodyPr/>
          <a:lstStyle/>
          <a:p>
            <a:r>
              <a:rPr lang="en-US" dirty="0"/>
              <a:t>VGAE model for </a:t>
            </a:r>
            <a:r>
              <a:rPr lang="en-US" dirty="0" err="1"/>
              <a:t>ctrldata</a:t>
            </a:r>
            <a:endParaRPr lang="en-US" dirty="0"/>
          </a:p>
        </p:txBody>
      </p:sp>
      <p:sp>
        <p:nvSpPr>
          <p:cNvPr id="3" name="Content Placeholder 2">
            <a:extLst>
              <a:ext uri="{FF2B5EF4-FFF2-40B4-BE49-F238E27FC236}">
                <a16:creationId xmlns:a16="http://schemas.microsoft.com/office/drawing/2014/main" id="{28D0600A-D6AC-44ED-8287-D5C16F989AC2}"/>
              </a:ext>
            </a:extLst>
          </p:cNvPr>
          <p:cNvSpPr>
            <a:spLocks noGrp="1"/>
          </p:cNvSpPr>
          <p:nvPr>
            <p:ph idx="1"/>
          </p:nvPr>
        </p:nvSpPr>
        <p:spPr>
          <a:xfrm>
            <a:off x="838200" y="1825625"/>
            <a:ext cx="4947458" cy="4351338"/>
          </a:xfrm>
        </p:spPr>
        <p:txBody>
          <a:bodyPr>
            <a:normAutofit/>
          </a:bodyPr>
          <a:lstStyle/>
          <a:p>
            <a:r>
              <a:rPr lang="en-US" altLang="zh-CN" dirty="0"/>
              <a:t>Input: 28 graphs with 38 nodes</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pic>
        <p:nvPicPr>
          <p:cNvPr id="6" name="Picture 5">
            <a:extLst>
              <a:ext uri="{FF2B5EF4-FFF2-40B4-BE49-F238E27FC236}">
                <a16:creationId xmlns:a16="http://schemas.microsoft.com/office/drawing/2014/main" id="{615CB62C-6632-4FE5-9E6F-3E20DC54DD8A}"/>
              </a:ext>
            </a:extLst>
          </p:cNvPr>
          <p:cNvPicPr>
            <a:picLocks noChangeAspect="1"/>
          </p:cNvPicPr>
          <p:nvPr/>
        </p:nvPicPr>
        <p:blipFill>
          <a:blip r:embed="rId2"/>
          <a:stretch>
            <a:fillRect/>
          </a:stretch>
        </p:blipFill>
        <p:spPr>
          <a:xfrm>
            <a:off x="5810209" y="1430637"/>
            <a:ext cx="5543591" cy="4972086"/>
          </a:xfrm>
          <a:prstGeom prst="rect">
            <a:avLst/>
          </a:prstGeom>
        </p:spPr>
      </p:pic>
    </p:spTree>
    <p:extLst>
      <p:ext uri="{BB962C8B-B14F-4D97-AF65-F5344CB8AC3E}">
        <p14:creationId xmlns:p14="http://schemas.microsoft.com/office/powerpoint/2010/main" val="3884629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input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1C6C21E-A81A-4865-B548-CEC4EA06F74E}"/>
              </a:ext>
            </a:extLst>
          </p:cNvPr>
          <p:cNvPicPr>
            <a:picLocks noChangeAspect="1"/>
          </p:cNvPicPr>
          <p:nvPr/>
        </p:nvPicPr>
        <p:blipFill>
          <a:blip r:embed="rId3"/>
          <a:stretch>
            <a:fillRect/>
          </a:stretch>
        </p:blipFill>
        <p:spPr>
          <a:xfrm>
            <a:off x="379632" y="1184551"/>
            <a:ext cx="6654321" cy="3875127"/>
          </a:xfrm>
          <a:prstGeom prst="rect">
            <a:avLst/>
          </a:prstGeom>
        </p:spPr>
      </p:pic>
      <p:pic>
        <p:nvPicPr>
          <p:cNvPr id="7" name="Picture 6">
            <a:extLst>
              <a:ext uri="{FF2B5EF4-FFF2-40B4-BE49-F238E27FC236}">
                <a16:creationId xmlns:a16="http://schemas.microsoft.com/office/drawing/2014/main" id="{2B113963-65B7-42B8-9D92-A5B40A854DEB}"/>
              </a:ext>
            </a:extLst>
          </p:cNvPr>
          <p:cNvPicPr>
            <a:picLocks noChangeAspect="1"/>
          </p:cNvPicPr>
          <p:nvPr/>
        </p:nvPicPr>
        <p:blipFill>
          <a:blip r:embed="rId4"/>
          <a:stretch>
            <a:fillRect/>
          </a:stretch>
        </p:blipFill>
        <p:spPr>
          <a:xfrm>
            <a:off x="7033953" y="1584959"/>
            <a:ext cx="4611722" cy="4300452"/>
          </a:xfrm>
          <a:prstGeom prst="rect">
            <a:avLst/>
          </a:prstGeom>
        </p:spPr>
      </p:pic>
    </p:spTree>
    <p:extLst>
      <p:ext uri="{BB962C8B-B14F-4D97-AF65-F5344CB8AC3E}">
        <p14:creationId xmlns:p14="http://schemas.microsoft.com/office/powerpoint/2010/main" val="3672617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DD22F3-4D47-4C8E-99FB-B2BCB40BBBB0}"/>
                  </a:ext>
                </a:extLst>
              </p:cNvPr>
              <p:cNvSpPr>
                <a:spLocks noGrp="1"/>
              </p:cNvSpPr>
              <p:nvPr>
                <p:ph idx="1"/>
              </p:nvPr>
            </p:nvSpPr>
            <p:spPr>
              <a:xfrm>
                <a:off x="7033953" y="650760"/>
                <a:ext cx="4947458" cy="4351338"/>
              </a:xfrm>
            </p:spPr>
            <p:txBody>
              <a:bodyPr/>
              <a:lstStyle/>
              <a:p>
                <a14:m>
                  <m:oMath xmlns:m="http://schemas.openxmlformats.org/officeDocument/2006/math">
                    <m:r>
                      <a:rPr lang="zh-CN" altLang="en-US" i="1" smtClean="0">
                        <a:latin typeface="Cambria Math" panose="02040503050406030204" pitchFamily="18" charset="0"/>
                      </a:rPr>
                      <m:t>𝜇</m:t>
                    </m:r>
                  </m:oMath>
                </a14:m>
                <a:r>
                  <a:rPr lang="en-US" altLang="zh-CN" dirty="0"/>
                  <a:t> of each node in the generated data</a:t>
                </a:r>
              </a:p>
            </p:txBody>
          </p:sp>
        </mc:Choice>
        <mc:Fallback xmlns="">
          <p:sp>
            <p:nvSpPr>
              <p:cNvPr id="6" name="Content Placeholder 2">
                <a:extLst>
                  <a:ext uri="{FF2B5EF4-FFF2-40B4-BE49-F238E27FC236}">
                    <a16:creationId xmlns:a16="http://schemas.microsoft.com/office/drawing/2014/main" id="{9EDD22F3-4D47-4C8E-99FB-B2BCB40BBBB0}"/>
                  </a:ext>
                </a:extLst>
              </p:cNvPr>
              <p:cNvSpPr>
                <a:spLocks noGrp="1" noRot="1" noChangeAspect="1" noMove="1" noResize="1" noEditPoints="1" noAdjustHandles="1" noChangeArrowheads="1" noChangeShapeType="1" noTextEdit="1"/>
              </p:cNvSpPr>
              <p:nvPr>
                <p:ph idx="1"/>
              </p:nvPr>
            </p:nvSpPr>
            <p:spPr>
              <a:xfrm>
                <a:off x="7033953" y="650760"/>
                <a:ext cx="4947458" cy="4351338"/>
              </a:xfrm>
              <a:blipFill>
                <a:blip r:embed="rId2"/>
                <a:stretch>
                  <a:fillRect t="-25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003D2F-1379-481E-9887-FBD1D413DB7E}"/>
              </a:ext>
            </a:extLst>
          </p:cNvPr>
          <p:cNvPicPr>
            <a:picLocks noChangeAspect="1"/>
          </p:cNvPicPr>
          <p:nvPr/>
        </p:nvPicPr>
        <p:blipFill>
          <a:blip r:embed="rId3"/>
          <a:stretch>
            <a:fillRect/>
          </a:stretch>
        </p:blipFill>
        <p:spPr>
          <a:xfrm>
            <a:off x="801553" y="650760"/>
            <a:ext cx="5706363" cy="5528367"/>
          </a:xfrm>
          <a:prstGeom prst="rect">
            <a:avLst/>
          </a:prstGeom>
        </p:spPr>
      </p:pic>
      <p:pic>
        <p:nvPicPr>
          <p:cNvPr id="8" name="Picture 7">
            <a:extLst>
              <a:ext uri="{FF2B5EF4-FFF2-40B4-BE49-F238E27FC236}">
                <a16:creationId xmlns:a16="http://schemas.microsoft.com/office/drawing/2014/main" id="{61AD187E-72EB-49DE-BDB7-D1919C101A4C}"/>
              </a:ext>
            </a:extLst>
          </p:cNvPr>
          <p:cNvPicPr>
            <a:picLocks noChangeAspect="1"/>
          </p:cNvPicPr>
          <p:nvPr/>
        </p:nvPicPr>
        <p:blipFill>
          <a:blip r:embed="rId4"/>
          <a:stretch>
            <a:fillRect/>
          </a:stretch>
        </p:blipFill>
        <p:spPr>
          <a:xfrm>
            <a:off x="6712378" y="1532684"/>
            <a:ext cx="5129250" cy="5033999"/>
          </a:xfrm>
          <a:prstGeom prst="rect">
            <a:avLst/>
          </a:prstGeom>
        </p:spPr>
      </p:pic>
    </p:spTree>
    <p:extLst>
      <p:ext uri="{BB962C8B-B14F-4D97-AF65-F5344CB8AC3E}">
        <p14:creationId xmlns:p14="http://schemas.microsoft.com/office/powerpoint/2010/main" val="4216653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604AC2-65B5-4921-9B37-342D870E8247}"/>
              </a:ext>
            </a:extLst>
          </p:cNvPr>
          <p:cNvSpPr txBox="1"/>
          <p:nvPr/>
        </p:nvSpPr>
        <p:spPr>
          <a:xfrm>
            <a:off x="1197033" y="5436523"/>
            <a:ext cx="2760692" cy="369332"/>
          </a:xfrm>
          <a:prstGeom prst="rect">
            <a:avLst/>
          </a:prstGeom>
          <a:noFill/>
        </p:spPr>
        <p:txBody>
          <a:bodyPr wrap="none" rtlCol="0">
            <a:spAutoFit/>
          </a:bodyPr>
          <a:lstStyle/>
          <a:p>
            <a:r>
              <a:rPr lang="en-US" dirty="0"/>
              <a:t>Input </a:t>
            </a:r>
            <a:r>
              <a:rPr lang="en-US" dirty="0" err="1"/>
              <a:t>adjancency</a:t>
            </a:r>
            <a:r>
              <a:rPr lang="en-US" dirty="0"/>
              <a:t> matrices</a:t>
            </a:r>
          </a:p>
        </p:txBody>
      </p:sp>
      <p:sp>
        <p:nvSpPr>
          <p:cNvPr id="13" name="TextBox 12">
            <a:extLst>
              <a:ext uri="{FF2B5EF4-FFF2-40B4-BE49-F238E27FC236}">
                <a16:creationId xmlns:a16="http://schemas.microsoft.com/office/drawing/2014/main" id="{77EECEC7-C326-4849-AA6E-CF2C7A166585}"/>
              </a:ext>
            </a:extLst>
          </p:cNvPr>
          <p:cNvSpPr txBox="1"/>
          <p:nvPr/>
        </p:nvSpPr>
        <p:spPr>
          <a:xfrm>
            <a:off x="6786285" y="3059668"/>
            <a:ext cx="3281668" cy="369332"/>
          </a:xfrm>
          <a:prstGeom prst="rect">
            <a:avLst/>
          </a:prstGeom>
          <a:noFill/>
        </p:spPr>
        <p:txBody>
          <a:bodyPr wrap="none" rtlCol="0">
            <a:spAutoFit/>
          </a:bodyPr>
          <a:lstStyle/>
          <a:p>
            <a:r>
              <a:rPr lang="en-US" dirty="0"/>
              <a:t>Generated </a:t>
            </a:r>
            <a:r>
              <a:rPr lang="en-US" dirty="0" err="1"/>
              <a:t>adjancency</a:t>
            </a:r>
            <a:r>
              <a:rPr lang="en-US" dirty="0"/>
              <a:t> matrices</a:t>
            </a:r>
          </a:p>
        </p:txBody>
      </p:sp>
      <p:sp>
        <p:nvSpPr>
          <p:cNvPr id="16" name="TextBox 15">
            <a:extLst>
              <a:ext uri="{FF2B5EF4-FFF2-40B4-BE49-F238E27FC236}">
                <a16:creationId xmlns:a16="http://schemas.microsoft.com/office/drawing/2014/main" id="{278DA1E8-9F38-4B0E-B1D2-0AEF4D8B5392}"/>
              </a:ext>
            </a:extLst>
          </p:cNvPr>
          <p:cNvSpPr txBox="1"/>
          <p:nvPr/>
        </p:nvSpPr>
        <p:spPr>
          <a:xfrm>
            <a:off x="5955013" y="6244202"/>
            <a:ext cx="5171609" cy="369332"/>
          </a:xfrm>
          <a:prstGeom prst="rect">
            <a:avLst/>
          </a:prstGeom>
          <a:noFill/>
        </p:spPr>
        <p:txBody>
          <a:bodyPr wrap="none" rtlCol="0">
            <a:spAutoFit/>
          </a:bodyPr>
          <a:lstStyle/>
          <a:p>
            <a:r>
              <a:rPr lang="en-US" dirty="0"/>
              <a:t>Generated </a:t>
            </a:r>
            <a:r>
              <a:rPr lang="en-US" dirty="0" err="1"/>
              <a:t>adjancency</a:t>
            </a:r>
            <a:r>
              <a:rPr lang="en-US" dirty="0"/>
              <a:t> matrices (</a:t>
            </a:r>
            <a:r>
              <a:rPr lang="en-US" altLang="zh-CN" dirty="0" err="1"/>
              <a:t>filter_value</a:t>
            </a:r>
            <a:r>
              <a:rPr lang="en-US" altLang="zh-CN" dirty="0"/>
              <a:t> = 0.5)</a:t>
            </a:r>
            <a:endParaRPr lang="en-US" dirty="0"/>
          </a:p>
        </p:txBody>
      </p:sp>
      <p:pic>
        <p:nvPicPr>
          <p:cNvPr id="9" name="Picture 8">
            <a:extLst>
              <a:ext uri="{FF2B5EF4-FFF2-40B4-BE49-F238E27FC236}">
                <a16:creationId xmlns:a16="http://schemas.microsoft.com/office/drawing/2014/main" id="{D32A1848-BDED-4162-A8CA-D249857C8074}"/>
              </a:ext>
            </a:extLst>
          </p:cNvPr>
          <p:cNvPicPr>
            <a:picLocks noChangeAspect="1"/>
          </p:cNvPicPr>
          <p:nvPr/>
        </p:nvPicPr>
        <p:blipFill>
          <a:blip r:embed="rId2"/>
          <a:stretch>
            <a:fillRect/>
          </a:stretch>
        </p:blipFill>
        <p:spPr>
          <a:xfrm>
            <a:off x="85510" y="271414"/>
            <a:ext cx="5543591" cy="4972086"/>
          </a:xfrm>
          <a:prstGeom prst="rect">
            <a:avLst/>
          </a:prstGeom>
        </p:spPr>
      </p:pic>
      <p:pic>
        <p:nvPicPr>
          <p:cNvPr id="3" name="Picture 2">
            <a:extLst>
              <a:ext uri="{FF2B5EF4-FFF2-40B4-BE49-F238E27FC236}">
                <a16:creationId xmlns:a16="http://schemas.microsoft.com/office/drawing/2014/main" id="{3C15E1FB-7B36-47E8-99AC-50A5B64AD4B2}"/>
              </a:ext>
            </a:extLst>
          </p:cNvPr>
          <p:cNvPicPr>
            <a:picLocks noChangeAspect="1"/>
          </p:cNvPicPr>
          <p:nvPr/>
        </p:nvPicPr>
        <p:blipFill>
          <a:blip r:embed="rId3"/>
          <a:stretch>
            <a:fillRect/>
          </a:stretch>
        </p:blipFill>
        <p:spPr>
          <a:xfrm>
            <a:off x="5802108" y="149759"/>
            <a:ext cx="5324514" cy="2909909"/>
          </a:xfrm>
          <a:prstGeom prst="rect">
            <a:avLst/>
          </a:prstGeom>
        </p:spPr>
      </p:pic>
      <p:pic>
        <p:nvPicPr>
          <p:cNvPr id="5" name="Picture 4">
            <a:extLst>
              <a:ext uri="{FF2B5EF4-FFF2-40B4-BE49-F238E27FC236}">
                <a16:creationId xmlns:a16="http://schemas.microsoft.com/office/drawing/2014/main" id="{22B613D8-1C0B-4949-89B7-47A82B5F9E99}"/>
              </a:ext>
            </a:extLst>
          </p:cNvPr>
          <p:cNvPicPr>
            <a:picLocks noChangeAspect="1"/>
          </p:cNvPicPr>
          <p:nvPr/>
        </p:nvPicPr>
        <p:blipFill>
          <a:blip r:embed="rId4"/>
          <a:stretch>
            <a:fillRect/>
          </a:stretch>
        </p:blipFill>
        <p:spPr>
          <a:xfrm>
            <a:off x="5847603" y="3424238"/>
            <a:ext cx="5386427" cy="2914671"/>
          </a:xfrm>
          <a:prstGeom prst="rect">
            <a:avLst/>
          </a:prstGeom>
        </p:spPr>
      </p:pic>
    </p:spTree>
    <p:extLst>
      <p:ext uri="{BB962C8B-B14F-4D97-AF65-F5344CB8AC3E}">
        <p14:creationId xmlns:p14="http://schemas.microsoft.com/office/powerpoint/2010/main" val="3385236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E2A6568-A574-423A-AD7F-519FC58616C2}"/>
              </a:ext>
            </a:extLst>
          </p:cNvPr>
          <p:cNvSpPr txBox="1"/>
          <p:nvPr/>
        </p:nvSpPr>
        <p:spPr>
          <a:xfrm>
            <a:off x="404553" y="2902333"/>
            <a:ext cx="10379825"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array([0.55, 0.56, 0.46, 0.58, 0.5 , 0.58, 0.59, 0.48, 0.54, 0.55, 0.3 , 0.51, 0.39, 0.58, 0.58, 0.41, 0.45, 0.59, 0.52, 0.48, 0.44, 0.47, 0.37, 0.46, 0.4 , 0.34, 0.44, 0.4 , 0.43, 0.32, 0.42, 0.22, 0.38, 0.35, 0.31, 0.2 , 0.23, 0.29])</a:t>
            </a:r>
            <a:endParaRPr lang="en-US" dirty="0"/>
          </a:p>
        </p:txBody>
      </p:sp>
      <p:sp>
        <p:nvSpPr>
          <p:cNvPr id="14" name="TextBox 13">
            <a:extLst>
              <a:ext uri="{FF2B5EF4-FFF2-40B4-BE49-F238E27FC236}">
                <a16:creationId xmlns:a16="http://schemas.microsoft.com/office/drawing/2014/main" id="{7517598C-7D7E-4137-838E-2838463A6B37}"/>
              </a:ext>
            </a:extLst>
          </p:cNvPr>
          <p:cNvSpPr txBox="1"/>
          <p:nvPr/>
        </p:nvSpPr>
        <p:spPr>
          <a:xfrm>
            <a:off x="404553" y="957132"/>
            <a:ext cx="10462952"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array([0.5 , 0.5 , 0.27, 0.55, 0.34, 0.55, 0.6 , 0.44, 0.49, 0.49, 0.2 , 0.5 , 0.24, 0.61, 0.62, 0.34, 0.49, 0.62, 0.52, 0.41, 0.29, 0.3 , 0.19, 0.42, 0.25, 0.24, 0.26, 0.28, 0.25, 0.16, 0.27, 0.06, 0.25, 0.23, 0.16, 0. , 0.06, 0.17])</a:t>
            </a:r>
            <a:endParaRPr lang="en-US" dirty="0"/>
          </a:p>
        </p:txBody>
      </p:sp>
      <p:sp>
        <p:nvSpPr>
          <p:cNvPr id="16" name="TextBox 15">
            <a:extLst>
              <a:ext uri="{FF2B5EF4-FFF2-40B4-BE49-F238E27FC236}">
                <a16:creationId xmlns:a16="http://schemas.microsoft.com/office/drawing/2014/main" id="{0B56919F-12B4-414D-BC15-5FDBCDB6B753}"/>
              </a:ext>
            </a:extLst>
          </p:cNvPr>
          <p:cNvSpPr txBox="1"/>
          <p:nvPr/>
        </p:nvSpPr>
        <p:spPr>
          <a:xfrm>
            <a:off x="343593" y="4959357"/>
            <a:ext cx="11421687" cy="923330"/>
          </a:xfrm>
          <a:prstGeom prst="rect">
            <a:avLst/>
          </a:prstGeom>
          <a:noFill/>
        </p:spPr>
        <p:txBody>
          <a:bodyPr wrap="square">
            <a:spAutoFit/>
          </a:bodyPr>
          <a:lstStyle/>
          <a:p>
            <a:r>
              <a:rPr lang="en-US" altLang="zh-CN" b="0" i="0" dirty="0">
                <a:solidFill>
                  <a:srgbClr val="616161"/>
                </a:solidFill>
                <a:effectLst/>
                <a:latin typeface="Consolas" panose="020B0609020204030204" pitchFamily="49" charset="0"/>
              </a:rPr>
              <a:t>array([-0.05, -0.06, -0.2 , -0.03, -0.15, -0.04, 0.01, -0.04, -0.05, -0.06, -0.1 , -0.01, -0.15, 0.03, 0.05, -0.07, 0.04, 0.03, 0. , -0.07, -0.15, -0.17, -0.18, -0.04, -0.15, -0.1 , -0.17, -0.12, -0.18, -0.16, -0.15, -0.16, -0.13, -0.12, -0.15, -0.2 , -0.17, -0.12])</a:t>
            </a:r>
            <a:endParaRPr lang="en-US" dirty="0"/>
          </a:p>
        </p:txBody>
      </p:sp>
      <p:sp>
        <p:nvSpPr>
          <p:cNvPr id="17" name="TextBox 16">
            <a:extLst>
              <a:ext uri="{FF2B5EF4-FFF2-40B4-BE49-F238E27FC236}">
                <a16:creationId xmlns:a16="http://schemas.microsoft.com/office/drawing/2014/main" id="{29C7E9B4-14E3-4B34-84FF-4B5DAD51BD8F}"/>
              </a:ext>
            </a:extLst>
          </p:cNvPr>
          <p:cNvSpPr txBox="1"/>
          <p:nvPr/>
        </p:nvSpPr>
        <p:spPr>
          <a:xfrm>
            <a:off x="404553" y="587800"/>
            <a:ext cx="4455066" cy="369332"/>
          </a:xfrm>
          <a:prstGeom prst="rect">
            <a:avLst/>
          </a:prstGeom>
          <a:noFill/>
        </p:spPr>
        <p:txBody>
          <a:bodyPr wrap="none" rtlCol="0">
            <a:spAutoFit/>
          </a:bodyPr>
          <a:lstStyle/>
          <a:p>
            <a:r>
              <a:rPr lang="en-US" dirty="0"/>
              <a:t>Mean centrality in input adjacency matrices</a:t>
            </a:r>
          </a:p>
        </p:txBody>
      </p:sp>
      <p:sp>
        <p:nvSpPr>
          <p:cNvPr id="19" name="TextBox 18">
            <a:extLst>
              <a:ext uri="{FF2B5EF4-FFF2-40B4-BE49-F238E27FC236}">
                <a16:creationId xmlns:a16="http://schemas.microsoft.com/office/drawing/2014/main" id="{E812E7B5-D21D-422C-8350-BF409EB57B89}"/>
              </a:ext>
            </a:extLst>
          </p:cNvPr>
          <p:cNvSpPr txBox="1"/>
          <p:nvPr/>
        </p:nvSpPr>
        <p:spPr>
          <a:xfrm>
            <a:off x="426720" y="4590025"/>
            <a:ext cx="6096000" cy="369332"/>
          </a:xfrm>
          <a:prstGeom prst="rect">
            <a:avLst/>
          </a:prstGeom>
          <a:noFill/>
        </p:spPr>
        <p:txBody>
          <a:bodyPr wrap="square">
            <a:spAutoFit/>
          </a:bodyPr>
          <a:lstStyle/>
          <a:p>
            <a:r>
              <a:rPr lang="en-US" altLang="zh-CN" dirty="0"/>
              <a:t>mean centrality in input - mean centrality in generated</a:t>
            </a:r>
          </a:p>
        </p:txBody>
      </p:sp>
      <p:sp>
        <p:nvSpPr>
          <p:cNvPr id="20" name="TextBox 19">
            <a:extLst>
              <a:ext uri="{FF2B5EF4-FFF2-40B4-BE49-F238E27FC236}">
                <a16:creationId xmlns:a16="http://schemas.microsoft.com/office/drawing/2014/main" id="{E7C6415C-7ECF-474F-8A4B-828FCABCE9AF}"/>
              </a:ext>
            </a:extLst>
          </p:cNvPr>
          <p:cNvSpPr txBox="1"/>
          <p:nvPr/>
        </p:nvSpPr>
        <p:spPr>
          <a:xfrm>
            <a:off x="404553" y="2588913"/>
            <a:ext cx="6096000" cy="369332"/>
          </a:xfrm>
          <a:prstGeom prst="rect">
            <a:avLst/>
          </a:prstGeom>
          <a:noFill/>
        </p:spPr>
        <p:txBody>
          <a:bodyPr wrap="square">
            <a:spAutoFit/>
          </a:bodyPr>
          <a:lstStyle/>
          <a:p>
            <a:r>
              <a:rPr lang="en-US" altLang="zh-CN" dirty="0"/>
              <a:t>Mean centrality in generated adjacency matrices</a:t>
            </a:r>
          </a:p>
        </p:txBody>
      </p:sp>
    </p:spTree>
    <p:extLst>
      <p:ext uri="{BB962C8B-B14F-4D97-AF65-F5344CB8AC3E}">
        <p14:creationId xmlns:p14="http://schemas.microsoft.com/office/powerpoint/2010/main" val="252766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normAutofit/>
          </a:bodyPr>
          <a:lstStyle/>
          <a:p>
            <a:r>
              <a:rPr lang="en-US" altLang="zh-CN" dirty="0"/>
              <a:t>Input: 60 IPF and control graphs </a:t>
            </a:r>
          </a:p>
          <a:p>
            <a:r>
              <a:rPr lang="en-US" altLang="zh-CN" dirty="0"/>
              <a:t>Optimizers: Adams optimizer with learning rate 0.001</a:t>
            </a:r>
          </a:p>
          <a:p>
            <a:r>
              <a:rPr lang="en-US" altLang="zh-CN" dirty="0" err="1"/>
              <a:t>Epoches</a:t>
            </a:r>
            <a:r>
              <a:rPr lang="en-US" altLang="zh-CN" dirty="0"/>
              <a:t>: 100000 </a:t>
            </a:r>
            <a:r>
              <a:rPr lang="en-US" altLang="zh-CN" dirty="0" err="1"/>
              <a:t>epoches</a:t>
            </a:r>
            <a:endParaRPr lang="en-US" altLang="zh-CN" dirty="0"/>
          </a:p>
          <a:p>
            <a:r>
              <a:rPr lang="en-US" altLang="zh-CN" dirty="0"/>
              <a:t>Latent space: 2 out-channels</a:t>
            </a:r>
          </a:p>
        </p:txBody>
      </p:sp>
    </p:spTree>
    <p:extLst>
      <p:ext uri="{BB962C8B-B14F-4D97-AF65-F5344CB8AC3E}">
        <p14:creationId xmlns:p14="http://schemas.microsoft.com/office/powerpoint/2010/main" val="3562985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310CE3-448A-442E-94B6-71710149FC57}"/>
              </a:ext>
            </a:extLst>
          </p:cNvPr>
          <p:cNvSpPr>
            <a:spLocks noGrp="1"/>
          </p:cNvSpPr>
          <p:nvPr>
            <p:ph type="title"/>
          </p:nvPr>
        </p:nvSpPr>
        <p:spPr>
          <a:xfrm>
            <a:off x="838200" y="365125"/>
            <a:ext cx="10515600" cy="1325563"/>
          </a:xfrm>
        </p:spPr>
        <p:txBody>
          <a:bodyPr/>
          <a:lstStyle/>
          <a:p>
            <a:r>
              <a:rPr lang="en-US" dirty="0"/>
              <a:t>VGAE model for mixed data</a:t>
            </a:r>
          </a:p>
        </p:txBody>
      </p:sp>
      <p:sp>
        <p:nvSpPr>
          <p:cNvPr id="8" name="Content Placeholder 2">
            <a:extLst>
              <a:ext uri="{FF2B5EF4-FFF2-40B4-BE49-F238E27FC236}">
                <a16:creationId xmlns:a16="http://schemas.microsoft.com/office/drawing/2014/main" id="{0ABA1CD4-B71E-437B-BEB8-A05239D021ED}"/>
              </a:ext>
            </a:extLst>
          </p:cNvPr>
          <p:cNvSpPr>
            <a:spLocks noGrp="1"/>
          </p:cNvSpPr>
          <p:nvPr>
            <p:ph idx="1"/>
          </p:nvPr>
        </p:nvSpPr>
        <p:spPr>
          <a:xfrm>
            <a:off x="838200" y="1825625"/>
            <a:ext cx="4947458" cy="4351338"/>
          </a:xfrm>
        </p:spPr>
        <p:txBody>
          <a:bodyPr/>
          <a:lstStyle/>
          <a:p>
            <a:r>
              <a:rPr lang="en-US" altLang="zh-CN" dirty="0"/>
              <a:t>Question:</a:t>
            </a:r>
          </a:p>
          <a:p>
            <a:pPr lvl="1"/>
            <a:r>
              <a:rPr lang="en-US" altLang="zh-CN" dirty="0"/>
              <a:t>How do we distinguish embedded mu patterns of </a:t>
            </a:r>
            <a:r>
              <a:rPr lang="en-US" altLang="zh-CN" dirty="0" err="1"/>
              <a:t>ipf_data</a:t>
            </a:r>
            <a:r>
              <a:rPr lang="en-US" altLang="zh-CN" dirty="0"/>
              <a:t> from mu patterns of </a:t>
            </a:r>
            <a:r>
              <a:rPr lang="en-US" altLang="zh-CN" dirty="0" err="1"/>
              <a:t>ctrl_data</a:t>
            </a:r>
            <a:r>
              <a:rPr lang="en-US" altLang="zh-CN" dirty="0"/>
              <a:t>?</a:t>
            </a:r>
          </a:p>
          <a:p>
            <a:pPr lvl="1"/>
            <a:r>
              <a:rPr lang="en-US" altLang="zh-CN" dirty="0"/>
              <a:t>What value should we set for the out-channels for increasing number of nodes?</a:t>
            </a:r>
          </a:p>
        </p:txBody>
      </p:sp>
      <p:pic>
        <p:nvPicPr>
          <p:cNvPr id="3" name="Picture 2">
            <a:extLst>
              <a:ext uri="{FF2B5EF4-FFF2-40B4-BE49-F238E27FC236}">
                <a16:creationId xmlns:a16="http://schemas.microsoft.com/office/drawing/2014/main" id="{301F9270-6AAB-45C2-852C-1B24377DFD57}"/>
              </a:ext>
            </a:extLst>
          </p:cNvPr>
          <p:cNvPicPr>
            <a:picLocks noChangeAspect="1"/>
          </p:cNvPicPr>
          <p:nvPr/>
        </p:nvPicPr>
        <p:blipFill>
          <a:blip r:embed="rId2"/>
          <a:stretch>
            <a:fillRect/>
          </a:stretch>
        </p:blipFill>
        <p:spPr>
          <a:xfrm>
            <a:off x="5843899" y="1930903"/>
            <a:ext cx="6226181" cy="3558720"/>
          </a:xfrm>
          <a:prstGeom prst="rect">
            <a:avLst/>
          </a:prstGeom>
        </p:spPr>
      </p:pic>
    </p:spTree>
    <p:extLst>
      <p:ext uri="{BB962C8B-B14F-4D97-AF65-F5344CB8AC3E}">
        <p14:creationId xmlns:p14="http://schemas.microsoft.com/office/powerpoint/2010/main" val="416526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Training set: The first 28 graphs with 38 nodes in </a:t>
            </a:r>
            <a:r>
              <a:rPr lang="en-US" altLang="zh-CN" dirty="0" err="1"/>
              <a:t>ipf_data</a:t>
            </a:r>
            <a:endParaRPr lang="en-US" altLang="zh-CN" dirty="0"/>
          </a:p>
          <a:p>
            <a:r>
              <a:rPr lang="en-US" altLang="zh-CN" dirty="0"/>
              <a:t>Test set: The last 4 graphs with 38 nodes in </a:t>
            </a:r>
            <a:r>
              <a:rPr lang="en-US" altLang="zh-CN" dirty="0" err="1"/>
              <a:t>ipf_data</a:t>
            </a:r>
            <a:endParaRPr lang="en-US" altLang="zh-CN" dirty="0"/>
          </a:p>
          <a:p>
            <a:r>
              <a:rPr lang="en-US" altLang="zh-CN" dirty="0"/>
              <a:t>Optimizers: Adams optimizer with learning rate 0.001</a:t>
            </a:r>
          </a:p>
          <a:p>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45</a:t>
            </a:r>
            <a:r>
              <a:rPr lang="en-US" altLang="zh-CN" b="0" dirty="0">
                <a:solidFill>
                  <a:srgbClr val="000000"/>
                </a:solidFill>
                <a:effectLst/>
                <a:latin typeface="Consolas" panose="020B0609020204030204" pitchFamily="49" charset="0"/>
              </a:rPr>
              <a:t>]</a:t>
            </a:r>
          </a:p>
          <a:p>
            <a:r>
              <a:rPr lang="en-US" altLang="zh-CN" dirty="0"/>
              <a:t>Epochs: 1000000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15</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a:t>
            </a:r>
            <a:r>
              <a:rPr lang="en-US" altLang="zh-CN" b="0" dirty="0">
                <a:solidFill>
                  <a:srgbClr val="000000"/>
                </a:solidFill>
                <a:effectLst/>
                <a:latin typeface="Consolas" panose="020B0609020204030204" pitchFamily="49" charset="0"/>
              </a:rPr>
              <a:t>]</a:t>
            </a:r>
            <a:r>
              <a:rPr lang="zh-CN" altLang="en-US" b="0" dirty="0">
                <a:solidFill>
                  <a:srgbClr val="000000"/>
                </a:solidFill>
                <a:effectLst/>
                <a:latin typeface="Consolas" panose="020B0609020204030204" pitchFamily="49" charset="0"/>
              </a:rPr>
              <a:t>，</a:t>
            </a:r>
            <a:r>
              <a:rPr lang="en-US" altLang="zh-CN" dirty="0">
                <a:solidFill>
                  <a:srgbClr val="000000"/>
                </a:solidFill>
                <a:latin typeface="+mn-ea"/>
              </a:rPr>
              <a:t>25</a:t>
            </a:r>
            <a:r>
              <a:rPr lang="en-US" altLang="zh-CN" dirty="0">
                <a:latin typeface="+mn-ea"/>
              </a:rPr>
              <a:t>00000</a:t>
            </a:r>
            <a:r>
              <a:rPr lang="en-US" altLang="zh-CN" dirty="0"/>
              <a:t> epochs for </a:t>
            </a:r>
            <a:r>
              <a:rPr lang="en-US" altLang="zh-CN" dirty="0" err="1"/>
              <a:t>out_channels</a:t>
            </a:r>
            <a:r>
              <a:rPr lang="en-US" altLang="zh-CN" dirty="0"/>
              <a:t> = </a:t>
            </a:r>
            <a:r>
              <a:rPr lang="en-US" altLang="zh-CN" b="0" dirty="0">
                <a:solidFill>
                  <a:srgbClr val="000000"/>
                </a:solidFill>
                <a:effectLst/>
                <a:latin typeface="Consolas" panose="020B0609020204030204" pitchFamily="49" charset="0"/>
              </a:rPr>
              <a:t>[</a:t>
            </a:r>
            <a:r>
              <a:rPr lang="en-US" altLang="zh-CN" dirty="0">
                <a:solidFill>
                  <a:srgbClr val="098658"/>
                </a:solidFill>
                <a:latin typeface="Consolas" panose="020B0609020204030204" pitchFamily="49" charset="0"/>
              </a:rPr>
              <a:t>25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35</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40</a:t>
            </a:r>
            <a:r>
              <a:rPr lang="en-US" altLang="zh-CN" b="0" dirty="0">
                <a:solidFill>
                  <a:srgbClr val="000000"/>
                </a:solidFill>
                <a:effectLst/>
                <a:latin typeface="Consolas" panose="020B0609020204030204" pitchFamily="49" charset="0"/>
              </a:rPr>
              <a:t>, </a:t>
            </a:r>
            <a:r>
              <a:rPr lang="en-US" altLang="zh-CN" dirty="0">
                <a:solidFill>
                  <a:srgbClr val="098658"/>
                </a:solidFill>
                <a:latin typeface="Consolas" panose="020B0609020204030204" pitchFamily="49" charset="0"/>
              </a:rPr>
              <a:t>45</a:t>
            </a:r>
            <a:r>
              <a:rPr lang="en-US" altLang="zh-CN" b="0" dirty="0">
                <a:solidFill>
                  <a:srgbClr val="000000"/>
                </a:solidFill>
                <a:effectLst/>
                <a:latin typeface="Consolas" panose="020B0609020204030204" pitchFamily="49" charset="0"/>
              </a:rPr>
              <a:t>]</a:t>
            </a:r>
          </a:p>
          <a:p>
            <a:pPr marL="0" indent="0">
              <a:buNone/>
            </a:pPr>
            <a:endParaRPr lang="en-US" altLang="zh-CN" dirty="0"/>
          </a:p>
          <a:p>
            <a:endParaRPr lang="en-US" altLang="zh-CN" dirty="0"/>
          </a:p>
        </p:txBody>
      </p:sp>
    </p:spTree>
    <p:extLst>
      <p:ext uri="{BB962C8B-B14F-4D97-AF65-F5344CB8AC3E}">
        <p14:creationId xmlns:p14="http://schemas.microsoft.com/office/powerpoint/2010/main" val="265122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1778-5ABD-4A8A-8C59-B71ED908817F}"/>
              </a:ext>
            </a:extLst>
          </p:cNvPr>
          <p:cNvSpPr>
            <a:spLocks noGrp="1"/>
          </p:cNvSpPr>
          <p:nvPr>
            <p:ph type="title"/>
          </p:nvPr>
        </p:nvSpPr>
        <p:spPr/>
        <p:txBody>
          <a:bodyPr/>
          <a:lstStyle/>
          <a:p>
            <a:r>
              <a:rPr lang="en-US" altLang="zh-CN" dirty="0"/>
              <a:t>Test </a:t>
            </a:r>
            <a:r>
              <a:rPr lang="en-US" altLang="zh-CN" dirty="0" err="1"/>
              <a:t>creterion</a:t>
            </a:r>
            <a:endParaRPr lang="en-US" dirty="0"/>
          </a:p>
        </p:txBody>
      </p:sp>
      <p:sp>
        <p:nvSpPr>
          <p:cNvPr id="3" name="Content Placeholder 2">
            <a:extLst>
              <a:ext uri="{FF2B5EF4-FFF2-40B4-BE49-F238E27FC236}">
                <a16:creationId xmlns:a16="http://schemas.microsoft.com/office/drawing/2014/main" id="{D29A02AC-4A5E-4492-BD23-F8397562C8E6}"/>
              </a:ext>
            </a:extLst>
          </p:cNvPr>
          <p:cNvSpPr>
            <a:spLocks noGrp="1"/>
          </p:cNvSpPr>
          <p:nvPr>
            <p:ph idx="1"/>
          </p:nvPr>
        </p:nvSpPr>
        <p:spPr/>
        <p:txBody>
          <a:bodyPr/>
          <a:lstStyle/>
          <a:p>
            <a:r>
              <a:rPr lang="en-US" dirty="0"/>
              <a:t>Compute reconstruction loss between input matrices and generated matrices in test dataset</a:t>
            </a:r>
          </a:p>
          <a:p>
            <a:r>
              <a:rPr lang="en-US" dirty="0"/>
              <a:t>Reconstruction loss:</a:t>
            </a:r>
          </a:p>
          <a:p>
            <a:pPr marL="0" indent="0">
              <a:buNone/>
            </a:pPr>
            <a:r>
              <a:rPr lang="en-US" dirty="0"/>
              <a:t>                                            , where</a:t>
            </a:r>
          </a:p>
          <a:p>
            <a:pPr marL="0" indent="0">
              <a:buNone/>
            </a:pPr>
            <a:endParaRPr lang="en-US" dirty="0"/>
          </a:p>
          <a:p>
            <a:r>
              <a:rPr lang="en-US" dirty="0"/>
              <a:t>Element-wise MSE</a:t>
            </a:r>
          </a:p>
        </p:txBody>
      </p:sp>
      <p:pic>
        <p:nvPicPr>
          <p:cNvPr id="4" name="Content Placeholder 4">
            <a:extLst>
              <a:ext uri="{FF2B5EF4-FFF2-40B4-BE49-F238E27FC236}">
                <a16:creationId xmlns:a16="http://schemas.microsoft.com/office/drawing/2014/main" id="{9E80CE62-4EE1-4C6E-9B0D-920636647413}"/>
              </a:ext>
            </a:extLst>
          </p:cNvPr>
          <p:cNvPicPr>
            <a:picLocks noChangeAspect="1"/>
          </p:cNvPicPr>
          <p:nvPr/>
        </p:nvPicPr>
        <p:blipFill>
          <a:blip r:embed="rId2"/>
          <a:stretch>
            <a:fillRect/>
          </a:stretch>
        </p:blipFill>
        <p:spPr>
          <a:xfrm>
            <a:off x="1177066" y="3314999"/>
            <a:ext cx="3896454" cy="336364"/>
          </a:xfrm>
          <a:prstGeom prst="rect">
            <a:avLst/>
          </a:prstGeom>
        </p:spPr>
      </p:pic>
      <p:pic>
        <p:nvPicPr>
          <p:cNvPr id="5" name="Picture 4">
            <a:extLst>
              <a:ext uri="{FF2B5EF4-FFF2-40B4-BE49-F238E27FC236}">
                <a16:creationId xmlns:a16="http://schemas.microsoft.com/office/drawing/2014/main" id="{94BA4232-B3F6-48DB-91B7-E8703C479E15}"/>
              </a:ext>
            </a:extLst>
          </p:cNvPr>
          <p:cNvPicPr>
            <a:picLocks noChangeAspect="1"/>
          </p:cNvPicPr>
          <p:nvPr/>
        </p:nvPicPr>
        <p:blipFill>
          <a:blip r:embed="rId3"/>
          <a:stretch>
            <a:fillRect/>
          </a:stretch>
        </p:blipFill>
        <p:spPr>
          <a:xfrm>
            <a:off x="1104208" y="3763167"/>
            <a:ext cx="7739119" cy="476253"/>
          </a:xfrm>
          <a:prstGeom prst="rect">
            <a:avLst/>
          </a:prstGeom>
        </p:spPr>
      </p:pic>
    </p:spTree>
    <p:extLst>
      <p:ext uri="{BB962C8B-B14F-4D97-AF65-F5344CB8AC3E}">
        <p14:creationId xmlns:p14="http://schemas.microsoft.com/office/powerpoint/2010/main" val="109746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7E1AA-160D-4C25-AA9E-802363A96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471054"/>
            <a:ext cx="4932473" cy="4729942"/>
          </a:xfrm>
          <a:prstGeom prst="rect">
            <a:avLst/>
          </a:prstGeom>
        </p:spPr>
      </p:pic>
      <p:pic>
        <p:nvPicPr>
          <p:cNvPr id="5" name="Picture 4">
            <a:extLst>
              <a:ext uri="{FF2B5EF4-FFF2-40B4-BE49-F238E27FC236}">
                <a16:creationId xmlns:a16="http://schemas.microsoft.com/office/drawing/2014/main" id="{E6AE6910-E510-490B-A143-5FE95887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645" y="471053"/>
            <a:ext cx="4982693" cy="4749659"/>
          </a:xfrm>
          <a:prstGeom prst="rect">
            <a:avLst/>
          </a:prstGeom>
        </p:spPr>
      </p:pic>
      <p:sp>
        <p:nvSpPr>
          <p:cNvPr id="6" name="TextBox 5">
            <a:extLst>
              <a:ext uri="{FF2B5EF4-FFF2-40B4-BE49-F238E27FC236}">
                <a16:creationId xmlns:a16="http://schemas.microsoft.com/office/drawing/2014/main" id="{D8353BCF-05B5-4C08-AC5F-7C3FB355EC29}"/>
              </a:ext>
            </a:extLst>
          </p:cNvPr>
          <p:cNvSpPr txBox="1"/>
          <p:nvPr/>
        </p:nvSpPr>
        <p:spPr>
          <a:xfrm>
            <a:off x="2292995" y="5580613"/>
            <a:ext cx="696024" cy="369332"/>
          </a:xfrm>
          <a:prstGeom prst="rect">
            <a:avLst/>
          </a:prstGeom>
          <a:noFill/>
        </p:spPr>
        <p:txBody>
          <a:bodyPr wrap="none" rtlCol="0">
            <a:spAutoFit/>
          </a:bodyPr>
          <a:lstStyle/>
          <a:p>
            <a:r>
              <a:rPr lang="en-US" altLang="zh-CN" dirty="0"/>
              <a:t>input</a:t>
            </a:r>
            <a:endParaRPr lang="en-US" dirty="0"/>
          </a:p>
        </p:txBody>
      </p:sp>
      <p:sp>
        <p:nvSpPr>
          <p:cNvPr id="7" name="TextBox 6">
            <a:extLst>
              <a:ext uri="{FF2B5EF4-FFF2-40B4-BE49-F238E27FC236}">
                <a16:creationId xmlns:a16="http://schemas.microsoft.com/office/drawing/2014/main" id="{681359AB-AEC5-422C-9416-3926F4EE6C43}"/>
              </a:ext>
            </a:extLst>
          </p:cNvPr>
          <p:cNvSpPr txBox="1"/>
          <p:nvPr/>
        </p:nvSpPr>
        <p:spPr>
          <a:xfrm>
            <a:off x="7898544" y="5575070"/>
            <a:ext cx="1200970" cy="369332"/>
          </a:xfrm>
          <a:prstGeom prst="rect">
            <a:avLst/>
          </a:prstGeom>
          <a:noFill/>
        </p:spPr>
        <p:txBody>
          <a:bodyPr wrap="none" rtlCol="0">
            <a:spAutoFit/>
          </a:bodyPr>
          <a:lstStyle/>
          <a:p>
            <a:r>
              <a:rPr lang="en-US" altLang="zh-CN" dirty="0"/>
              <a:t>generated</a:t>
            </a:r>
            <a:endParaRPr lang="en-US" dirty="0"/>
          </a:p>
        </p:txBody>
      </p:sp>
    </p:spTree>
    <p:extLst>
      <p:ext uri="{BB962C8B-B14F-4D97-AF65-F5344CB8AC3E}">
        <p14:creationId xmlns:p14="http://schemas.microsoft.com/office/powerpoint/2010/main" val="3282733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fontScale="92500" lnSpcReduction="10000"/>
              </a:bodyPr>
              <a:lstStyle/>
              <a:p>
                <a:r>
                  <a:rPr lang="en-US" altLang="zh-CN" dirty="0"/>
                  <a:t>5-fold cross validation under </a:t>
                </a:r>
                <a:r>
                  <a:rPr lang="en-US" altLang="zh-CN" dirty="0" err="1"/>
                  <a:t>out_channels</a:t>
                </a:r>
                <a:r>
                  <a:rPr lang="en-US" altLang="zh-CN" dirty="0"/>
                  <a:t>=d: </a:t>
                </a:r>
              </a:p>
              <a:p>
                <a:pPr marL="0" indent="0">
                  <a:buNone/>
                </a:pPr>
                <a:r>
                  <a:rPr lang="en-US" altLang="zh-CN" dirty="0"/>
                  <a:t>	Split the dataset into 5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KL divergence as </a:t>
                </a:r>
                <a:r>
                  <a:rPr lang="en-US" altLang="zh-CN" dirty="0" err="1"/>
                  <a:t>out_channels</a:t>
                </a:r>
                <a:r>
                  <a:rPr lang="en-US" altLang="zh-CN" dirty="0"/>
                  <a:t>=d</a:t>
                </a:r>
              </a:p>
              <a:p>
                <a:pPr marL="0" indent="0">
                  <a:buNone/>
                </a:pPr>
                <a:r>
                  <a:rPr lang="en-US" altLang="zh-CN" dirty="0"/>
                  <a:t>Optimizers: Adams optimizer with learning rate 0.001</a:t>
                </a:r>
              </a:p>
              <a:p>
                <a:r>
                  <a:rPr lang="en-US" altLang="zh-CN" dirty="0"/>
                  <a:t>Epochs: 1000000 epochs for model with </a:t>
                </a:r>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15; 2000000 epochs for model with </a:t>
                </a:r>
                <a14:m>
                  <m:oMath xmlns:m="http://schemas.openxmlformats.org/officeDocument/2006/math">
                    <m:r>
                      <a:rPr lang="en-US" altLang="zh-CN" b="0" i="1" smtClean="0">
                        <a:latin typeface="Cambria Math" panose="02040503050406030204" pitchFamily="18" charset="0"/>
                      </a:rPr>
                      <m:t>30</m:t>
                    </m:r>
                    <m:r>
                      <a:rPr lang="en-US" altLang="zh-CN" b="0" i="1" smtClean="0">
                        <a:latin typeface="Cambria Math" panose="02040503050406030204" pitchFamily="18" charset="0"/>
                        <a:ea typeface="Cambria Math" panose="02040503050406030204" pitchFamily="18" charset="0"/>
                      </a:rPr>
                      <m:t>≥ </m:t>
                    </m:r>
                  </m:oMath>
                </a14:m>
                <a:r>
                  <a:rPr lang="en-US" altLang="zh-CN" dirty="0" err="1"/>
                  <a:t>out_channels</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&gt;</m:t>
                    </m:r>
                  </m:oMath>
                </a14:m>
                <a:r>
                  <a:rPr lang="en-US" altLang="zh-CN" dirty="0"/>
                  <a:t> 15.</a:t>
                </a:r>
              </a:p>
              <a:p>
                <a:endParaRPr lang="en-US" altLang="zh-CN" dirty="0"/>
              </a:p>
            </p:txBody>
          </p:sp>
        </mc:Choice>
        <mc:Fallback xmlns="">
          <p:sp>
            <p:nvSpPr>
              <p:cNvPr id="3" name="Content Placeholder 2">
                <a:extLst>
                  <a:ext uri="{FF2B5EF4-FFF2-40B4-BE49-F238E27FC236}">
                    <a16:creationId xmlns:a16="http://schemas.microsoft.com/office/drawing/2014/main" id="{12A5BA5C-BDB1-401C-AEC6-652A652F8609}"/>
                  </a:ext>
                </a:extLst>
              </p:cNvPr>
              <p:cNvSpPr>
                <a:spLocks noGrp="1" noRot="1" noChangeAspect="1" noMove="1" noResize="1" noEditPoints="1" noAdjustHandles="1" noChangeArrowheads="1" noChangeShapeType="1" noTextEdit="1"/>
              </p:cNvSpPr>
              <p:nvPr>
                <p:ph idx="1"/>
              </p:nvPr>
            </p:nvSpPr>
            <p:spPr>
              <a:blipFill>
                <a:blip r:embed="rId2"/>
                <a:stretch>
                  <a:fillRect l="-1043" t="-2801"/>
                </a:stretch>
              </a:blipFill>
            </p:spPr>
            <p:txBody>
              <a:bodyPr/>
              <a:lstStyle/>
              <a:p>
                <a:r>
                  <a:rPr lang="en-US">
                    <a:noFill/>
                  </a:rPr>
                  <a:t> </a:t>
                </a:r>
              </a:p>
            </p:txBody>
          </p:sp>
        </mc:Fallback>
      </mc:AlternateContent>
    </p:spTree>
    <p:extLst>
      <p:ext uri="{BB962C8B-B14F-4D97-AF65-F5344CB8AC3E}">
        <p14:creationId xmlns:p14="http://schemas.microsoft.com/office/powerpoint/2010/main" val="3669527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a:t>
            </a:r>
            <a:r>
              <a:rPr lang="en-US" dirty="0" err="1"/>
              <a:t>ipf_data</a:t>
            </a:r>
            <a:endParaRPr lang="en-US" dirty="0"/>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a:t>
            </a:r>
            <a:r>
              <a:rPr lang="en-US" dirty="0" err="1"/>
              <a:t>ipf</a:t>
            </a:r>
            <a:r>
              <a:rPr lang="en-US" dirty="0"/>
              <a:t>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50 generated adjacency matrices in 300 generated adjacency matrices from model with 14 </a:t>
            </a:r>
            <a:r>
              <a:rPr lang="en-US" dirty="0" err="1"/>
              <a:t>out_channels</a:t>
            </a:r>
            <a:r>
              <a:rPr lang="en-US" dirty="0"/>
              <a:t>.</a:t>
            </a:r>
          </a:p>
        </p:txBody>
      </p:sp>
      <p:pic>
        <p:nvPicPr>
          <p:cNvPr id="9" name="Picture 8">
            <a:extLst>
              <a:ext uri="{FF2B5EF4-FFF2-40B4-BE49-F238E27FC236}">
                <a16:creationId xmlns:a16="http://schemas.microsoft.com/office/drawing/2014/main" id="{172DD6E6-0A05-4A13-A92D-A1DEE351ED33}"/>
              </a:ext>
            </a:extLst>
          </p:cNvPr>
          <p:cNvPicPr>
            <a:picLocks noChangeAspect="1"/>
          </p:cNvPicPr>
          <p:nvPr/>
        </p:nvPicPr>
        <p:blipFill>
          <a:blip r:embed="rId2"/>
          <a:stretch>
            <a:fillRect/>
          </a:stretch>
        </p:blipFill>
        <p:spPr>
          <a:xfrm>
            <a:off x="588668" y="1790733"/>
            <a:ext cx="4282150" cy="3706459"/>
          </a:xfrm>
          <a:prstGeom prst="rect">
            <a:avLst/>
          </a:prstGeom>
        </p:spPr>
      </p:pic>
      <p:pic>
        <p:nvPicPr>
          <p:cNvPr id="13" name="Picture 12">
            <a:extLst>
              <a:ext uri="{FF2B5EF4-FFF2-40B4-BE49-F238E27FC236}">
                <a16:creationId xmlns:a16="http://schemas.microsoft.com/office/drawing/2014/main" id="{E2186CB8-A616-4A5F-9395-F711C6438002}"/>
              </a:ext>
            </a:extLst>
          </p:cNvPr>
          <p:cNvPicPr>
            <a:picLocks noChangeAspect="1"/>
          </p:cNvPicPr>
          <p:nvPr/>
        </p:nvPicPr>
        <p:blipFill>
          <a:blip r:embed="rId3"/>
          <a:stretch>
            <a:fillRect/>
          </a:stretch>
        </p:blipFill>
        <p:spPr>
          <a:xfrm>
            <a:off x="5051760" y="1790733"/>
            <a:ext cx="6774480" cy="3334176"/>
          </a:xfrm>
          <a:prstGeom prst="rect">
            <a:avLst/>
          </a:prstGeom>
        </p:spPr>
      </p:pic>
    </p:spTree>
    <p:extLst>
      <p:ext uri="{BB962C8B-B14F-4D97-AF65-F5344CB8AC3E}">
        <p14:creationId xmlns:p14="http://schemas.microsoft.com/office/powerpoint/2010/main" val="1544289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14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pic>
        <p:nvPicPr>
          <p:cNvPr id="6" name="Picture 5">
            <a:extLst>
              <a:ext uri="{FF2B5EF4-FFF2-40B4-BE49-F238E27FC236}">
                <a16:creationId xmlns:a16="http://schemas.microsoft.com/office/drawing/2014/main" id="{AE2A42E7-21D7-4EEC-8D36-D97DB7A69C7A}"/>
              </a:ext>
            </a:extLst>
          </p:cNvPr>
          <p:cNvPicPr>
            <a:picLocks noChangeAspect="1"/>
          </p:cNvPicPr>
          <p:nvPr/>
        </p:nvPicPr>
        <p:blipFill>
          <a:blip r:embed="rId2"/>
          <a:stretch>
            <a:fillRect/>
          </a:stretch>
        </p:blipFill>
        <p:spPr>
          <a:xfrm>
            <a:off x="1343804" y="2858299"/>
            <a:ext cx="3957666" cy="2767033"/>
          </a:xfrm>
          <a:prstGeom prst="rect">
            <a:avLst/>
          </a:prstGeom>
        </p:spPr>
      </p:pic>
      <p:pic>
        <p:nvPicPr>
          <p:cNvPr id="14" name="Picture 13">
            <a:extLst>
              <a:ext uri="{FF2B5EF4-FFF2-40B4-BE49-F238E27FC236}">
                <a16:creationId xmlns:a16="http://schemas.microsoft.com/office/drawing/2014/main" id="{205D724D-EC97-4628-BD0E-AC7839E90A11}"/>
              </a:ext>
            </a:extLst>
          </p:cNvPr>
          <p:cNvPicPr>
            <a:picLocks noChangeAspect="1"/>
          </p:cNvPicPr>
          <p:nvPr/>
        </p:nvPicPr>
        <p:blipFill>
          <a:blip r:embed="rId3"/>
          <a:stretch>
            <a:fillRect/>
          </a:stretch>
        </p:blipFill>
        <p:spPr>
          <a:xfrm>
            <a:off x="6096000" y="2794914"/>
            <a:ext cx="3885171" cy="2830418"/>
          </a:xfrm>
          <a:prstGeom prst="rect">
            <a:avLst/>
          </a:prstGeom>
        </p:spPr>
      </p:pic>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spTree>
    <p:extLst>
      <p:ext uri="{BB962C8B-B14F-4D97-AF65-F5344CB8AC3E}">
        <p14:creationId xmlns:p14="http://schemas.microsoft.com/office/powerpoint/2010/main" val="2285351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a:bodyPr>
          <a:lstStyle/>
          <a:p>
            <a:r>
              <a:rPr lang="en-US" dirty="0"/>
              <a:t>Conduct two-sample t-test between centralities of the 32 original adjacency matrices and 300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a:t>
            </a:r>
          </a:p>
          <a:p>
            <a:endParaRPr lang="en-US" altLang="zh-CN" dirty="0"/>
          </a:p>
          <a:p>
            <a:endParaRPr lang="en-US" altLang="zh-CN" dirty="0"/>
          </a:p>
          <a:p>
            <a:endParaRPr lang="en-US" altLang="zh-CN" dirty="0"/>
          </a:p>
          <a:p>
            <a:r>
              <a:rPr lang="en-US" altLang="zh-CN" dirty="0"/>
              <a:t>Reduce the nodes with p-value &lt; 0.05 from 12 nodes (25-channel model shown last time) to 7 nodes</a:t>
            </a:r>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kern="1200" dirty="0">
                          <a:solidFill>
                            <a:schemeClr val="tx1"/>
                          </a:solidFill>
                          <a:effectLst/>
                          <a:latin typeface="+mn-lt"/>
                          <a:ea typeface="+mn-ea"/>
                          <a:cs typeface="+mn-cs"/>
                        </a:rPr>
                        <a:t>0.127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1.6e-03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2.3e-11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0.906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9.7e-07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2.2e-11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1.2e-05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0.310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0.266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rgbClr val="FF0000"/>
                          </a:solidFill>
                        </a:rPr>
                        <a:t>4.6e-07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0.758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0.588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412707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646331"/>
          </a:xfrm>
          <a:prstGeom prst="rect">
            <a:avLst/>
          </a:prstGeom>
          <a:noFill/>
        </p:spPr>
        <p:txBody>
          <a:bodyPr wrap="square" rtlCol="0">
            <a:spAutoFit/>
          </a:bodyPr>
          <a:lstStyle/>
          <a:p>
            <a:r>
              <a:rPr lang="en-US" dirty="0"/>
              <a:t>First 100 generated adjacency matrices from model with 30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spTree>
    <p:extLst>
      <p:ext uri="{BB962C8B-B14F-4D97-AF65-F5344CB8AC3E}">
        <p14:creationId xmlns:p14="http://schemas.microsoft.com/office/powerpoint/2010/main" val="1318928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18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DA8FE785-08D0-4978-9478-D9F323D0542C}"/>
              </a:ext>
            </a:extLst>
          </p:cNvPr>
          <p:cNvPicPr>
            <a:picLocks noChangeAspect="1"/>
          </p:cNvPicPr>
          <p:nvPr/>
        </p:nvPicPr>
        <p:blipFill>
          <a:blip r:embed="rId2"/>
          <a:stretch>
            <a:fillRect/>
          </a:stretch>
        </p:blipFill>
        <p:spPr>
          <a:xfrm>
            <a:off x="6173945" y="2933184"/>
            <a:ext cx="4100542" cy="2714645"/>
          </a:xfrm>
          <a:prstGeom prst="rect">
            <a:avLst/>
          </a:prstGeom>
        </p:spPr>
      </p:pic>
      <p:pic>
        <p:nvPicPr>
          <p:cNvPr id="8" name="Picture 7">
            <a:extLst>
              <a:ext uri="{FF2B5EF4-FFF2-40B4-BE49-F238E27FC236}">
                <a16:creationId xmlns:a16="http://schemas.microsoft.com/office/drawing/2014/main" id="{9BA2C666-7C8B-46E5-8600-310E8F24B3E8}"/>
              </a:ext>
            </a:extLst>
          </p:cNvPr>
          <p:cNvPicPr>
            <a:picLocks noChangeAspect="1"/>
          </p:cNvPicPr>
          <p:nvPr/>
        </p:nvPicPr>
        <p:blipFill>
          <a:blip r:embed="rId3"/>
          <a:stretch>
            <a:fillRect/>
          </a:stretch>
        </p:blipFill>
        <p:spPr>
          <a:xfrm>
            <a:off x="1436751" y="2952603"/>
            <a:ext cx="4138643" cy="2624157"/>
          </a:xfrm>
          <a:prstGeom prst="rect">
            <a:avLst/>
          </a:prstGeom>
        </p:spPr>
      </p:pic>
    </p:spTree>
    <p:extLst>
      <p:ext uri="{BB962C8B-B14F-4D97-AF65-F5344CB8AC3E}">
        <p14:creationId xmlns:p14="http://schemas.microsoft.com/office/powerpoint/2010/main" val="3230754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B67E-6210-44E2-B5BB-034B866EB883}"/>
              </a:ext>
            </a:extLst>
          </p:cNvPr>
          <p:cNvSpPr>
            <a:spLocks noGrp="1"/>
          </p:cNvSpPr>
          <p:nvPr>
            <p:ph type="title"/>
          </p:nvPr>
        </p:nvSpPr>
        <p:spPr/>
        <p:txBody>
          <a:bodyPr/>
          <a:lstStyle/>
          <a:p>
            <a:r>
              <a:rPr lang="en-US" dirty="0"/>
              <a:t>Failed result in t-test</a:t>
            </a:r>
          </a:p>
        </p:txBody>
      </p:sp>
      <p:sp>
        <p:nvSpPr>
          <p:cNvPr id="5" name="TextBox 4">
            <a:extLst>
              <a:ext uri="{FF2B5EF4-FFF2-40B4-BE49-F238E27FC236}">
                <a16:creationId xmlns:a16="http://schemas.microsoft.com/office/drawing/2014/main" id="{0B4C9805-B05B-4523-A909-8468B71A8733}"/>
              </a:ext>
            </a:extLst>
          </p:cNvPr>
          <p:cNvSpPr txBox="1"/>
          <p:nvPr/>
        </p:nvSpPr>
        <p:spPr>
          <a:xfrm>
            <a:off x="919943" y="2970848"/>
            <a:ext cx="9277004" cy="2862322"/>
          </a:xfrm>
          <a:prstGeom prst="rect">
            <a:avLst/>
          </a:prstGeom>
          <a:noFill/>
        </p:spPr>
        <p:txBody>
          <a:bodyPr wrap="square">
            <a:spAutoFit/>
          </a:bodyPr>
          <a:lstStyle/>
          <a:p>
            <a:r>
              <a:rPr lang="en-US" altLang="zh-CN" b="0" i="0" dirty="0" err="1">
                <a:solidFill>
                  <a:srgbClr val="000000"/>
                </a:solidFill>
                <a:effectLst/>
                <a:latin typeface="Consolas" panose="020B0609020204030204" pitchFamily="49" charset="0"/>
              </a:rPr>
              <a:t>pvalue</a:t>
            </a:r>
            <a:r>
              <a:rPr lang="en-US" altLang="zh-CN" b="0" i="0" dirty="0">
                <a:solidFill>
                  <a:srgbClr val="000000"/>
                </a:solidFill>
                <a:effectLst/>
                <a:latin typeface="Consolas" panose="020B0609020204030204" pitchFamily="49" charset="0"/>
              </a:rPr>
              <a:t>=array([5.23276580e-09, 5.02688331e-13, 4.52106419e-30, 1.21580807e-07, 1.30492437e-35, 7.60571342e-08, 1.52690137e-03, </a:t>
            </a:r>
            <a:r>
              <a:rPr lang="en-US" altLang="zh-CN" b="1" i="0" dirty="0">
                <a:solidFill>
                  <a:srgbClr val="000000"/>
                </a:solidFill>
                <a:effectLst/>
                <a:latin typeface="Consolas" panose="020B0609020204030204" pitchFamily="49" charset="0"/>
              </a:rPr>
              <a:t>8.48644139e-01</a:t>
            </a:r>
            <a:r>
              <a:rPr lang="en-US" altLang="zh-CN" b="0" i="0" dirty="0">
                <a:solidFill>
                  <a:srgbClr val="000000"/>
                </a:solidFill>
                <a:effectLst/>
                <a:latin typeface="Consolas" panose="020B0609020204030204" pitchFamily="49" charset="0"/>
              </a:rPr>
              <a:t>, 1.27702487e-04, 2.87104219e-11, 4.66723918e-06, 1.65686167e-05, 2.93944660e-04, 7.82002284e-04, 3.69434853e-02, 7.65032763e-06, 3.61717184e-06, 4.15520846e-03, 7.53489333e-03, 5.58279636e-09, 1.08746403e-20, 1.42530862e-23, 2.37410360e-07, 2.56743381e-05, 8.72525370e-25, </a:t>
            </a:r>
            <a:r>
              <a:rPr lang="en-US" altLang="zh-CN" b="1" i="0" dirty="0">
                <a:solidFill>
                  <a:srgbClr val="000000"/>
                </a:solidFill>
                <a:effectLst/>
                <a:latin typeface="Consolas" panose="020B0609020204030204" pitchFamily="49" charset="0"/>
              </a:rPr>
              <a:t>3.51314451e-01</a:t>
            </a:r>
            <a:r>
              <a:rPr lang="en-US" altLang="zh-CN" b="0" i="0" dirty="0">
                <a:solidFill>
                  <a:srgbClr val="000000"/>
                </a:solidFill>
                <a:effectLst/>
                <a:latin typeface="Consolas" panose="020B0609020204030204" pitchFamily="49" charset="0"/>
              </a:rPr>
              <a:t>, 7.69291936e-17, </a:t>
            </a:r>
            <a:r>
              <a:rPr lang="en-US" altLang="zh-CN" b="1" i="0" dirty="0">
                <a:solidFill>
                  <a:srgbClr val="000000"/>
                </a:solidFill>
                <a:effectLst/>
                <a:latin typeface="Consolas" panose="020B0609020204030204" pitchFamily="49" charset="0"/>
              </a:rPr>
              <a:t>2.71441384e-01</a:t>
            </a:r>
            <a:r>
              <a:rPr lang="en-US" altLang="zh-CN" b="0" i="0" dirty="0">
                <a:solidFill>
                  <a:srgbClr val="000000"/>
                </a:solidFill>
                <a:effectLst/>
                <a:latin typeface="Consolas" panose="020B0609020204030204" pitchFamily="49" charset="0"/>
              </a:rPr>
              <a:t>, 3.91813902e-14, 3.39434308e-02, 1.94009880e-18, </a:t>
            </a:r>
            <a:r>
              <a:rPr lang="en-US" altLang="zh-CN" b="1" i="0" dirty="0">
                <a:solidFill>
                  <a:srgbClr val="000000"/>
                </a:solidFill>
                <a:effectLst/>
                <a:latin typeface="Consolas" panose="020B0609020204030204" pitchFamily="49" charset="0"/>
              </a:rPr>
              <a:t>9.53990821e-02</a:t>
            </a:r>
            <a:r>
              <a:rPr lang="en-US" altLang="zh-CN" b="0" i="0" dirty="0">
                <a:solidFill>
                  <a:srgbClr val="000000"/>
                </a:solidFill>
                <a:effectLst/>
                <a:latin typeface="Consolas" panose="020B0609020204030204" pitchFamily="49" charset="0"/>
              </a:rPr>
              <a:t>, 9.78904933e-09, </a:t>
            </a:r>
            <a:r>
              <a:rPr lang="en-US" altLang="zh-CN" b="1" i="0" dirty="0">
                <a:solidFill>
                  <a:srgbClr val="000000"/>
                </a:solidFill>
                <a:effectLst/>
                <a:latin typeface="Consolas" panose="020B0609020204030204" pitchFamily="49" charset="0"/>
              </a:rPr>
              <a:t>1.42903301e-01</a:t>
            </a:r>
            <a:r>
              <a:rPr lang="en-US" altLang="zh-CN" b="0" i="0" dirty="0">
                <a:solidFill>
                  <a:srgbClr val="000000"/>
                </a:solidFill>
                <a:effectLst/>
                <a:latin typeface="Consolas" panose="020B0609020204030204" pitchFamily="49" charset="0"/>
              </a:rPr>
              <a:t>, 4.16167082e-03, 3.38884501e-04, </a:t>
            </a:r>
            <a:r>
              <a:rPr lang="en-US" altLang="zh-CN" b="1" i="0" dirty="0">
                <a:solidFill>
                  <a:srgbClr val="000000"/>
                </a:solidFill>
                <a:effectLst/>
                <a:latin typeface="Consolas" panose="020B0609020204030204" pitchFamily="49" charset="0"/>
              </a:rPr>
              <a:t>2.56464335e-01</a:t>
            </a:r>
            <a:r>
              <a:rPr lang="en-US" altLang="zh-CN" b="0" i="0" dirty="0">
                <a:solidFill>
                  <a:srgbClr val="000000"/>
                </a:solidFill>
                <a:effectLst/>
                <a:latin typeface="Consolas" panose="020B0609020204030204" pitchFamily="49" charset="0"/>
              </a:rPr>
              <a:t>, </a:t>
            </a:r>
            <a:r>
              <a:rPr lang="en-US" altLang="zh-CN" b="1" i="0" dirty="0">
                <a:solidFill>
                  <a:srgbClr val="000000"/>
                </a:solidFill>
                <a:effectLst/>
                <a:latin typeface="Consolas" panose="020B0609020204030204" pitchFamily="49" charset="0"/>
              </a:rPr>
              <a:t>2.00643616e-01</a:t>
            </a:r>
            <a:r>
              <a:rPr lang="en-US" altLang="zh-CN" b="0" i="0"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E0D2A03C-F1FC-4DE8-AE9C-AE3827FF65D9}"/>
              </a:ext>
            </a:extLst>
          </p:cNvPr>
          <p:cNvSpPr txBox="1"/>
          <p:nvPr/>
        </p:nvSpPr>
        <p:spPr>
          <a:xfrm>
            <a:off x="919943" y="1873135"/>
            <a:ext cx="869511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Only 7 nodes have p-value greater than 0.05</a:t>
            </a:r>
          </a:p>
          <a:p>
            <a:pPr marL="342900" indent="-342900">
              <a:buFont typeface="Arial" panose="020B0604020202020204" pitchFamily="34" charset="0"/>
              <a:buChar char="•"/>
            </a:pPr>
            <a:r>
              <a:rPr lang="en-US" sz="2000" dirty="0"/>
              <a:t>The mean reconstruction loss jumps unstably as </a:t>
            </a:r>
            <a:r>
              <a:rPr lang="en-US" sz="2000" dirty="0" err="1"/>
              <a:t>out_channel</a:t>
            </a:r>
            <a:r>
              <a:rPr lang="en-US" sz="2000" dirty="0"/>
              <a:t> grows   </a:t>
            </a:r>
          </a:p>
        </p:txBody>
      </p:sp>
    </p:spTree>
    <p:extLst>
      <p:ext uri="{BB962C8B-B14F-4D97-AF65-F5344CB8AC3E}">
        <p14:creationId xmlns:p14="http://schemas.microsoft.com/office/powerpoint/2010/main" val="4106783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6303-6841-4402-91CF-2676BABE2421}"/>
              </a:ext>
            </a:extLst>
          </p:cNvPr>
          <p:cNvSpPr>
            <a:spLocks noGrp="1"/>
          </p:cNvSpPr>
          <p:nvPr>
            <p:ph type="title"/>
          </p:nvPr>
        </p:nvSpPr>
        <p:spPr/>
        <p:txBody>
          <a:bodyPr/>
          <a:lstStyle/>
          <a:p>
            <a:r>
              <a:rPr lang="en-US" dirty="0"/>
              <a:t>Last time... </a:t>
            </a:r>
          </a:p>
        </p:txBody>
      </p:sp>
      <p:sp>
        <p:nvSpPr>
          <p:cNvPr id="3" name="Content Placeholder 2">
            <a:extLst>
              <a:ext uri="{FF2B5EF4-FFF2-40B4-BE49-F238E27FC236}">
                <a16:creationId xmlns:a16="http://schemas.microsoft.com/office/drawing/2014/main" id="{57094578-1168-40EE-9CA9-52EE49BD39F6}"/>
              </a:ext>
            </a:extLst>
          </p:cNvPr>
          <p:cNvSpPr>
            <a:spLocks noGrp="1"/>
          </p:cNvSpPr>
          <p:nvPr>
            <p:ph idx="1"/>
          </p:nvPr>
        </p:nvSpPr>
        <p:spPr/>
        <p:txBody>
          <a:bodyPr/>
          <a:lstStyle/>
          <a:p>
            <a:r>
              <a:rPr lang="en-US" dirty="0"/>
              <a:t>Cross validation</a:t>
            </a:r>
          </a:p>
          <a:p>
            <a:r>
              <a:rPr lang="en-US" altLang="zh-CN" dirty="0"/>
              <a:t>More epochs</a:t>
            </a:r>
            <a:endParaRPr lang="en-US" dirty="0"/>
          </a:p>
          <a:p>
            <a:r>
              <a:rPr lang="en-US" dirty="0"/>
              <a:t>Generates more samples for t-test </a:t>
            </a:r>
          </a:p>
        </p:txBody>
      </p:sp>
    </p:spTree>
    <p:extLst>
      <p:ext uri="{BB962C8B-B14F-4D97-AF65-F5344CB8AC3E}">
        <p14:creationId xmlns:p14="http://schemas.microsoft.com/office/powerpoint/2010/main" val="1058539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normAutofit/>
          </a:bodyPr>
          <a:lstStyle/>
          <a:p>
            <a:r>
              <a:rPr lang="en-US" altLang="zh-CN" dirty="0"/>
              <a:t>7-fold cross validation under </a:t>
            </a:r>
            <a:r>
              <a:rPr lang="en-US" altLang="zh-CN" dirty="0" err="1"/>
              <a:t>out_channels</a:t>
            </a:r>
            <a:r>
              <a:rPr lang="en-US" altLang="zh-CN" dirty="0"/>
              <a:t>=d: </a:t>
            </a:r>
          </a:p>
          <a:p>
            <a:pPr marL="0" indent="0">
              <a:buNone/>
            </a:pPr>
            <a:r>
              <a:rPr lang="en-US" altLang="zh-CN" dirty="0"/>
              <a:t>	Split the 28 graphs into 7 groups</a:t>
            </a:r>
          </a:p>
          <a:p>
            <a:pPr marL="0" indent="0">
              <a:buNone/>
            </a:pPr>
            <a:r>
              <a:rPr lang="en-US" altLang="zh-CN" dirty="0"/>
              <a:t>	For each unique group:</a:t>
            </a:r>
          </a:p>
          <a:p>
            <a:pPr marL="0" indent="0">
              <a:buNone/>
            </a:pPr>
            <a:r>
              <a:rPr lang="en-US" altLang="zh-CN" sz="2000" dirty="0"/>
              <a:t>		Take the group as a hold out or validation data set</a:t>
            </a:r>
          </a:p>
          <a:p>
            <a:pPr marL="0" indent="0">
              <a:buNone/>
            </a:pPr>
            <a:r>
              <a:rPr lang="en-US" altLang="zh-CN" sz="2000" dirty="0"/>
              <a:t>		Take the remaining groups as a training data set</a:t>
            </a:r>
          </a:p>
          <a:p>
            <a:pPr marL="0" indent="0">
              <a:buNone/>
            </a:pPr>
            <a:r>
              <a:rPr lang="en-US" altLang="zh-CN" sz="2000" dirty="0"/>
              <a:t>		Fit a model on the training set and evaluate it on the validation set</a:t>
            </a:r>
          </a:p>
          <a:p>
            <a:pPr marL="0" indent="0">
              <a:buNone/>
            </a:pPr>
            <a:r>
              <a:rPr lang="en-US" altLang="zh-CN" dirty="0"/>
              <a:t>	Compute the mean reconstruction loss of validation sets</a:t>
            </a:r>
          </a:p>
        </p:txBody>
      </p:sp>
    </p:spTree>
    <p:extLst>
      <p:ext uri="{BB962C8B-B14F-4D97-AF65-F5344CB8AC3E}">
        <p14:creationId xmlns:p14="http://schemas.microsoft.com/office/powerpoint/2010/main" val="2212357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6B85-0BB2-4952-B95E-B545BA41CB08}"/>
              </a:ext>
            </a:extLst>
          </p:cNvPr>
          <p:cNvSpPr>
            <a:spLocks noGrp="1"/>
          </p:cNvSpPr>
          <p:nvPr>
            <p:ph type="title"/>
          </p:nvPr>
        </p:nvSpPr>
        <p:spPr/>
        <p:txBody>
          <a:bodyPr/>
          <a:lstStyle/>
          <a:p>
            <a:r>
              <a:rPr lang="en-US" dirty="0"/>
              <a:t>Optimization of hyperparameters</a:t>
            </a:r>
          </a:p>
        </p:txBody>
      </p:sp>
      <p:sp>
        <p:nvSpPr>
          <p:cNvPr id="3" name="Content Placeholder 2">
            <a:extLst>
              <a:ext uri="{FF2B5EF4-FFF2-40B4-BE49-F238E27FC236}">
                <a16:creationId xmlns:a16="http://schemas.microsoft.com/office/drawing/2014/main" id="{12A5BA5C-BDB1-401C-AEC6-652A652F8609}"/>
              </a:ext>
            </a:extLst>
          </p:cNvPr>
          <p:cNvSpPr>
            <a:spLocks noGrp="1"/>
          </p:cNvSpPr>
          <p:nvPr>
            <p:ph idx="1"/>
          </p:nvPr>
        </p:nvSpPr>
        <p:spPr/>
        <p:txBody>
          <a:bodyPr/>
          <a:lstStyle/>
          <a:p>
            <a:r>
              <a:rPr lang="en-US" altLang="zh-CN" dirty="0"/>
              <a:t>Optimizers: Adams optimizer with learning rate 0.0001.</a:t>
            </a:r>
          </a:p>
          <a:p>
            <a:r>
              <a:rPr lang="en-US" altLang="zh-CN" dirty="0"/>
              <a:t>Epochs: 5000000 epochs for </a:t>
            </a:r>
            <a:r>
              <a:rPr lang="en-US" altLang="zh-CN" dirty="0" err="1"/>
              <a:t>out_channels</a:t>
            </a:r>
            <a:r>
              <a:rPr lang="en-US" altLang="zh-CN" dirty="0"/>
              <a:t>.</a:t>
            </a:r>
          </a:p>
        </p:txBody>
      </p:sp>
    </p:spTree>
    <p:extLst>
      <p:ext uri="{BB962C8B-B14F-4D97-AF65-F5344CB8AC3E}">
        <p14:creationId xmlns:p14="http://schemas.microsoft.com/office/powerpoint/2010/main" val="1684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pic>
        <p:nvPicPr>
          <p:cNvPr id="11" name="Picture 10">
            <a:extLst>
              <a:ext uri="{FF2B5EF4-FFF2-40B4-BE49-F238E27FC236}">
                <a16:creationId xmlns:a16="http://schemas.microsoft.com/office/drawing/2014/main" id="{253F8AC6-69E5-47FE-B13A-EF06E9EE6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131" y="681644"/>
            <a:ext cx="4524880" cy="4339244"/>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5134739" cy="369332"/>
          </a:xfrm>
          <a:prstGeom prst="rect">
            <a:avLst/>
          </a:prstGeom>
          <a:noFill/>
        </p:spPr>
        <p:txBody>
          <a:bodyPr wrap="none" rtlCol="0">
            <a:spAutoFit/>
          </a:bodyPr>
          <a:lstStyle/>
          <a:p>
            <a:r>
              <a:rPr lang="en-US" dirty="0"/>
              <a:t>Raw generated adjacency matrices (</a:t>
            </a:r>
            <a:r>
              <a:rPr lang="en-US" dirty="0" err="1"/>
              <a:t>filter_value</a:t>
            </a:r>
            <a:r>
              <a:rPr lang="en-US" dirty="0"/>
              <a:t>=0)</a:t>
            </a:r>
          </a:p>
        </p:txBody>
      </p:sp>
    </p:spTree>
    <p:extLst>
      <p:ext uri="{BB962C8B-B14F-4D97-AF65-F5344CB8AC3E}">
        <p14:creationId xmlns:p14="http://schemas.microsoft.com/office/powerpoint/2010/main" val="324062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EEA8D0-962D-4C8E-AD1C-231320615BA1}"/>
              </a:ext>
            </a:extLst>
          </p:cNvPr>
          <p:cNvSpPr>
            <a:spLocks noGrp="1"/>
          </p:cNvSpPr>
          <p:nvPr>
            <p:ph type="title"/>
          </p:nvPr>
        </p:nvSpPr>
        <p:spPr/>
        <p:txBody>
          <a:bodyPr/>
          <a:lstStyle/>
          <a:p>
            <a:r>
              <a:rPr lang="en-US" dirty="0"/>
              <a:t>Comparison for control data</a:t>
            </a:r>
          </a:p>
        </p:txBody>
      </p:sp>
      <p:sp>
        <p:nvSpPr>
          <p:cNvPr id="8" name="TextBox 7">
            <a:extLst>
              <a:ext uri="{FF2B5EF4-FFF2-40B4-BE49-F238E27FC236}">
                <a16:creationId xmlns:a16="http://schemas.microsoft.com/office/drawing/2014/main" id="{51F7600F-F38A-4C8A-B605-1722EE8AED73}"/>
              </a:ext>
            </a:extLst>
          </p:cNvPr>
          <p:cNvSpPr txBox="1"/>
          <p:nvPr/>
        </p:nvSpPr>
        <p:spPr>
          <a:xfrm>
            <a:off x="876993" y="5597237"/>
            <a:ext cx="4332261" cy="369332"/>
          </a:xfrm>
          <a:prstGeom prst="rect">
            <a:avLst/>
          </a:prstGeom>
          <a:noFill/>
        </p:spPr>
        <p:txBody>
          <a:bodyPr wrap="square" rtlCol="0">
            <a:spAutoFit/>
          </a:bodyPr>
          <a:lstStyle/>
          <a:p>
            <a:r>
              <a:rPr lang="en-US" dirty="0"/>
              <a:t>Adjacency matrices of control data. </a:t>
            </a:r>
          </a:p>
        </p:txBody>
      </p:sp>
      <p:sp>
        <p:nvSpPr>
          <p:cNvPr id="11" name="TextBox 10">
            <a:extLst>
              <a:ext uri="{FF2B5EF4-FFF2-40B4-BE49-F238E27FC236}">
                <a16:creationId xmlns:a16="http://schemas.microsoft.com/office/drawing/2014/main" id="{0320C07F-EE91-4CCC-A967-E4892772C42B}"/>
              </a:ext>
            </a:extLst>
          </p:cNvPr>
          <p:cNvSpPr txBox="1"/>
          <p:nvPr/>
        </p:nvSpPr>
        <p:spPr>
          <a:xfrm>
            <a:off x="6382789" y="5597237"/>
            <a:ext cx="4332261" cy="923330"/>
          </a:xfrm>
          <a:prstGeom prst="rect">
            <a:avLst/>
          </a:prstGeom>
          <a:noFill/>
        </p:spPr>
        <p:txBody>
          <a:bodyPr wrap="square" rtlCol="0">
            <a:spAutoFit/>
          </a:bodyPr>
          <a:lstStyle/>
          <a:p>
            <a:r>
              <a:rPr lang="en-US" dirty="0"/>
              <a:t>First 100 generated adjacency matrices in 500 generated matrices from model with 20 </a:t>
            </a:r>
            <a:r>
              <a:rPr lang="en-US" dirty="0" err="1"/>
              <a:t>out_channels</a:t>
            </a:r>
            <a:r>
              <a:rPr lang="en-US" dirty="0"/>
              <a:t>.</a:t>
            </a:r>
          </a:p>
        </p:txBody>
      </p:sp>
      <p:pic>
        <p:nvPicPr>
          <p:cNvPr id="12" name="Picture 11">
            <a:extLst>
              <a:ext uri="{FF2B5EF4-FFF2-40B4-BE49-F238E27FC236}">
                <a16:creationId xmlns:a16="http://schemas.microsoft.com/office/drawing/2014/main" id="{4BCB4767-FA94-4A99-AAEA-FD8F472C444B}"/>
              </a:ext>
            </a:extLst>
          </p:cNvPr>
          <p:cNvPicPr>
            <a:picLocks noChangeAspect="1"/>
          </p:cNvPicPr>
          <p:nvPr/>
        </p:nvPicPr>
        <p:blipFill>
          <a:blip r:embed="rId2"/>
          <a:stretch>
            <a:fillRect/>
          </a:stretch>
        </p:blipFill>
        <p:spPr>
          <a:xfrm>
            <a:off x="838200" y="1825625"/>
            <a:ext cx="4112199" cy="3561218"/>
          </a:xfrm>
          <a:prstGeom prst="rect">
            <a:avLst/>
          </a:prstGeom>
        </p:spPr>
      </p:pic>
      <p:pic>
        <p:nvPicPr>
          <p:cNvPr id="9" name="Picture 8">
            <a:extLst>
              <a:ext uri="{FF2B5EF4-FFF2-40B4-BE49-F238E27FC236}">
                <a16:creationId xmlns:a16="http://schemas.microsoft.com/office/drawing/2014/main" id="{3AA523FF-A3B1-4DD5-93EA-08B6D6B378E0}"/>
              </a:ext>
            </a:extLst>
          </p:cNvPr>
          <p:cNvPicPr>
            <a:picLocks noChangeAspect="1"/>
          </p:cNvPicPr>
          <p:nvPr/>
        </p:nvPicPr>
        <p:blipFill>
          <a:blip r:embed="rId3"/>
          <a:stretch>
            <a:fillRect/>
          </a:stretch>
        </p:blipFill>
        <p:spPr>
          <a:xfrm>
            <a:off x="5579271" y="2347717"/>
            <a:ext cx="6187326" cy="2886242"/>
          </a:xfrm>
          <a:prstGeom prst="rect">
            <a:avLst/>
          </a:prstGeom>
        </p:spPr>
      </p:pic>
    </p:spTree>
    <p:extLst>
      <p:ext uri="{BB962C8B-B14F-4D97-AF65-F5344CB8AC3E}">
        <p14:creationId xmlns:p14="http://schemas.microsoft.com/office/powerpoint/2010/main" val="2012687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CAD0-B2EA-4EA1-8F90-95FA8227D775}"/>
              </a:ext>
            </a:extLst>
          </p:cNvPr>
          <p:cNvSpPr>
            <a:spLocks noGrp="1"/>
          </p:cNvSpPr>
          <p:nvPr>
            <p:ph type="title"/>
          </p:nvPr>
        </p:nvSpPr>
        <p:spPr/>
        <p:txBody>
          <a:bodyPr/>
          <a:lstStyle/>
          <a:p>
            <a:r>
              <a:rPr lang="en-US" dirty="0"/>
              <a:t>Validation reconstruction loss</a:t>
            </a:r>
          </a:p>
        </p:txBody>
      </p:sp>
      <p:sp>
        <p:nvSpPr>
          <p:cNvPr id="3" name="Content Placeholder 2">
            <a:extLst>
              <a:ext uri="{FF2B5EF4-FFF2-40B4-BE49-F238E27FC236}">
                <a16:creationId xmlns:a16="http://schemas.microsoft.com/office/drawing/2014/main" id="{793D2D84-967A-4DC3-B91E-053247030A06}"/>
              </a:ext>
            </a:extLst>
          </p:cNvPr>
          <p:cNvSpPr>
            <a:spLocks noGrp="1"/>
          </p:cNvSpPr>
          <p:nvPr>
            <p:ph idx="1"/>
          </p:nvPr>
        </p:nvSpPr>
        <p:spPr/>
        <p:txBody>
          <a:bodyPr/>
          <a:lstStyle/>
          <a:p>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endParaRPr lang="en-US" altLang="zh-CN" b="0" dirty="0">
              <a:solidFill>
                <a:srgbClr val="000000"/>
              </a:solidFill>
              <a:effectLst/>
            </a:endParaRPr>
          </a:p>
        </p:txBody>
      </p:sp>
      <p:sp>
        <p:nvSpPr>
          <p:cNvPr id="15" name="TextBox 14">
            <a:extLst>
              <a:ext uri="{FF2B5EF4-FFF2-40B4-BE49-F238E27FC236}">
                <a16:creationId xmlns:a16="http://schemas.microsoft.com/office/drawing/2014/main" id="{225787DD-B0B6-411D-BF58-F15DE607433E}"/>
              </a:ext>
            </a:extLst>
          </p:cNvPr>
          <p:cNvSpPr txBox="1"/>
          <p:nvPr/>
        </p:nvSpPr>
        <p:spPr>
          <a:xfrm>
            <a:off x="2131146" y="5734676"/>
            <a:ext cx="2382982" cy="923330"/>
          </a:xfrm>
          <a:prstGeom prst="rect">
            <a:avLst/>
          </a:prstGeom>
          <a:noFill/>
        </p:spPr>
        <p:txBody>
          <a:bodyPr wrap="square" rtlCol="0">
            <a:spAutoFit/>
          </a:bodyPr>
          <a:lstStyle/>
          <a:p>
            <a:r>
              <a:rPr lang="en-US" dirty="0"/>
              <a:t>Mean reconstruction loss in train dataset of cross validation</a:t>
            </a:r>
          </a:p>
        </p:txBody>
      </p:sp>
      <p:sp>
        <p:nvSpPr>
          <p:cNvPr id="16" name="TextBox 15">
            <a:extLst>
              <a:ext uri="{FF2B5EF4-FFF2-40B4-BE49-F238E27FC236}">
                <a16:creationId xmlns:a16="http://schemas.microsoft.com/office/drawing/2014/main" id="{B47C6242-F47A-4F13-9F2E-1DF41E8550CE}"/>
              </a:ext>
            </a:extLst>
          </p:cNvPr>
          <p:cNvSpPr txBox="1"/>
          <p:nvPr/>
        </p:nvSpPr>
        <p:spPr>
          <a:xfrm>
            <a:off x="6888797" y="5715298"/>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6" name="Picture 5">
            <a:extLst>
              <a:ext uri="{FF2B5EF4-FFF2-40B4-BE49-F238E27FC236}">
                <a16:creationId xmlns:a16="http://schemas.microsoft.com/office/drawing/2014/main" id="{9BCE6D4E-722D-4663-AACC-039351682C3E}"/>
              </a:ext>
            </a:extLst>
          </p:cNvPr>
          <p:cNvPicPr>
            <a:picLocks noChangeAspect="1"/>
          </p:cNvPicPr>
          <p:nvPr/>
        </p:nvPicPr>
        <p:blipFill>
          <a:blip r:embed="rId2"/>
          <a:stretch>
            <a:fillRect/>
          </a:stretch>
        </p:blipFill>
        <p:spPr>
          <a:xfrm>
            <a:off x="1435879" y="2986693"/>
            <a:ext cx="3948141" cy="2747983"/>
          </a:xfrm>
          <a:prstGeom prst="rect">
            <a:avLst/>
          </a:prstGeom>
        </p:spPr>
      </p:pic>
      <p:pic>
        <p:nvPicPr>
          <p:cNvPr id="9" name="Picture 8">
            <a:extLst>
              <a:ext uri="{FF2B5EF4-FFF2-40B4-BE49-F238E27FC236}">
                <a16:creationId xmlns:a16="http://schemas.microsoft.com/office/drawing/2014/main" id="{41A234A0-047B-4458-B60D-5D7794743B90}"/>
              </a:ext>
            </a:extLst>
          </p:cNvPr>
          <p:cNvPicPr>
            <a:picLocks noChangeAspect="1"/>
          </p:cNvPicPr>
          <p:nvPr/>
        </p:nvPicPr>
        <p:blipFill>
          <a:blip r:embed="rId3"/>
          <a:stretch>
            <a:fillRect/>
          </a:stretch>
        </p:blipFill>
        <p:spPr>
          <a:xfrm>
            <a:off x="6155401" y="2972078"/>
            <a:ext cx="3967192" cy="2743220"/>
          </a:xfrm>
          <a:prstGeom prst="rect">
            <a:avLst/>
          </a:prstGeom>
        </p:spPr>
      </p:pic>
    </p:spTree>
    <p:extLst>
      <p:ext uri="{BB962C8B-B14F-4D97-AF65-F5344CB8AC3E}">
        <p14:creationId xmlns:p14="http://schemas.microsoft.com/office/powerpoint/2010/main" val="3760492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6CE9-2B41-41A9-8A1B-8848136282A8}"/>
              </a:ext>
            </a:extLst>
          </p:cNvPr>
          <p:cNvSpPr>
            <a:spLocks noGrp="1"/>
          </p:cNvSpPr>
          <p:nvPr>
            <p:ph type="title"/>
          </p:nvPr>
        </p:nvSpPr>
        <p:spPr/>
        <p:txBody>
          <a:bodyPr/>
          <a:lstStyle/>
          <a:p>
            <a:r>
              <a:rPr lang="en-US" dirty="0"/>
              <a:t>Two-sample t-test	</a:t>
            </a:r>
          </a:p>
        </p:txBody>
      </p:sp>
      <p:sp>
        <p:nvSpPr>
          <p:cNvPr id="3" name="Content Placeholder 2">
            <a:extLst>
              <a:ext uri="{FF2B5EF4-FFF2-40B4-BE49-F238E27FC236}">
                <a16:creationId xmlns:a16="http://schemas.microsoft.com/office/drawing/2014/main" id="{48559BB7-5526-48D9-B617-5FBAC934D174}"/>
              </a:ext>
            </a:extLst>
          </p:cNvPr>
          <p:cNvSpPr>
            <a:spLocks noGrp="1"/>
          </p:cNvSpPr>
          <p:nvPr>
            <p:ph idx="1"/>
          </p:nvPr>
        </p:nvSpPr>
        <p:spPr/>
        <p:txBody>
          <a:bodyPr>
            <a:normAutofit fontScale="92500"/>
          </a:bodyPr>
          <a:lstStyle/>
          <a:p>
            <a:r>
              <a:rPr lang="en-US" dirty="0"/>
              <a:t>Conduct two-sample t-test between centralities of the 32 original adjacency matrices and 500 generated adjacency matrices</a:t>
            </a:r>
          </a:p>
          <a:p>
            <a:r>
              <a:rPr lang="en-US" altLang="zh-CN" dirty="0"/>
              <a:t>p</a:t>
            </a:r>
            <a:r>
              <a:rPr lang="en-US" dirty="0"/>
              <a:t>-value for</a:t>
            </a:r>
            <a:r>
              <a:rPr lang="zh-CN" altLang="en-US" dirty="0"/>
              <a:t> </a:t>
            </a:r>
            <a:r>
              <a:rPr lang="en-US" altLang="zh-CN" dirty="0"/>
              <a:t>each</a:t>
            </a:r>
            <a:r>
              <a:rPr lang="zh-CN" altLang="en-US" dirty="0"/>
              <a:t> </a:t>
            </a:r>
            <a:r>
              <a:rPr lang="en-US" altLang="zh-CN" dirty="0"/>
              <a:t>node (round to 3 decimal places):</a:t>
            </a:r>
          </a:p>
          <a:p>
            <a:endParaRPr lang="en-US" altLang="zh-CN" dirty="0"/>
          </a:p>
          <a:p>
            <a:endParaRPr lang="en-US" altLang="zh-CN" dirty="0"/>
          </a:p>
          <a:p>
            <a:endParaRPr lang="en-US" altLang="zh-CN" dirty="0"/>
          </a:p>
          <a:p>
            <a:r>
              <a:rPr lang="en-US" altLang="zh-CN" dirty="0"/>
              <a:t>17 nodes have p-value &lt; 0.05. Last time we have 31 nodes with p-value &lt; 0.05.</a:t>
            </a:r>
          </a:p>
          <a:p>
            <a:endParaRPr lang="en-US" altLang="zh-CN" dirty="0"/>
          </a:p>
        </p:txBody>
      </p:sp>
      <p:graphicFrame>
        <p:nvGraphicFramePr>
          <p:cNvPr id="4" name="Table 4">
            <a:extLst>
              <a:ext uri="{FF2B5EF4-FFF2-40B4-BE49-F238E27FC236}">
                <a16:creationId xmlns:a16="http://schemas.microsoft.com/office/drawing/2014/main" id="{80F88E72-0615-49F6-9952-369247CF662E}"/>
              </a:ext>
            </a:extLst>
          </p:cNvPr>
          <p:cNvGraphicFramePr>
            <a:graphicFrameLocks noGrp="1"/>
          </p:cNvGraphicFramePr>
          <p:nvPr/>
        </p:nvGraphicFramePr>
        <p:xfrm>
          <a:off x="1821412" y="3346026"/>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0.596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0.568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0.934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0.573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0.685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0.299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0.007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Tree>
    <p:extLst>
      <p:ext uri="{BB962C8B-B14F-4D97-AF65-F5344CB8AC3E}">
        <p14:creationId xmlns:p14="http://schemas.microsoft.com/office/powerpoint/2010/main" val="583099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0D13DE3-529F-48EA-BCC6-C8AD3F2620A4}"/>
              </a:ext>
            </a:extLst>
          </p:cNvPr>
          <p:cNvGraphicFramePr>
            <a:graphicFrameLocks noGrp="1"/>
          </p:cNvGraphicFramePr>
          <p:nvPr/>
        </p:nvGraphicFramePr>
        <p:xfrm>
          <a:off x="1344815" y="1567103"/>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0.266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0.341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0.545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0.438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0.493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0.203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0.625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0.342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0.619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0.522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0.412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0.296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0.192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0.424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0.239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0.261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0.251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0.162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0.273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0.254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0.229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0.175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7" name="TextBox 6">
            <a:extLst>
              <a:ext uri="{FF2B5EF4-FFF2-40B4-BE49-F238E27FC236}">
                <a16:creationId xmlns:a16="http://schemas.microsoft.com/office/drawing/2014/main" id="{20C57F73-6223-4C42-9070-1EF2C50351B0}"/>
              </a:ext>
            </a:extLst>
          </p:cNvPr>
          <p:cNvSpPr txBox="1"/>
          <p:nvPr/>
        </p:nvSpPr>
        <p:spPr>
          <a:xfrm>
            <a:off x="908858" y="886691"/>
            <a:ext cx="9127820" cy="369332"/>
          </a:xfrm>
          <a:prstGeom prst="rect">
            <a:avLst/>
          </a:prstGeom>
          <a:noFill/>
        </p:spPr>
        <p:txBody>
          <a:bodyPr wrap="none" rtlCol="0">
            <a:spAutoFit/>
          </a:bodyPr>
          <a:lstStyle/>
          <a:p>
            <a:pPr marL="285750" indent="-285750">
              <a:buFont typeface="Arial" panose="020B0604020202020204" pitchFamily="34" charset="0"/>
              <a:buChar char="•"/>
            </a:pPr>
            <a:r>
              <a:rPr lang="en-US" dirty="0"/>
              <a:t>Mean centrality in input adjacency matrices (nodes with p-value &lt;0.05 are marked red) </a:t>
            </a:r>
          </a:p>
        </p:txBody>
      </p:sp>
      <p:graphicFrame>
        <p:nvGraphicFramePr>
          <p:cNvPr id="10" name="Table 4">
            <a:extLst>
              <a:ext uri="{FF2B5EF4-FFF2-40B4-BE49-F238E27FC236}">
                <a16:creationId xmlns:a16="http://schemas.microsoft.com/office/drawing/2014/main" id="{A7E54B62-E1FC-485F-AC5F-B6DE1E3B8D5E}"/>
              </a:ext>
            </a:extLst>
          </p:cNvPr>
          <p:cNvGraphicFramePr>
            <a:graphicFrameLocks noGrp="1"/>
          </p:cNvGraphicFramePr>
          <p:nvPr/>
        </p:nvGraphicFramePr>
        <p:xfrm>
          <a:off x="1366982" y="4374034"/>
          <a:ext cx="8353364" cy="1339384"/>
        </p:xfrm>
        <a:graphic>
          <a:graphicData uri="http://schemas.openxmlformats.org/drawingml/2006/table">
            <a:tbl>
              <a:tblPr firstRow="1" bandRow="1">
                <a:tableStyleId>{5C22544A-7EE6-4342-B048-85BDC9FD1C3A}</a:tableStyleId>
              </a:tblPr>
              <a:tblGrid>
                <a:gridCol w="755744">
                  <a:extLst>
                    <a:ext uri="{9D8B030D-6E8A-4147-A177-3AD203B41FA5}">
                      <a16:colId xmlns:a16="http://schemas.microsoft.com/office/drawing/2014/main" val="1126164152"/>
                    </a:ext>
                  </a:extLst>
                </a:gridCol>
                <a:gridCol w="755744">
                  <a:extLst>
                    <a:ext uri="{9D8B030D-6E8A-4147-A177-3AD203B41FA5}">
                      <a16:colId xmlns:a16="http://schemas.microsoft.com/office/drawing/2014/main" val="3501696255"/>
                    </a:ext>
                  </a:extLst>
                </a:gridCol>
                <a:gridCol w="755744">
                  <a:extLst>
                    <a:ext uri="{9D8B030D-6E8A-4147-A177-3AD203B41FA5}">
                      <a16:colId xmlns:a16="http://schemas.microsoft.com/office/drawing/2014/main" val="4150874945"/>
                    </a:ext>
                  </a:extLst>
                </a:gridCol>
                <a:gridCol w="755744">
                  <a:extLst>
                    <a:ext uri="{9D8B030D-6E8A-4147-A177-3AD203B41FA5}">
                      <a16:colId xmlns:a16="http://schemas.microsoft.com/office/drawing/2014/main" val="1934937875"/>
                    </a:ext>
                  </a:extLst>
                </a:gridCol>
                <a:gridCol w="755744">
                  <a:extLst>
                    <a:ext uri="{9D8B030D-6E8A-4147-A177-3AD203B41FA5}">
                      <a16:colId xmlns:a16="http://schemas.microsoft.com/office/drawing/2014/main" val="635372473"/>
                    </a:ext>
                  </a:extLst>
                </a:gridCol>
                <a:gridCol w="755744">
                  <a:extLst>
                    <a:ext uri="{9D8B030D-6E8A-4147-A177-3AD203B41FA5}">
                      <a16:colId xmlns:a16="http://schemas.microsoft.com/office/drawing/2014/main" val="2469897521"/>
                    </a:ext>
                  </a:extLst>
                </a:gridCol>
                <a:gridCol w="795924">
                  <a:extLst>
                    <a:ext uri="{9D8B030D-6E8A-4147-A177-3AD203B41FA5}">
                      <a16:colId xmlns:a16="http://schemas.microsoft.com/office/drawing/2014/main" val="1812786076"/>
                    </a:ext>
                  </a:extLst>
                </a:gridCol>
                <a:gridCol w="755744">
                  <a:extLst>
                    <a:ext uri="{9D8B030D-6E8A-4147-A177-3AD203B41FA5}">
                      <a16:colId xmlns:a16="http://schemas.microsoft.com/office/drawing/2014/main" val="2670483614"/>
                    </a:ext>
                  </a:extLst>
                </a:gridCol>
                <a:gridCol w="755744">
                  <a:extLst>
                    <a:ext uri="{9D8B030D-6E8A-4147-A177-3AD203B41FA5}">
                      <a16:colId xmlns:a16="http://schemas.microsoft.com/office/drawing/2014/main" val="3538931970"/>
                    </a:ext>
                  </a:extLst>
                </a:gridCol>
                <a:gridCol w="755744">
                  <a:extLst>
                    <a:ext uri="{9D8B030D-6E8A-4147-A177-3AD203B41FA5}">
                      <a16:colId xmlns:a16="http://schemas.microsoft.com/office/drawing/2014/main" val="3329910346"/>
                    </a:ext>
                  </a:extLst>
                </a:gridCol>
                <a:gridCol w="755744">
                  <a:extLst>
                    <a:ext uri="{9D8B030D-6E8A-4147-A177-3AD203B41FA5}">
                      <a16:colId xmlns:a16="http://schemas.microsoft.com/office/drawing/2014/main" val="1909361087"/>
                    </a:ext>
                  </a:extLst>
                </a:gridCol>
              </a:tblGrid>
              <a:tr h="174766">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506932"/>
                  </a:ext>
                </a:extLst>
              </a:tr>
              <a:tr h="273886">
                <a:tc>
                  <a:txBody>
                    <a:bodyPr/>
                    <a:lstStyle/>
                    <a:p>
                      <a:r>
                        <a:rPr lang="en-US" sz="1000"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0.012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0.029</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0.13</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551148"/>
                  </a:ext>
                </a:extLst>
              </a:tr>
              <a:tr h="273886">
                <a:tc>
                  <a:txBody>
                    <a:bodyPr/>
                    <a:lstStyle/>
                    <a:p>
                      <a:r>
                        <a:rPr lang="en-US" sz="1000" dirty="0">
                          <a:solidFill>
                            <a:schemeClr val="tx1"/>
                          </a:solidFill>
                        </a:rPr>
                        <a:t>11-20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0.049</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0.05</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0.106</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0.095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0.102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8779620"/>
                  </a:ext>
                </a:extLst>
              </a:tr>
              <a:tr h="273886">
                <a:tc>
                  <a:txBody>
                    <a:bodyPr/>
                    <a:lstStyle/>
                    <a:p>
                      <a:r>
                        <a:rPr lang="en-US" sz="1000" dirty="0">
                          <a:solidFill>
                            <a:schemeClr val="tx1"/>
                          </a:solidFill>
                        </a:rPr>
                        <a:t>21-30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0.076</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0.031</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0.024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0.118</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0.097</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0.032</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714106"/>
                  </a:ext>
                </a:extLst>
              </a:tr>
              <a:tr h="273886">
                <a:tc>
                  <a:txBody>
                    <a:bodyPr/>
                    <a:lstStyle/>
                    <a:p>
                      <a:r>
                        <a:rPr lang="en-US" sz="1000" dirty="0">
                          <a:solidFill>
                            <a:schemeClr val="tx1"/>
                          </a:solidFill>
                        </a:rPr>
                        <a:t>31-40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0.05</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0.037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0.022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0.044</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0.158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FF0000"/>
                          </a:solidFill>
                          <a:effectLst/>
                          <a:latin typeface="Consolas" panose="020B0609020204030204" pitchFamily="49" charset="0"/>
                        </a:rPr>
                        <a:t>0. </a:t>
                      </a:r>
                      <a:endParaRPr lang="en-US" sz="1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0.047</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000" b="0" i="0" dirty="0">
                          <a:solidFill>
                            <a:srgbClr val="616161"/>
                          </a:solidFill>
                          <a:effectLst/>
                          <a:latin typeface="Consolas" panose="020B0609020204030204" pitchFamily="49" charset="0"/>
                        </a:rPr>
                        <a:t>0.084</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0831497"/>
                  </a:ext>
                </a:extLst>
              </a:tr>
            </a:tbl>
          </a:graphicData>
        </a:graphic>
      </p:graphicFrame>
      <p:sp>
        <p:nvSpPr>
          <p:cNvPr id="11" name="TextBox 10">
            <a:extLst>
              <a:ext uri="{FF2B5EF4-FFF2-40B4-BE49-F238E27FC236}">
                <a16:creationId xmlns:a16="http://schemas.microsoft.com/office/drawing/2014/main" id="{CE906ADD-1380-421B-BFE0-BE801831EC86}"/>
              </a:ext>
            </a:extLst>
          </p:cNvPr>
          <p:cNvSpPr txBox="1"/>
          <p:nvPr/>
        </p:nvSpPr>
        <p:spPr>
          <a:xfrm>
            <a:off x="598239" y="3699164"/>
            <a:ext cx="10317248" cy="369332"/>
          </a:xfrm>
          <a:prstGeom prst="rect">
            <a:avLst/>
          </a:prstGeom>
          <a:noFill/>
        </p:spPr>
        <p:txBody>
          <a:bodyPr wrap="none" rtlCol="0">
            <a:spAutoFit/>
          </a:bodyPr>
          <a:lstStyle/>
          <a:p>
            <a:pPr marL="285750" indent="-285750">
              <a:buFont typeface="Arial" panose="020B0604020202020204" pitchFamily="34" charset="0"/>
              <a:buChar char="•"/>
            </a:pPr>
            <a:r>
              <a:rPr lang="en-US" dirty="0"/>
              <a:t>Variance of node centrality in input adjacency matrices (nodes with p-value &lt;0.05 are marked red) </a:t>
            </a:r>
          </a:p>
        </p:txBody>
      </p:sp>
    </p:spTree>
    <p:extLst>
      <p:ext uri="{BB962C8B-B14F-4D97-AF65-F5344CB8AC3E}">
        <p14:creationId xmlns:p14="http://schemas.microsoft.com/office/powerpoint/2010/main" val="1517462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5A7EAE3-A51E-654B-8D48-EA1F692218AC}"/>
              </a:ext>
            </a:extLst>
          </p:cNvPr>
          <p:cNvSpPr>
            <a:spLocks noGrp="1"/>
          </p:cNvSpPr>
          <p:nvPr>
            <p:ph type="title"/>
          </p:nvPr>
        </p:nvSpPr>
        <p:spPr>
          <a:xfrm>
            <a:off x="1523999" y="193964"/>
            <a:ext cx="9432175" cy="798991"/>
          </a:xfrm>
        </p:spPr>
        <p:txBody>
          <a:bodyPr>
            <a:normAutofit/>
          </a:bodyPr>
          <a:lstStyle/>
          <a:p>
            <a:r>
              <a:rPr lang="en-US" dirty="0"/>
              <a:t>Review: VAEs and Variational Inference </a:t>
            </a:r>
          </a:p>
        </p:txBody>
      </p:sp>
      <p:sp>
        <p:nvSpPr>
          <p:cNvPr id="6" name="TextBox 5">
            <a:extLst>
              <a:ext uri="{FF2B5EF4-FFF2-40B4-BE49-F238E27FC236}">
                <a16:creationId xmlns:a16="http://schemas.microsoft.com/office/drawing/2014/main" id="{7CF5EC53-559C-094E-9974-9016BC5D3816}"/>
              </a:ext>
            </a:extLst>
          </p:cNvPr>
          <p:cNvSpPr txBox="1"/>
          <p:nvPr/>
        </p:nvSpPr>
        <p:spPr>
          <a:xfrm>
            <a:off x="2741891" y="4591934"/>
            <a:ext cx="4902304" cy="923330"/>
          </a:xfrm>
          <a:prstGeom prst="rect">
            <a:avLst/>
          </a:prstGeom>
          <a:noFill/>
        </p:spPr>
        <p:txBody>
          <a:bodyPr wrap="none" rtlCol="0">
            <a:spAutoFit/>
          </a:bodyPr>
          <a:lstStyle/>
          <a:p>
            <a:r>
              <a:rPr lang="en-US" dirty="0"/>
              <a:t>Solid lines are the generative model</a:t>
            </a:r>
          </a:p>
          <a:p>
            <a:endParaRPr lang="en-US" dirty="0"/>
          </a:p>
          <a:p>
            <a:r>
              <a:rPr lang="en-US" dirty="0"/>
              <a:t>Dashed lines are the variational approximation  </a:t>
            </a:r>
          </a:p>
        </p:txBody>
      </p:sp>
      <p:pic>
        <p:nvPicPr>
          <p:cNvPr id="9" name="Picture 8">
            <a:extLst>
              <a:ext uri="{FF2B5EF4-FFF2-40B4-BE49-F238E27FC236}">
                <a16:creationId xmlns:a16="http://schemas.microsoft.com/office/drawing/2014/main" id="{E6AC3418-6365-DA4C-B7FB-71D9240AB4C5}"/>
              </a:ext>
            </a:extLst>
          </p:cNvPr>
          <p:cNvPicPr>
            <a:picLocks noChangeAspect="1"/>
          </p:cNvPicPr>
          <p:nvPr/>
        </p:nvPicPr>
        <p:blipFill>
          <a:blip r:embed="rId2"/>
          <a:stretch>
            <a:fillRect/>
          </a:stretch>
        </p:blipFill>
        <p:spPr>
          <a:xfrm>
            <a:off x="6427509" y="4289136"/>
            <a:ext cx="3022600" cy="647700"/>
          </a:xfrm>
          <a:prstGeom prst="rect">
            <a:avLst/>
          </a:prstGeom>
        </p:spPr>
      </p:pic>
      <p:pic>
        <p:nvPicPr>
          <p:cNvPr id="11" name="Picture 10">
            <a:extLst>
              <a:ext uri="{FF2B5EF4-FFF2-40B4-BE49-F238E27FC236}">
                <a16:creationId xmlns:a16="http://schemas.microsoft.com/office/drawing/2014/main" id="{4BE0C0B6-9A53-3E41-BA4B-04F20BA9CBDE}"/>
              </a:ext>
            </a:extLst>
          </p:cNvPr>
          <p:cNvPicPr>
            <a:picLocks noChangeAspect="1"/>
          </p:cNvPicPr>
          <p:nvPr/>
        </p:nvPicPr>
        <p:blipFill>
          <a:blip r:embed="rId3"/>
          <a:stretch>
            <a:fillRect/>
          </a:stretch>
        </p:blipFill>
        <p:spPr>
          <a:xfrm>
            <a:off x="7672109" y="4936836"/>
            <a:ext cx="1778000" cy="622300"/>
          </a:xfrm>
          <a:prstGeom prst="rect">
            <a:avLst/>
          </a:prstGeom>
        </p:spPr>
      </p:pic>
      <p:pic>
        <p:nvPicPr>
          <p:cNvPr id="12" name="Picture 11">
            <a:extLst>
              <a:ext uri="{FF2B5EF4-FFF2-40B4-BE49-F238E27FC236}">
                <a16:creationId xmlns:a16="http://schemas.microsoft.com/office/drawing/2014/main" id="{AF9E3BB7-8E42-614E-BFF7-F00A3DCAFD1D}"/>
              </a:ext>
            </a:extLst>
          </p:cNvPr>
          <p:cNvPicPr>
            <a:picLocks noChangeAspect="1"/>
          </p:cNvPicPr>
          <p:nvPr/>
        </p:nvPicPr>
        <p:blipFill>
          <a:blip r:embed="rId4"/>
          <a:stretch>
            <a:fillRect/>
          </a:stretch>
        </p:blipFill>
        <p:spPr>
          <a:xfrm>
            <a:off x="3235614" y="1342736"/>
            <a:ext cx="5346700" cy="2946400"/>
          </a:xfrm>
          <a:prstGeom prst="rect">
            <a:avLst/>
          </a:prstGeom>
        </p:spPr>
      </p:pic>
    </p:spTree>
    <p:extLst>
      <p:ext uri="{BB962C8B-B14F-4D97-AF65-F5344CB8AC3E}">
        <p14:creationId xmlns:p14="http://schemas.microsoft.com/office/powerpoint/2010/main" val="193179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58A475-DF11-FB47-AE35-FAC174628FCC}"/>
              </a:ext>
            </a:extLst>
          </p:cNvPr>
          <p:cNvSpPr>
            <a:spLocks noGrp="1"/>
          </p:cNvSpPr>
          <p:nvPr>
            <p:ph idx="1"/>
          </p:nvPr>
        </p:nvSpPr>
        <p:spPr/>
        <p:txBody>
          <a:bodyPr>
            <a:normAutofit fontScale="92500" lnSpcReduction="10000"/>
          </a:bodyPr>
          <a:lstStyle/>
          <a:p>
            <a:r>
              <a:rPr lang="en-US" dirty="0"/>
              <a:t>Use a parametric form of Q(Z)</a:t>
            </a:r>
          </a:p>
          <a:p>
            <a:r>
              <a:rPr lang="en-US" dirty="0"/>
              <a:t>There are two kinds of parameters </a:t>
            </a:r>
          </a:p>
          <a:p>
            <a:pPr lvl="1"/>
            <a:r>
              <a:rPr lang="en-US" dirty="0"/>
              <a:t>Variational parameters </a:t>
            </a:r>
          </a:p>
          <a:p>
            <a:pPr lvl="1"/>
            <a:r>
              <a:rPr lang="en-US" dirty="0"/>
              <a:t>Neural network parameters</a:t>
            </a:r>
          </a:p>
          <a:p>
            <a:r>
              <a:rPr lang="en-US" dirty="0"/>
              <a:t>Use gradient descent to optimize it </a:t>
            </a:r>
          </a:p>
          <a:p>
            <a:pPr lvl="1"/>
            <a:r>
              <a:rPr lang="en-US" dirty="0"/>
              <a:t>But neural networks don’t do well with equality constraints so use an inequality to approximate it called ELBO (evidence based lower bound)</a:t>
            </a:r>
          </a:p>
          <a:p>
            <a:pPr marL="457200" lvl="1" indent="0">
              <a:buNone/>
            </a:pPr>
            <a:endParaRPr lang="en-US" dirty="0"/>
          </a:p>
          <a:p>
            <a:r>
              <a:rPr lang="en-US" dirty="0"/>
              <a:t>Use sampling of datapoints and variational parameters to come up with all other terms!</a:t>
            </a:r>
          </a:p>
        </p:txBody>
      </p:sp>
      <p:sp>
        <p:nvSpPr>
          <p:cNvPr id="3" name="Title 2">
            <a:extLst>
              <a:ext uri="{FF2B5EF4-FFF2-40B4-BE49-F238E27FC236}">
                <a16:creationId xmlns:a16="http://schemas.microsoft.com/office/drawing/2014/main" id="{25214228-39DC-5B4F-88B3-3A2AD70B9AE8}"/>
              </a:ext>
            </a:extLst>
          </p:cNvPr>
          <p:cNvSpPr>
            <a:spLocks noGrp="1"/>
          </p:cNvSpPr>
          <p:nvPr>
            <p:ph type="title"/>
          </p:nvPr>
        </p:nvSpPr>
        <p:spPr/>
        <p:txBody>
          <a:bodyPr/>
          <a:lstStyle/>
          <a:p>
            <a:r>
              <a:rPr lang="en-US" dirty="0"/>
              <a:t>Basic Idea of VAEs</a:t>
            </a:r>
          </a:p>
        </p:txBody>
      </p:sp>
      <p:pic>
        <p:nvPicPr>
          <p:cNvPr id="4" name="Picture 3">
            <a:extLst>
              <a:ext uri="{FF2B5EF4-FFF2-40B4-BE49-F238E27FC236}">
                <a16:creationId xmlns:a16="http://schemas.microsoft.com/office/drawing/2014/main" id="{9F88312C-9752-434A-9083-91A5EBFB16EA}"/>
              </a:ext>
            </a:extLst>
          </p:cNvPr>
          <p:cNvPicPr>
            <a:picLocks noChangeAspect="1"/>
          </p:cNvPicPr>
          <p:nvPr/>
        </p:nvPicPr>
        <p:blipFill>
          <a:blip r:embed="rId3"/>
          <a:stretch>
            <a:fillRect/>
          </a:stretch>
        </p:blipFill>
        <p:spPr>
          <a:xfrm>
            <a:off x="7146258" y="2048939"/>
            <a:ext cx="3313398" cy="615604"/>
          </a:xfrm>
          <a:prstGeom prst="rect">
            <a:avLst/>
          </a:prstGeom>
        </p:spPr>
      </p:pic>
      <p:pic>
        <p:nvPicPr>
          <p:cNvPr id="5" name="Picture 4">
            <a:extLst>
              <a:ext uri="{FF2B5EF4-FFF2-40B4-BE49-F238E27FC236}">
                <a16:creationId xmlns:a16="http://schemas.microsoft.com/office/drawing/2014/main" id="{1C75EE30-6A3C-224F-9E0F-5DF4B2DFB8C6}"/>
              </a:ext>
            </a:extLst>
          </p:cNvPr>
          <p:cNvPicPr>
            <a:picLocks noChangeAspect="1"/>
          </p:cNvPicPr>
          <p:nvPr/>
        </p:nvPicPr>
        <p:blipFill>
          <a:blip r:embed="rId4"/>
          <a:stretch>
            <a:fillRect/>
          </a:stretch>
        </p:blipFill>
        <p:spPr>
          <a:xfrm>
            <a:off x="7674076" y="1249249"/>
            <a:ext cx="2006600" cy="444500"/>
          </a:xfrm>
          <a:prstGeom prst="rect">
            <a:avLst/>
          </a:prstGeom>
        </p:spPr>
      </p:pic>
      <p:sp>
        <p:nvSpPr>
          <p:cNvPr id="6" name="Rectangle 5">
            <a:extLst>
              <a:ext uri="{FF2B5EF4-FFF2-40B4-BE49-F238E27FC236}">
                <a16:creationId xmlns:a16="http://schemas.microsoft.com/office/drawing/2014/main" id="{FA1A4C95-EE34-CA40-998C-98123FDB3589}"/>
              </a:ext>
            </a:extLst>
          </p:cNvPr>
          <p:cNvSpPr/>
          <p:nvPr/>
        </p:nvSpPr>
        <p:spPr>
          <a:xfrm>
            <a:off x="7405255" y="872836"/>
            <a:ext cx="2780964" cy="21849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157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a:t>Variational Bayes </a:t>
            </a:r>
          </a:p>
        </p:txBody>
      </p:sp>
      <p:sp>
        <p:nvSpPr>
          <p:cNvPr id="7" name="Content Placeholder 6">
            <a:extLst>
              <a:ext uri="{FF2B5EF4-FFF2-40B4-BE49-F238E27FC236}">
                <a16:creationId xmlns:a16="http://schemas.microsoft.com/office/drawing/2014/main" id="{8290D2AC-D57B-A241-9AAB-772B0E1DEF3D}"/>
              </a:ext>
            </a:extLst>
          </p:cNvPr>
          <p:cNvSpPr>
            <a:spLocks noGrp="1"/>
          </p:cNvSpPr>
          <p:nvPr>
            <p:ph idx="1"/>
          </p:nvPr>
        </p:nvSpPr>
        <p:spPr>
          <a:xfrm>
            <a:off x="1447800" y="1334528"/>
            <a:ext cx="8783894" cy="5274358"/>
          </a:xfrm>
        </p:spPr>
        <p:txBody>
          <a:bodyPr>
            <a:normAutofit fontScale="92500" lnSpcReduction="20000"/>
          </a:bodyPr>
          <a:lstStyle/>
          <a:p>
            <a:r>
              <a:rPr lang="en-US" sz="3500" dirty="0"/>
              <a:t>Most common form minimizes KL-divergence</a:t>
            </a:r>
          </a:p>
          <a:p>
            <a:endParaRPr lang="en-US" sz="3500" dirty="0"/>
          </a:p>
          <a:p>
            <a:endParaRPr lang="en-US" sz="3500" dirty="0"/>
          </a:p>
          <a:p>
            <a:r>
              <a:rPr lang="en-US" sz="3500" dirty="0"/>
              <a:t>Given that</a:t>
            </a:r>
          </a:p>
          <a:p>
            <a:pPr marL="0" indent="0">
              <a:buNone/>
            </a:pPr>
            <a:endParaRPr lang="en-US" sz="3500" dirty="0"/>
          </a:p>
          <a:p>
            <a:r>
              <a:rPr lang="en-US" sz="3500" dirty="0"/>
              <a:t>KL divergence can be written as:</a:t>
            </a:r>
          </a:p>
          <a:p>
            <a:endParaRPr lang="en-US" sz="3500" dirty="0"/>
          </a:p>
          <a:p>
            <a:endParaRPr lang="en-US" sz="3500" dirty="0"/>
          </a:p>
          <a:p>
            <a:r>
              <a:rPr lang="en-US" sz="3500" dirty="0"/>
              <a:t>Since P(X) is a constant and Q(z) sums to 1 over all z’s</a:t>
            </a:r>
          </a:p>
          <a:p>
            <a:pPr marL="0" indent="0">
              <a:buNone/>
            </a:pPr>
            <a:r>
              <a:rPr lang="en-US" dirty="0"/>
              <a:t> </a:t>
            </a:r>
          </a:p>
        </p:txBody>
      </p:sp>
      <p:pic>
        <p:nvPicPr>
          <p:cNvPr id="8" name="Picture 7">
            <a:extLst>
              <a:ext uri="{FF2B5EF4-FFF2-40B4-BE49-F238E27FC236}">
                <a16:creationId xmlns:a16="http://schemas.microsoft.com/office/drawing/2014/main" id="{9CEC7250-92B8-5F47-A5CB-60F4E459B229}"/>
              </a:ext>
            </a:extLst>
          </p:cNvPr>
          <p:cNvPicPr>
            <a:picLocks noChangeAspect="1"/>
          </p:cNvPicPr>
          <p:nvPr/>
        </p:nvPicPr>
        <p:blipFill>
          <a:blip r:embed="rId2"/>
          <a:stretch>
            <a:fillRect/>
          </a:stretch>
        </p:blipFill>
        <p:spPr>
          <a:xfrm>
            <a:off x="4358672" y="1772739"/>
            <a:ext cx="4025900" cy="876300"/>
          </a:xfrm>
          <a:prstGeom prst="rect">
            <a:avLst/>
          </a:prstGeom>
        </p:spPr>
      </p:pic>
      <p:pic>
        <p:nvPicPr>
          <p:cNvPr id="2" name="Picture 1">
            <a:extLst>
              <a:ext uri="{FF2B5EF4-FFF2-40B4-BE49-F238E27FC236}">
                <a16:creationId xmlns:a16="http://schemas.microsoft.com/office/drawing/2014/main" id="{53951DF3-0AB4-304F-BD11-6BCDC199CDA9}"/>
              </a:ext>
            </a:extLst>
          </p:cNvPr>
          <p:cNvPicPr>
            <a:picLocks noChangeAspect="1"/>
          </p:cNvPicPr>
          <p:nvPr/>
        </p:nvPicPr>
        <p:blipFill>
          <a:blip r:embed="rId3"/>
          <a:stretch>
            <a:fillRect/>
          </a:stretch>
        </p:blipFill>
        <p:spPr>
          <a:xfrm>
            <a:off x="1799623" y="4294098"/>
            <a:ext cx="8691733" cy="570574"/>
          </a:xfrm>
          <a:prstGeom prst="rect">
            <a:avLst/>
          </a:prstGeom>
        </p:spPr>
      </p:pic>
      <p:pic>
        <p:nvPicPr>
          <p:cNvPr id="4" name="Picture 3">
            <a:extLst>
              <a:ext uri="{FF2B5EF4-FFF2-40B4-BE49-F238E27FC236}">
                <a16:creationId xmlns:a16="http://schemas.microsoft.com/office/drawing/2014/main" id="{9C3FF59B-A850-C149-9D15-0C4B1BD0F53F}"/>
              </a:ext>
            </a:extLst>
          </p:cNvPr>
          <p:cNvPicPr>
            <a:picLocks noChangeAspect="1"/>
          </p:cNvPicPr>
          <p:nvPr/>
        </p:nvPicPr>
        <p:blipFill>
          <a:blip r:embed="rId4"/>
          <a:stretch>
            <a:fillRect/>
          </a:stretch>
        </p:blipFill>
        <p:spPr>
          <a:xfrm>
            <a:off x="2959100" y="6095270"/>
            <a:ext cx="6121400" cy="622300"/>
          </a:xfrm>
          <a:prstGeom prst="rect">
            <a:avLst/>
          </a:prstGeom>
        </p:spPr>
      </p:pic>
      <p:pic>
        <p:nvPicPr>
          <p:cNvPr id="5" name="Picture 4">
            <a:extLst>
              <a:ext uri="{FF2B5EF4-FFF2-40B4-BE49-F238E27FC236}">
                <a16:creationId xmlns:a16="http://schemas.microsoft.com/office/drawing/2014/main" id="{28C1CEFA-7BD9-4749-B835-857FF2F8C535}"/>
              </a:ext>
            </a:extLst>
          </p:cNvPr>
          <p:cNvPicPr>
            <a:picLocks noChangeAspect="1"/>
          </p:cNvPicPr>
          <p:nvPr/>
        </p:nvPicPr>
        <p:blipFill>
          <a:blip r:embed="rId5"/>
          <a:stretch>
            <a:fillRect/>
          </a:stretch>
        </p:blipFill>
        <p:spPr>
          <a:xfrm>
            <a:off x="4761271" y="2592920"/>
            <a:ext cx="2719029" cy="1016680"/>
          </a:xfrm>
          <a:prstGeom prst="rect">
            <a:avLst/>
          </a:prstGeom>
        </p:spPr>
      </p:pic>
    </p:spTree>
    <p:extLst>
      <p:ext uri="{BB962C8B-B14F-4D97-AF65-F5344CB8AC3E}">
        <p14:creationId xmlns:p14="http://schemas.microsoft.com/office/powerpoint/2010/main" val="28859979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36997-3B88-094D-8C65-457DDCFB3628}"/>
              </a:ext>
            </a:extLst>
          </p:cNvPr>
          <p:cNvSpPr>
            <a:spLocks noGrp="1"/>
          </p:cNvSpPr>
          <p:nvPr>
            <p:ph idx="1"/>
          </p:nvPr>
        </p:nvSpPr>
        <p:spPr>
          <a:xfrm>
            <a:off x="609600" y="1908101"/>
            <a:ext cx="10972800" cy="4525963"/>
          </a:xfrm>
        </p:spPr>
        <p:txBody>
          <a:bodyPr>
            <a:normAutofit fontScale="92500" lnSpcReduction="20000"/>
          </a:bodyPr>
          <a:lstStyle/>
          <a:p>
            <a:r>
              <a:rPr lang="en-US" dirty="0"/>
              <a:t>This can be rewritten in terms of expectation over Q(Z):</a:t>
            </a:r>
          </a:p>
          <a:p>
            <a:endParaRPr lang="en-US" dirty="0"/>
          </a:p>
          <a:p>
            <a:endParaRPr lang="en-US" dirty="0"/>
          </a:p>
          <a:p>
            <a:r>
              <a:rPr lang="en-US" dirty="0"/>
              <a:t>Rearranging terms to get log P(X) on one side gives:</a:t>
            </a:r>
          </a:p>
          <a:p>
            <a:pPr marL="0" indent="0">
              <a:buNone/>
            </a:pPr>
            <a:endParaRPr lang="en-US" dirty="0"/>
          </a:p>
          <a:p>
            <a:r>
              <a:rPr lang="en-US" dirty="0"/>
              <a:t>Here the last term is called the variational free energy </a:t>
            </a:r>
          </a:p>
          <a:p>
            <a:r>
              <a:rPr lang="en-US" dirty="0"/>
              <a:t>Maximizing variational free energy minimizes divergence this term because log of  evidence is fixed </a:t>
            </a:r>
          </a:p>
          <a:p>
            <a:r>
              <a:rPr lang="en-US" dirty="0"/>
              <a:t>In this sense the variational free energy forms a bound  log P(X)&gt;L(Q)</a:t>
            </a:r>
          </a:p>
        </p:txBody>
      </p:sp>
      <p:sp>
        <p:nvSpPr>
          <p:cNvPr id="3" name="Title 2">
            <a:extLst>
              <a:ext uri="{FF2B5EF4-FFF2-40B4-BE49-F238E27FC236}">
                <a16:creationId xmlns:a16="http://schemas.microsoft.com/office/drawing/2014/main" id="{749D2406-32DA-7C42-BE1D-1862124A05F4}"/>
              </a:ext>
            </a:extLst>
          </p:cNvPr>
          <p:cNvSpPr>
            <a:spLocks noGrp="1"/>
          </p:cNvSpPr>
          <p:nvPr>
            <p:ph type="title"/>
          </p:nvPr>
        </p:nvSpPr>
        <p:spPr/>
        <p:txBody>
          <a:bodyPr/>
          <a:lstStyle/>
          <a:p>
            <a:r>
              <a:rPr lang="en-US" dirty="0"/>
              <a:t>Variational Bayes Continued</a:t>
            </a:r>
          </a:p>
        </p:txBody>
      </p:sp>
      <p:pic>
        <p:nvPicPr>
          <p:cNvPr id="4" name="Picture 3">
            <a:extLst>
              <a:ext uri="{FF2B5EF4-FFF2-40B4-BE49-F238E27FC236}">
                <a16:creationId xmlns:a16="http://schemas.microsoft.com/office/drawing/2014/main" id="{044E74D5-CED7-4440-AF80-1369C2058005}"/>
              </a:ext>
            </a:extLst>
          </p:cNvPr>
          <p:cNvPicPr>
            <a:picLocks noChangeAspect="1"/>
          </p:cNvPicPr>
          <p:nvPr/>
        </p:nvPicPr>
        <p:blipFill>
          <a:blip r:embed="rId2"/>
          <a:stretch>
            <a:fillRect/>
          </a:stretch>
        </p:blipFill>
        <p:spPr>
          <a:xfrm>
            <a:off x="2451786" y="2376054"/>
            <a:ext cx="5295900" cy="406400"/>
          </a:xfrm>
          <a:prstGeom prst="rect">
            <a:avLst/>
          </a:prstGeom>
        </p:spPr>
      </p:pic>
      <p:pic>
        <p:nvPicPr>
          <p:cNvPr id="5" name="Picture 4">
            <a:extLst>
              <a:ext uri="{FF2B5EF4-FFF2-40B4-BE49-F238E27FC236}">
                <a16:creationId xmlns:a16="http://schemas.microsoft.com/office/drawing/2014/main" id="{659FCB16-0402-5E4A-9802-5C683AA39237}"/>
              </a:ext>
            </a:extLst>
          </p:cNvPr>
          <p:cNvPicPr>
            <a:picLocks noChangeAspect="1"/>
          </p:cNvPicPr>
          <p:nvPr/>
        </p:nvPicPr>
        <p:blipFill>
          <a:blip r:embed="rId3"/>
          <a:stretch>
            <a:fillRect/>
          </a:stretch>
        </p:blipFill>
        <p:spPr>
          <a:xfrm>
            <a:off x="1984068" y="3739283"/>
            <a:ext cx="7632700" cy="431800"/>
          </a:xfrm>
          <a:prstGeom prst="rect">
            <a:avLst/>
          </a:prstGeom>
        </p:spPr>
      </p:pic>
    </p:spTree>
    <p:extLst>
      <p:ext uri="{BB962C8B-B14F-4D97-AF65-F5344CB8AC3E}">
        <p14:creationId xmlns:p14="http://schemas.microsoft.com/office/powerpoint/2010/main" val="837910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472045" y="2019400"/>
                <a:ext cx="8821356" cy="5112092"/>
              </a:xfrm>
            </p:spPr>
            <p:txBody>
              <a:bodyPr/>
              <a:lstStyle/>
              <a:p>
                <a:r>
                  <a:rPr lang="en-US" dirty="0"/>
                  <a:t>Implements VB in an autoencoder</a:t>
                </a:r>
              </a:p>
              <a:p>
                <a:r>
                  <a:rPr lang="en-US" dirty="0"/>
                  <a:t>Log likelihood computed as sum of value for individual points for a given </a:t>
                </a:r>
                <a:r>
                  <a:rPr lang="en-US" dirty="0" err="1"/>
                  <a:t>nnet</a:t>
                </a:r>
                <a:r>
                  <a:rPr lang="en-US" dirty="0"/>
                  <a:t> parameter setting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r>
                  <a:rPr lang="en-US" dirty="0"/>
                  <a:t> are parameters of Q</a:t>
                </a:r>
              </a:p>
              <a:p>
                <a:endParaRPr lang="en-US" dirty="0"/>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FB84DFDB-B7E2-A640-8131-E864018C081B}"/>
                  </a:ext>
                </a:extLst>
              </p:cNvPr>
              <p:cNvSpPr>
                <a:spLocks noGrp="1" noRot="1" noChangeAspect="1" noMove="1" noResize="1" noEditPoints="1" noAdjustHandles="1" noChangeArrowheads="1" noChangeShapeType="1" noTextEdit="1"/>
              </p:cNvSpPr>
              <p:nvPr>
                <p:ph idx="1"/>
              </p:nvPr>
            </p:nvSpPr>
            <p:spPr>
              <a:xfrm>
                <a:off x="1472045" y="2019400"/>
                <a:ext cx="8821356" cy="5112092"/>
              </a:xfrm>
              <a:blipFill>
                <a:blip r:embed="rId2"/>
                <a:stretch>
                  <a:fillRect l="-1243" t="-2145" r="-172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5" name="Picture 4">
            <a:extLst>
              <a:ext uri="{FF2B5EF4-FFF2-40B4-BE49-F238E27FC236}">
                <a16:creationId xmlns:a16="http://schemas.microsoft.com/office/drawing/2014/main" id="{35E19299-67C6-524F-A783-514E872DB764}"/>
              </a:ext>
            </a:extLst>
          </p:cNvPr>
          <p:cNvPicPr>
            <a:picLocks noChangeAspect="1"/>
          </p:cNvPicPr>
          <p:nvPr/>
        </p:nvPicPr>
        <p:blipFill>
          <a:blip r:embed="rId3"/>
          <a:stretch>
            <a:fillRect/>
          </a:stretch>
        </p:blipFill>
        <p:spPr>
          <a:xfrm>
            <a:off x="1732344" y="4313533"/>
            <a:ext cx="8458200" cy="673100"/>
          </a:xfrm>
          <a:prstGeom prst="rect">
            <a:avLst/>
          </a:prstGeom>
        </p:spPr>
      </p:pic>
      <p:pic>
        <p:nvPicPr>
          <p:cNvPr id="9" name="Picture 8">
            <a:extLst>
              <a:ext uri="{FF2B5EF4-FFF2-40B4-BE49-F238E27FC236}">
                <a16:creationId xmlns:a16="http://schemas.microsoft.com/office/drawing/2014/main" id="{3E09C161-6D87-F54B-9C25-6F0FA6AD623B}"/>
              </a:ext>
            </a:extLst>
          </p:cNvPr>
          <p:cNvPicPr>
            <a:picLocks noChangeAspect="1"/>
          </p:cNvPicPr>
          <p:nvPr/>
        </p:nvPicPr>
        <p:blipFill>
          <a:blip r:embed="rId4"/>
          <a:stretch>
            <a:fillRect/>
          </a:stretch>
        </p:blipFill>
        <p:spPr>
          <a:xfrm>
            <a:off x="1732344" y="5310529"/>
            <a:ext cx="8115300" cy="482600"/>
          </a:xfrm>
          <a:prstGeom prst="rect">
            <a:avLst/>
          </a:prstGeom>
        </p:spPr>
      </p:pic>
    </p:spTree>
    <p:extLst>
      <p:ext uri="{BB962C8B-B14F-4D97-AF65-F5344CB8AC3E}">
        <p14:creationId xmlns:p14="http://schemas.microsoft.com/office/powerpoint/2010/main" val="2015907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4DFDB-B7E2-A640-8131-E864018C081B}"/>
              </a:ext>
            </a:extLst>
          </p:cNvPr>
          <p:cNvSpPr>
            <a:spLocks noGrp="1"/>
          </p:cNvSpPr>
          <p:nvPr>
            <p:ph idx="1"/>
          </p:nvPr>
        </p:nvSpPr>
        <p:spPr>
          <a:xfrm>
            <a:off x="1800726" y="1720516"/>
            <a:ext cx="8752974" cy="4456447"/>
          </a:xfrm>
        </p:spPr>
        <p:txBody>
          <a:bodyPr>
            <a:normAutofit lnSpcReduction="10000"/>
          </a:bodyPr>
          <a:lstStyle/>
          <a:p>
            <a:pPr marL="0" indent="0">
              <a:buNone/>
            </a:pPr>
            <a:endParaRPr lang="en-US" dirty="0"/>
          </a:p>
          <a:p>
            <a:r>
              <a:rPr lang="en-US" dirty="0"/>
              <a:t>Can condition the whole analysis over the z, given a prior on z, p(z)</a:t>
            </a:r>
          </a:p>
          <a:p>
            <a:r>
              <a:rPr lang="en-US" dirty="0"/>
              <a:t>In a neural network prior p(z) corresponds to the way the latent variables are desired to be shaped</a:t>
            </a:r>
          </a:p>
          <a:p>
            <a:endParaRPr lang="en-US" dirty="0"/>
          </a:p>
          <a:p>
            <a:endParaRPr lang="en-US" dirty="0"/>
          </a:p>
          <a:p>
            <a:r>
              <a:rPr lang="en-US" dirty="0"/>
              <a:t>This gives:  </a:t>
            </a:r>
          </a:p>
        </p:txBody>
      </p:sp>
      <p:sp>
        <p:nvSpPr>
          <p:cNvPr id="3" name="Title 2">
            <a:extLst>
              <a:ext uri="{FF2B5EF4-FFF2-40B4-BE49-F238E27FC236}">
                <a16:creationId xmlns:a16="http://schemas.microsoft.com/office/drawing/2014/main" id="{E0A4D531-214B-D443-A51D-80378C4D6DE5}"/>
              </a:ext>
            </a:extLst>
          </p:cNvPr>
          <p:cNvSpPr>
            <a:spLocks noGrp="1"/>
          </p:cNvSpPr>
          <p:nvPr>
            <p:ph type="title"/>
          </p:nvPr>
        </p:nvSpPr>
        <p:spPr/>
        <p:txBody>
          <a:bodyPr>
            <a:normAutofit/>
          </a:bodyPr>
          <a:lstStyle/>
          <a:p>
            <a:r>
              <a:rPr lang="en-US" dirty="0"/>
              <a:t>Autoencoding Variational Bayes</a:t>
            </a:r>
          </a:p>
        </p:txBody>
      </p:sp>
      <p:pic>
        <p:nvPicPr>
          <p:cNvPr id="7" name="Picture 6">
            <a:extLst>
              <a:ext uri="{FF2B5EF4-FFF2-40B4-BE49-F238E27FC236}">
                <a16:creationId xmlns:a16="http://schemas.microsoft.com/office/drawing/2014/main" id="{E62D1D37-1E97-204F-8B1B-9E22D12FB1BC}"/>
              </a:ext>
            </a:extLst>
          </p:cNvPr>
          <p:cNvPicPr>
            <a:picLocks noChangeAspect="1"/>
          </p:cNvPicPr>
          <p:nvPr/>
        </p:nvPicPr>
        <p:blipFill>
          <a:blip r:embed="rId2"/>
          <a:stretch>
            <a:fillRect/>
          </a:stretch>
        </p:blipFill>
        <p:spPr>
          <a:xfrm>
            <a:off x="1933055" y="1539092"/>
            <a:ext cx="8115300" cy="482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77C9FE-E1BB-3844-A1ED-1399332F1F5B}"/>
                  </a:ext>
                </a:extLst>
              </p:cNvPr>
              <p:cNvSpPr txBox="1"/>
              <p:nvPr/>
            </p:nvSpPr>
            <p:spPr>
              <a:xfrm>
                <a:off x="2125144" y="4327829"/>
                <a:ext cx="5380447" cy="766300"/>
              </a:xfrm>
              <a:prstGeom prst="rect">
                <a:avLst/>
              </a:prstGeom>
              <a:noFill/>
            </p:spPr>
            <p:txBody>
              <a:bodyPr wrap="none" lIns="0" tIns="0" rIns="0" bIns="0" rtlCol="0">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𝑞</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e>
                                <m:r>
                                  <a:rPr lang="en-US" i="1">
                                    <a:latin typeface="Cambria Math" panose="02040503050406030204" pitchFamily="18" charset="0"/>
                                    <a:ea typeface="Cambria Math" panose="02040503050406030204" pitchFamily="18" charset="0"/>
                                  </a:rPr>
                                  <m:t>𝑥</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func>
                      </m:num>
                      <m:den>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oMath>
                </a14:m>
                <a:endParaRPr lang="en-US"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EE77C9FE-E1BB-3844-A1ED-1399332F1F5B}"/>
                  </a:ext>
                </a:extLst>
              </p:cNvPr>
              <p:cNvSpPr txBox="1">
                <a:spLocks noRot="1" noChangeAspect="1" noMove="1" noResize="1" noEditPoints="1" noAdjustHandles="1" noChangeArrowheads="1" noChangeShapeType="1" noTextEdit="1"/>
              </p:cNvSpPr>
              <p:nvPr/>
            </p:nvSpPr>
            <p:spPr>
              <a:xfrm>
                <a:off x="2125144" y="4327829"/>
                <a:ext cx="5380447" cy="766300"/>
              </a:xfrm>
              <a:prstGeom prst="rect">
                <a:avLst/>
              </a:prstGeom>
              <a:blipFill>
                <a:blip r:embed="rId3"/>
                <a:stretch>
                  <a:fillRect l="-27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A384F0C-0AB9-7641-BBC2-D1F697D820C1}"/>
              </a:ext>
            </a:extLst>
          </p:cNvPr>
          <p:cNvPicPr>
            <a:picLocks noChangeAspect="1"/>
          </p:cNvPicPr>
          <p:nvPr/>
        </p:nvPicPr>
        <p:blipFill>
          <a:blip r:embed="rId4"/>
          <a:stretch>
            <a:fillRect/>
          </a:stretch>
        </p:blipFill>
        <p:spPr>
          <a:xfrm>
            <a:off x="4885155" y="5744525"/>
            <a:ext cx="4603750" cy="66279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C5B1E5-BB63-BE46-9C86-9E66AFC81B85}"/>
                  </a:ext>
                </a:extLst>
              </p:cNvPr>
              <p:cNvSpPr txBox="1"/>
              <p:nvPr/>
            </p:nvSpPr>
            <p:spPr>
              <a:xfrm>
                <a:off x="3370657" y="5774736"/>
                <a:ext cx="4698330" cy="581634"/>
              </a:xfrm>
              <a:prstGeom prst="rect">
                <a:avLst/>
              </a:prstGeom>
              <a:noFill/>
            </p:spPr>
            <p:txBody>
              <a:bodyPr wrap="square">
                <a:spAutoFit/>
              </a:bodyPr>
              <a:lstStyle/>
              <a:p>
                <a:r>
                  <a:rPr lang="en-US" dirty="0"/>
                  <a:t>Log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8C5B1E5-BB63-BE46-9C86-9E66AFC81B85}"/>
                  </a:ext>
                </a:extLst>
              </p:cNvPr>
              <p:cNvSpPr txBox="1">
                <a:spLocks noRot="1" noChangeAspect="1" noMove="1" noResize="1" noEditPoints="1" noAdjustHandles="1" noChangeArrowheads="1" noChangeShapeType="1" noTextEdit="1"/>
              </p:cNvSpPr>
              <p:nvPr/>
            </p:nvSpPr>
            <p:spPr>
              <a:xfrm>
                <a:off x="3370657" y="5774736"/>
                <a:ext cx="4698330" cy="581634"/>
              </a:xfrm>
              <a:prstGeom prst="rect">
                <a:avLst/>
              </a:prstGeom>
              <a:blipFill>
                <a:blip r:embed="rId5"/>
                <a:stretch>
                  <a:fillRect l="-1167"/>
                </a:stretch>
              </a:blipFill>
            </p:spPr>
            <p:txBody>
              <a:bodyPr/>
              <a:lstStyle/>
              <a:p>
                <a:r>
                  <a:rPr lang="en-US">
                    <a:noFill/>
                  </a:rPr>
                  <a:t> </a:t>
                </a:r>
              </a:p>
            </p:txBody>
          </p:sp>
        </mc:Fallback>
      </mc:AlternateContent>
    </p:spTree>
    <p:extLst>
      <p:ext uri="{BB962C8B-B14F-4D97-AF65-F5344CB8AC3E}">
        <p14:creationId xmlns:p14="http://schemas.microsoft.com/office/powerpoint/2010/main" val="400069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5FD86-D35D-4BE3-98B8-8B63E512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88" y="681644"/>
            <a:ext cx="4582669" cy="4394662"/>
          </a:xfrm>
          <a:prstGeom prst="rect">
            <a:avLst/>
          </a:prstGeom>
        </p:spPr>
      </p:pic>
      <p:sp>
        <p:nvSpPr>
          <p:cNvPr id="12" name="TextBox 11">
            <a:extLst>
              <a:ext uri="{FF2B5EF4-FFF2-40B4-BE49-F238E27FC236}">
                <a16:creationId xmlns:a16="http://schemas.microsoft.com/office/drawing/2014/main" id="{06CDC954-52F6-4BF5-97B9-19D5B5C7FA10}"/>
              </a:ext>
            </a:extLst>
          </p:cNvPr>
          <p:cNvSpPr txBox="1"/>
          <p:nvPr/>
        </p:nvSpPr>
        <p:spPr>
          <a:xfrm>
            <a:off x="1760336" y="5514946"/>
            <a:ext cx="3413114" cy="369332"/>
          </a:xfrm>
          <a:prstGeom prst="rect">
            <a:avLst/>
          </a:prstGeom>
          <a:noFill/>
        </p:spPr>
        <p:txBody>
          <a:bodyPr wrap="none" rtlCol="0">
            <a:spAutoFit/>
          </a:bodyPr>
          <a:lstStyle/>
          <a:p>
            <a:r>
              <a:rPr lang="en-US" dirty="0"/>
              <a:t>Input adjacency matrices (p=0.5)</a:t>
            </a:r>
          </a:p>
        </p:txBody>
      </p:sp>
      <p:sp>
        <p:nvSpPr>
          <p:cNvPr id="13" name="TextBox 12">
            <a:extLst>
              <a:ext uri="{FF2B5EF4-FFF2-40B4-BE49-F238E27FC236}">
                <a16:creationId xmlns:a16="http://schemas.microsoft.com/office/drawing/2014/main" id="{B0D8DC13-2D8C-4DBD-8384-F8A5EDA26C12}"/>
              </a:ext>
            </a:extLst>
          </p:cNvPr>
          <p:cNvSpPr txBox="1"/>
          <p:nvPr/>
        </p:nvSpPr>
        <p:spPr>
          <a:xfrm>
            <a:off x="6652131" y="5514946"/>
            <a:ext cx="4834978" cy="369332"/>
          </a:xfrm>
          <a:prstGeom prst="rect">
            <a:avLst/>
          </a:prstGeom>
          <a:noFill/>
        </p:spPr>
        <p:txBody>
          <a:bodyPr wrap="none" rtlCol="0">
            <a:spAutoFit/>
          </a:bodyPr>
          <a:lstStyle/>
          <a:p>
            <a:r>
              <a:rPr lang="en-US" dirty="0"/>
              <a:t>generated adjacency matrices (</a:t>
            </a:r>
            <a:r>
              <a:rPr lang="en-US" dirty="0" err="1"/>
              <a:t>filter_value</a:t>
            </a:r>
            <a:r>
              <a:rPr lang="en-US" dirty="0"/>
              <a:t>=0.5)</a:t>
            </a:r>
          </a:p>
        </p:txBody>
      </p:sp>
      <p:pic>
        <p:nvPicPr>
          <p:cNvPr id="6" name="Picture 5">
            <a:extLst>
              <a:ext uri="{FF2B5EF4-FFF2-40B4-BE49-F238E27FC236}">
                <a16:creationId xmlns:a16="http://schemas.microsoft.com/office/drawing/2014/main" id="{4F8858F6-9411-4E98-A239-869AD899018D}"/>
              </a:ext>
            </a:extLst>
          </p:cNvPr>
          <p:cNvPicPr>
            <a:picLocks noChangeAspect="1"/>
          </p:cNvPicPr>
          <p:nvPr/>
        </p:nvPicPr>
        <p:blipFill>
          <a:blip r:embed="rId3"/>
          <a:stretch>
            <a:fillRect/>
          </a:stretch>
        </p:blipFill>
        <p:spPr>
          <a:xfrm>
            <a:off x="6652131" y="681644"/>
            <a:ext cx="4663643" cy="4394662"/>
          </a:xfrm>
          <a:prstGeom prst="rect">
            <a:avLst/>
          </a:prstGeom>
        </p:spPr>
      </p:pic>
    </p:spTree>
    <p:extLst>
      <p:ext uri="{BB962C8B-B14F-4D97-AF65-F5344CB8AC3E}">
        <p14:creationId xmlns:p14="http://schemas.microsoft.com/office/powerpoint/2010/main" val="151899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BD41B-3B45-1144-B54A-DD41700934D9}"/>
              </a:ext>
            </a:extLst>
          </p:cNvPr>
          <p:cNvSpPr>
            <a:spLocks noGrp="1"/>
          </p:cNvSpPr>
          <p:nvPr>
            <p:ph idx="1"/>
          </p:nvPr>
        </p:nvSpPr>
        <p:spPr/>
        <p:txBody>
          <a:bodyPr/>
          <a:lstStyle/>
          <a:p>
            <a:r>
              <a:rPr lang="en-US" dirty="0"/>
              <a:t>VAEs use gradient descent to maximize variational free energy </a:t>
            </a:r>
          </a:p>
          <a:p>
            <a:r>
              <a:rPr lang="en-US" dirty="0"/>
              <a:t>Use a parametric (neural network parameterized form) Q(Z) and sampling-based estimate of P(Z,X)</a:t>
            </a:r>
          </a:p>
        </p:txBody>
      </p:sp>
      <p:sp>
        <p:nvSpPr>
          <p:cNvPr id="3" name="Title 2">
            <a:extLst>
              <a:ext uri="{FF2B5EF4-FFF2-40B4-BE49-F238E27FC236}">
                <a16:creationId xmlns:a16="http://schemas.microsoft.com/office/drawing/2014/main" id="{1AF834A0-8D3F-2C4E-8BAE-536C8A4CE24F}"/>
              </a:ext>
            </a:extLst>
          </p:cNvPr>
          <p:cNvSpPr>
            <a:spLocks noGrp="1"/>
          </p:cNvSpPr>
          <p:nvPr>
            <p:ph type="title"/>
          </p:nvPr>
        </p:nvSpPr>
        <p:spPr/>
        <p:txBody>
          <a:bodyPr/>
          <a:lstStyle/>
          <a:p>
            <a:r>
              <a:rPr lang="en-US" dirty="0"/>
              <a:t>Autoencoding Variational Bayes</a:t>
            </a:r>
          </a:p>
        </p:txBody>
      </p:sp>
      <p:pic>
        <p:nvPicPr>
          <p:cNvPr id="4" name="Picture 3">
            <a:extLst>
              <a:ext uri="{FF2B5EF4-FFF2-40B4-BE49-F238E27FC236}">
                <a16:creationId xmlns:a16="http://schemas.microsoft.com/office/drawing/2014/main" id="{0919D810-46DF-6E4C-A768-3A6C242C0F68}"/>
              </a:ext>
            </a:extLst>
          </p:cNvPr>
          <p:cNvPicPr>
            <a:picLocks noChangeAspect="1"/>
          </p:cNvPicPr>
          <p:nvPr/>
        </p:nvPicPr>
        <p:blipFill>
          <a:blip r:embed="rId2"/>
          <a:stretch>
            <a:fillRect/>
          </a:stretch>
        </p:blipFill>
        <p:spPr>
          <a:xfrm>
            <a:off x="1828800" y="3733800"/>
            <a:ext cx="7531100" cy="2501900"/>
          </a:xfrm>
          <a:prstGeom prst="rect">
            <a:avLst/>
          </a:prstGeom>
        </p:spPr>
      </p:pic>
    </p:spTree>
    <p:extLst>
      <p:ext uri="{BB962C8B-B14F-4D97-AF65-F5344CB8AC3E}">
        <p14:creationId xmlns:p14="http://schemas.microsoft.com/office/powerpoint/2010/main" val="18800786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6E4F0-8AE9-004A-9BC2-FDCF036255CB}"/>
              </a:ext>
            </a:extLst>
          </p:cNvPr>
          <p:cNvSpPr>
            <a:spLocks noGrp="1"/>
          </p:cNvSpPr>
          <p:nvPr>
            <p:ph type="title"/>
          </p:nvPr>
        </p:nvSpPr>
        <p:spPr/>
        <p:txBody>
          <a:bodyPr/>
          <a:lstStyle/>
          <a:p>
            <a:r>
              <a:rPr lang="en-US" dirty="0"/>
              <a:t>Autoencoding Variational Bayes</a:t>
            </a:r>
          </a:p>
        </p:txBody>
      </p:sp>
      <p:sp>
        <p:nvSpPr>
          <p:cNvPr id="5" name="Content Placeholder 1">
            <a:extLst>
              <a:ext uri="{FF2B5EF4-FFF2-40B4-BE49-F238E27FC236}">
                <a16:creationId xmlns:a16="http://schemas.microsoft.com/office/drawing/2014/main" id="{67EAFBA8-6AAB-2840-B18C-9FE54D91C890}"/>
              </a:ext>
            </a:extLst>
          </p:cNvPr>
          <p:cNvSpPr txBox="1">
            <a:spLocks/>
          </p:cNvSpPr>
          <p:nvPr/>
        </p:nvSpPr>
        <p:spPr>
          <a:xfrm>
            <a:off x="2204196" y="3731730"/>
            <a:ext cx="7783608" cy="18135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Think of the </a:t>
            </a:r>
          </a:p>
          <a:p>
            <a:pPr lvl="1"/>
            <a:r>
              <a:rPr lang="en-US" dirty="0"/>
              <a:t>encoder computing q(</a:t>
            </a:r>
            <a:r>
              <a:rPr lang="en-US" dirty="0" err="1"/>
              <a:t>z|x</a:t>
            </a:r>
            <a:r>
              <a:rPr lang="en-US" dirty="0"/>
              <a:t>) </a:t>
            </a:r>
          </a:p>
          <a:p>
            <a:pPr lvl="1"/>
            <a:r>
              <a:rPr lang="en-US" dirty="0"/>
              <a:t>decoder as computing p(</a:t>
            </a:r>
            <a:r>
              <a:rPr lang="en-US" dirty="0" err="1"/>
              <a:t>x|z</a:t>
            </a:r>
            <a:r>
              <a:rPr lang="en-US" dirty="0"/>
              <a:t>) to reobtain x</a:t>
            </a:r>
          </a:p>
          <a:p>
            <a:pPr lvl="1"/>
            <a:r>
              <a:rPr lang="en-US" dirty="0"/>
              <a:t>p(z) is a prior distribution on z </a:t>
            </a:r>
          </a:p>
          <a:p>
            <a:r>
              <a:rPr lang="en-US" dirty="0"/>
              <a:t>Maximizing the </a:t>
            </a:r>
            <a:r>
              <a:rPr lang="en-US" b="1" i="1" dirty="0"/>
              <a:t>variational lower bound L(q) </a:t>
            </a:r>
            <a:r>
              <a:rPr lang="en-US" dirty="0"/>
              <a:t>of a probability distribution</a:t>
            </a:r>
          </a:p>
          <a:p>
            <a:r>
              <a:rPr lang="en-US" dirty="0"/>
              <a:t>Two terms in the loss function </a:t>
            </a:r>
          </a:p>
          <a:p>
            <a:endParaRPr lang="en-US" dirty="0"/>
          </a:p>
        </p:txBody>
      </p:sp>
      <p:pic>
        <p:nvPicPr>
          <p:cNvPr id="11" name="Picture 10">
            <a:extLst>
              <a:ext uri="{FF2B5EF4-FFF2-40B4-BE49-F238E27FC236}">
                <a16:creationId xmlns:a16="http://schemas.microsoft.com/office/drawing/2014/main" id="{EDFA3328-17A6-FF4B-9DDD-329B3930A9C0}"/>
              </a:ext>
            </a:extLst>
          </p:cNvPr>
          <p:cNvPicPr>
            <a:picLocks noChangeAspect="1"/>
          </p:cNvPicPr>
          <p:nvPr/>
        </p:nvPicPr>
        <p:blipFill>
          <a:blip r:embed="rId2"/>
          <a:stretch>
            <a:fillRect/>
          </a:stretch>
        </p:blipFill>
        <p:spPr>
          <a:xfrm>
            <a:off x="2848842" y="1203025"/>
            <a:ext cx="6494318" cy="2588315"/>
          </a:xfrm>
          <a:prstGeom prst="rect">
            <a:avLst/>
          </a:prstGeom>
        </p:spPr>
      </p:pic>
      <p:pic>
        <p:nvPicPr>
          <p:cNvPr id="12" name="Picture 11">
            <a:extLst>
              <a:ext uri="{FF2B5EF4-FFF2-40B4-BE49-F238E27FC236}">
                <a16:creationId xmlns:a16="http://schemas.microsoft.com/office/drawing/2014/main" id="{341AD74A-B8EB-1243-B5E4-F455AB8A1009}"/>
              </a:ext>
            </a:extLst>
          </p:cNvPr>
          <p:cNvPicPr>
            <a:picLocks noChangeAspect="1"/>
          </p:cNvPicPr>
          <p:nvPr/>
        </p:nvPicPr>
        <p:blipFill>
          <a:blip r:embed="rId3"/>
          <a:stretch>
            <a:fillRect/>
          </a:stretch>
        </p:blipFill>
        <p:spPr>
          <a:xfrm>
            <a:off x="2204196" y="5445979"/>
            <a:ext cx="3746500" cy="812800"/>
          </a:xfrm>
          <a:prstGeom prst="rect">
            <a:avLst/>
          </a:prstGeom>
        </p:spPr>
      </p:pic>
      <p:pic>
        <p:nvPicPr>
          <p:cNvPr id="13" name="Picture 12">
            <a:extLst>
              <a:ext uri="{FF2B5EF4-FFF2-40B4-BE49-F238E27FC236}">
                <a16:creationId xmlns:a16="http://schemas.microsoft.com/office/drawing/2014/main" id="{2A0D5690-4E98-8241-9186-0A4208DE3626}"/>
              </a:ext>
            </a:extLst>
          </p:cNvPr>
          <p:cNvPicPr>
            <a:picLocks noChangeAspect="1"/>
          </p:cNvPicPr>
          <p:nvPr/>
        </p:nvPicPr>
        <p:blipFill>
          <a:blip r:embed="rId4"/>
          <a:stretch>
            <a:fillRect/>
          </a:stretch>
        </p:blipFill>
        <p:spPr>
          <a:xfrm>
            <a:off x="6781800" y="5271670"/>
            <a:ext cx="3635086" cy="1004432"/>
          </a:xfrm>
          <a:prstGeom prst="rect">
            <a:avLst/>
          </a:prstGeom>
        </p:spPr>
      </p:pic>
      <p:sp>
        <p:nvSpPr>
          <p:cNvPr id="14" name="TextBox 13">
            <a:extLst>
              <a:ext uri="{FF2B5EF4-FFF2-40B4-BE49-F238E27FC236}">
                <a16:creationId xmlns:a16="http://schemas.microsoft.com/office/drawing/2014/main" id="{877DA66D-D511-7B4F-BE60-9AB8E95AD678}"/>
              </a:ext>
            </a:extLst>
          </p:cNvPr>
          <p:cNvSpPr txBox="1"/>
          <p:nvPr/>
        </p:nvSpPr>
        <p:spPr>
          <a:xfrm>
            <a:off x="2848842" y="6074113"/>
            <a:ext cx="2234907" cy="369332"/>
          </a:xfrm>
          <a:prstGeom prst="rect">
            <a:avLst/>
          </a:prstGeom>
          <a:noFill/>
        </p:spPr>
        <p:txBody>
          <a:bodyPr wrap="none" rtlCol="0">
            <a:spAutoFit/>
          </a:bodyPr>
          <a:lstStyle/>
          <a:p>
            <a:r>
              <a:rPr lang="en-US" dirty="0"/>
              <a:t>KL Divergence Term </a:t>
            </a:r>
          </a:p>
        </p:txBody>
      </p:sp>
      <p:sp>
        <p:nvSpPr>
          <p:cNvPr id="15" name="TextBox 14">
            <a:extLst>
              <a:ext uri="{FF2B5EF4-FFF2-40B4-BE49-F238E27FC236}">
                <a16:creationId xmlns:a16="http://schemas.microsoft.com/office/drawing/2014/main" id="{15F6DEB4-F61F-8445-8E9B-E661ECE04B23}"/>
              </a:ext>
            </a:extLst>
          </p:cNvPr>
          <p:cNvSpPr txBox="1"/>
          <p:nvPr/>
        </p:nvSpPr>
        <p:spPr>
          <a:xfrm>
            <a:off x="7434240" y="6009001"/>
            <a:ext cx="2209259" cy="369332"/>
          </a:xfrm>
          <a:prstGeom prst="rect">
            <a:avLst/>
          </a:prstGeom>
          <a:noFill/>
        </p:spPr>
        <p:txBody>
          <a:bodyPr wrap="none" rtlCol="0">
            <a:spAutoFit/>
          </a:bodyPr>
          <a:lstStyle/>
          <a:p>
            <a:r>
              <a:rPr lang="en-US" dirty="0"/>
              <a:t>Log Likelihood Term</a:t>
            </a:r>
          </a:p>
        </p:txBody>
      </p:sp>
    </p:spTree>
    <p:extLst>
      <p:ext uri="{BB962C8B-B14F-4D97-AF65-F5344CB8AC3E}">
        <p14:creationId xmlns:p14="http://schemas.microsoft.com/office/powerpoint/2010/main" val="768748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682B-B87E-447C-8CFF-D359812DFF3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6256A842-783F-4715-839B-91682106FA0E}"/>
              </a:ext>
            </a:extLst>
          </p:cNvPr>
          <p:cNvSpPr>
            <a:spLocks noGrp="1"/>
          </p:cNvSpPr>
          <p:nvPr>
            <p:ph idx="1"/>
          </p:nvPr>
        </p:nvSpPr>
        <p:spPr/>
        <p:txBody>
          <a:bodyPr/>
          <a:lstStyle/>
          <a:p>
            <a:r>
              <a:rPr lang="en-US" dirty="0"/>
              <a:t>Correct the validation loss</a:t>
            </a:r>
          </a:p>
          <a:p>
            <a:r>
              <a:rPr lang="en-US" altLang="zh-CN" dirty="0"/>
              <a:t>Use raw probability to compute centrality</a:t>
            </a:r>
          </a:p>
          <a:p>
            <a:r>
              <a:rPr lang="en-US" altLang="zh-CN" dirty="0"/>
              <a:t>Non-parametric test</a:t>
            </a:r>
            <a:endParaRPr lang="en-US" dirty="0"/>
          </a:p>
        </p:txBody>
      </p:sp>
    </p:spTree>
    <p:extLst>
      <p:ext uri="{BB962C8B-B14F-4D97-AF65-F5344CB8AC3E}">
        <p14:creationId xmlns:p14="http://schemas.microsoft.com/office/powerpoint/2010/main" val="37468445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CF6E-086B-49E2-AE09-C89D1AA227D8}"/>
              </a:ext>
            </a:extLst>
          </p:cNvPr>
          <p:cNvSpPr>
            <a:spLocks noGrp="1"/>
          </p:cNvSpPr>
          <p:nvPr>
            <p:ph type="title"/>
          </p:nvPr>
        </p:nvSpPr>
        <p:spPr>
          <a:xfrm>
            <a:off x="788324" y="622439"/>
            <a:ext cx="5762105" cy="421813"/>
          </a:xfrm>
        </p:spPr>
        <p:txBody>
          <a:bodyPr>
            <a:normAutofit fontScale="90000"/>
          </a:bodyPr>
          <a:lstStyle/>
          <a:p>
            <a:r>
              <a:rPr lang="en-US" dirty="0"/>
              <a:t>Validation loss</a:t>
            </a:r>
          </a:p>
        </p:txBody>
      </p:sp>
      <p:sp>
        <p:nvSpPr>
          <p:cNvPr id="4" name="TextBox 3">
            <a:extLst>
              <a:ext uri="{FF2B5EF4-FFF2-40B4-BE49-F238E27FC236}">
                <a16:creationId xmlns:a16="http://schemas.microsoft.com/office/drawing/2014/main" id="{35C84F81-0DAE-412C-ACE8-AD1B7C06E7A9}"/>
              </a:ext>
            </a:extLst>
          </p:cNvPr>
          <p:cNvSpPr txBox="1"/>
          <p:nvPr/>
        </p:nvSpPr>
        <p:spPr>
          <a:xfrm>
            <a:off x="1335895" y="5401405"/>
            <a:ext cx="2670839" cy="923330"/>
          </a:xfrm>
          <a:prstGeom prst="rect">
            <a:avLst/>
          </a:prstGeom>
          <a:noFill/>
        </p:spPr>
        <p:txBody>
          <a:bodyPr wrap="square" rtlCol="0">
            <a:spAutoFit/>
          </a:bodyPr>
          <a:lstStyle/>
          <a:p>
            <a:r>
              <a:rPr lang="en-US" dirty="0"/>
              <a:t>Mean reconstruction loss in validation dataset of cross validation</a:t>
            </a:r>
          </a:p>
        </p:txBody>
      </p:sp>
      <p:pic>
        <p:nvPicPr>
          <p:cNvPr id="5" name="Picture 4">
            <a:extLst>
              <a:ext uri="{FF2B5EF4-FFF2-40B4-BE49-F238E27FC236}">
                <a16:creationId xmlns:a16="http://schemas.microsoft.com/office/drawing/2014/main" id="{36561E75-AA13-4E7B-97B6-F769E6249F03}"/>
              </a:ext>
            </a:extLst>
          </p:cNvPr>
          <p:cNvPicPr>
            <a:picLocks noChangeAspect="1"/>
          </p:cNvPicPr>
          <p:nvPr/>
        </p:nvPicPr>
        <p:blipFill>
          <a:blip r:embed="rId2"/>
          <a:stretch>
            <a:fillRect/>
          </a:stretch>
        </p:blipFill>
        <p:spPr>
          <a:xfrm>
            <a:off x="683029" y="2505867"/>
            <a:ext cx="3967192" cy="2743220"/>
          </a:xfrm>
          <a:prstGeom prst="rect">
            <a:avLst/>
          </a:prstGeom>
        </p:spPr>
      </p:pic>
      <p:sp>
        <p:nvSpPr>
          <p:cNvPr id="8" name="TextBox 7">
            <a:extLst>
              <a:ext uri="{FF2B5EF4-FFF2-40B4-BE49-F238E27FC236}">
                <a16:creationId xmlns:a16="http://schemas.microsoft.com/office/drawing/2014/main" id="{DE01838F-D287-4974-9DD5-5F538312D02A}"/>
              </a:ext>
            </a:extLst>
          </p:cNvPr>
          <p:cNvSpPr txBox="1"/>
          <p:nvPr/>
        </p:nvSpPr>
        <p:spPr>
          <a:xfrm>
            <a:off x="6154268" y="5393997"/>
            <a:ext cx="3784901" cy="923330"/>
          </a:xfrm>
          <a:prstGeom prst="rect">
            <a:avLst/>
          </a:prstGeom>
          <a:noFill/>
        </p:spPr>
        <p:txBody>
          <a:bodyPr wrap="square" rtlCol="0">
            <a:spAutoFit/>
          </a:bodyPr>
          <a:lstStyle/>
          <a:p>
            <a:r>
              <a:rPr lang="en-US" dirty="0"/>
              <a:t>Mean total loss (reconstruction loss + KL divergence) in validation dataset of cross validation</a:t>
            </a:r>
          </a:p>
        </p:txBody>
      </p:sp>
      <p:sp>
        <p:nvSpPr>
          <p:cNvPr id="12" name="TextBox 11">
            <a:extLst>
              <a:ext uri="{FF2B5EF4-FFF2-40B4-BE49-F238E27FC236}">
                <a16:creationId xmlns:a16="http://schemas.microsoft.com/office/drawing/2014/main" id="{8596B94C-E4E1-4699-BB5F-AB9D77D68410}"/>
              </a:ext>
            </a:extLst>
          </p:cNvPr>
          <p:cNvSpPr txBox="1"/>
          <p:nvPr/>
        </p:nvSpPr>
        <p:spPr>
          <a:xfrm>
            <a:off x="814648" y="1313467"/>
            <a:ext cx="848452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000000"/>
                </a:solidFill>
              </a:rPr>
              <a:t>Model with 20 </a:t>
            </a:r>
            <a:r>
              <a:rPr lang="en-US" altLang="zh-CN" dirty="0" err="1">
                <a:solidFill>
                  <a:srgbClr val="000000"/>
                </a:solidFill>
              </a:rPr>
              <a:t>out_channels</a:t>
            </a:r>
            <a:r>
              <a:rPr lang="en-US" altLang="zh-CN" dirty="0">
                <a:solidFill>
                  <a:srgbClr val="000000"/>
                </a:solidFill>
              </a:rPr>
              <a:t> performs the best in validation dataset</a:t>
            </a:r>
          </a:p>
          <a:p>
            <a:pPr marL="285750" indent="-285750">
              <a:buFont typeface="Arial" panose="020B0604020202020204" pitchFamily="34" charset="0"/>
              <a:buChar char="•"/>
            </a:pPr>
            <a:r>
              <a:rPr lang="en-US" altLang="zh-CN" b="0" dirty="0">
                <a:solidFill>
                  <a:srgbClr val="000000"/>
                </a:solidFill>
                <a:effectLst/>
              </a:rPr>
              <a:t>Our following discussion is based on the best model</a:t>
            </a:r>
          </a:p>
        </p:txBody>
      </p:sp>
      <p:pic>
        <p:nvPicPr>
          <p:cNvPr id="14" name="Picture 13">
            <a:extLst>
              <a:ext uri="{FF2B5EF4-FFF2-40B4-BE49-F238E27FC236}">
                <a16:creationId xmlns:a16="http://schemas.microsoft.com/office/drawing/2014/main" id="{69140D62-0558-45A4-965B-6DE17372CDBA}"/>
              </a:ext>
            </a:extLst>
          </p:cNvPr>
          <p:cNvPicPr>
            <a:picLocks noChangeAspect="1"/>
          </p:cNvPicPr>
          <p:nvPr/>
        </p:nvPicPr>
        <p:blipFill>
          <a:blip r:embed="rId3"/>
          <a:stretch>
            <a:fillRect/>
          </a:stretch>
        </p:blipFill>
        <p:spPr>
          <a:xfrm>
            <a:off x="5779711" y="2434429"/>
            <a:ext cx="3957666" cy="2886096"/>
          </a:xfrm>
          <a:prstGeom prst="rect">
            <a:avLst/>
          </a:prstGeom>
        </p:spPr>
      </p:pic>
    </p:spTree>
    <p:extLst>
      <p:ext uri="{BB962C8B-B14F-4D97-AF65-F5344CB8AC3E}">
        <p14:creationId xmlns:p14="http://schemas.microsoft.com/office/powerpoint/2010/main" val="1360970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04CE-C7A9-454A-84C3-4023E1BA0C04}"/>
              </a:ext>
            </a:extLst>
          </p:cNvPr>
          <p:cNvSpPr>
            <a:spLocks noGrp="1"/>
          </p:cNvSpPr>
          <p:nvPr>
            <p:ph type="title"/>
          </p:nvPr>
        </p:nvSpPr>
        <p:spPr>
          <a:xfrm>
            <a:off x="685800" y="1447800"/>
            <a:ext cx="4186641" cy="904702"/>
          </a:xfrm>
        </p:spPr>
        <p:txBody>
          <a:bodyPr>
            <a:normAutofit/>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DF36C573-5042-4C57-8A4F-F0484FE45D5E}"/>
              </a:ext>
            </a:extLst>
          </p:cNvPr>
          <p:cNvSpPr>
            <a:spLocks noGrp="1"/>
          </p:cNvSpPr>
          <p:nvPr>
            <p:ph idx="1"/>
          </p:nvPr>
        </p:nvSpPr>
        <p:spPr>
          <a:xfrm>
            <a:off x="4779389" y="894811"/>
            <a:ext cx="6815667" cy="5853113"/>
          </a:xfrm>
        </p:spPr>
        <p:txBody>
          <a:bodyPr>
            <a:normAutofit/>
          </a:bodyPr>
          <a:lstStyle/>
          <a:p>
            <a:r>
              <a:rPr lang="en-US" sz="2400" dirty="0"/>
              <a:t>Filtering rule:</a:t>
            </a:r>
          </a:p>
          <a:p>
            <a:pPr marL="0" indent="0">
              <a:buNone/>
            </a:pPr>
            <a:r>
              <a:rPr lang="en-US" altLang="zh-CN" sz="105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&lt;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0</a:t>
            </a:r>
            <a:endParaRPr lang="en-US" altLang="zh-CN" sz="1400" b="0" dirty="0">
              <a:solidFill>
                <a:srgbClr val="000000"/>
              </a:solidFill>
              <a:effectLst/>
              <a:latin typeface="Consolas" panose="020B0609020204030204" pitchFamily="49" charset="0"/>
            </a:endParaRPr>
          </a:p>
          <a:p>
            <a:pPr marL="0" indent="0">
              <a:buNone/>
            </a:pPr>
            <a:r>
              <a:rPr lang="en-US" altLang="zh-CN" sz="1400" b="0" dirty="0">
                <a:solidFill>
                  <a:srgbClr val="001080"/>
                </a:solidFill>
                <a:effectLst/>
                <a:latin typeface="Consolas" panose="020B0609020204030204" pitchFamily="49" charset="0"/>
              </a:rPr>
              <a:t>	</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a:t>
            </a:r>
            <a:r>
              <a:rPr lang="en-US" altLang="zh-CN" sz="1400" b="0" dirty="0" err="1">
                <a:solidFill>
                  <a:srgbClr val="001080"/>
                </a:solidFill>
                <a:effectLst/>
                <a:latin typeface="Consolas" panose="020B0609020204030204" pitchFamily="49" charset="0"/>
              </a:rPr>
              <a:t>adj_mat</a:t>
            </a:r>
            <a:r>
              <a:rPr lang="en-US" altLang="zh-CN" sz="1400" b="0" dirty="0">
                <a:solidFill>
                  <a:srgbClr val="000000"/>
                </a:solidFill>
                <a:effectLst/>
                <a:latin typeface="Consolas" panose="020B0609020204030204" pitchFamily="49" charset="0"/>
              </a:rPr>
              <a:t> &gt;= </a:t>
            </a:r>
            <a:r>
              <a:rPr lang="en-US" altLang="zh-CN" sz="1400" b="0" dirty="0" err="1">
                <a:solidFill>
                  <a:srgbClr val="001080"/>
                </a:solidFill>
                <a:effectLst/>
                <a:latin typeface="Consolas" panose="020B0609020204030204" pitchFamily="49" charset="0"/>
              </a:rPr>
              <a:t>filter_value</a:t>
            </a:r>
            <a:r>
              <a:rPr lang="en-US" altLang="zh-CN" sz="1400" b="0" dirty="0">
                <a:solidFill>
                  <a:srgbClr val="000000"/>
                </a:solidFill>
                <a:effectLst/>
                <a:latin typeface="Consolas" panose="020B0609020204030204" pitchFamily="49" charset="0"/>
              </a:rPr>
              <a:t>] = </a:t>
            </a:r>
            <a:r>
              <a:rPr lang="en-US" altLang="zh-CN" sz="1400" b="0" dirty="0">
                <a:solidFill>
                  <a:srgbClr val="098658"/>
                </a:solidFill>
                <a:effectLst/>
                <a:latin typeface="Consolas" panose="020B0609020204030204" pitchFamily="49" charset="0"/>
              </a:rPr>
              <a:t>1</a:t>
            </a:r>
            <a:endParaRPr lang="en-US" sz="3600" dirty="0"/>
          </a:p>
          <a:p>
            <a:r>
              <a:rPr lang="en-US" sz="2400" dirty="0"/>
              <a:t>Then use the filtered adjacency matrices to compute the node centrality</a:t>
            </a:r>
          </a:p>
          <a:p>
            <a:r>
              <a:rPr lang="en-US" sz="2400" dirty="0"/>
              <a:t>Left figure: x-axis represents the </a:t>
            </a:r>
            <a:r>
              <a:rPr lang="en-US" sz="2400" dirty="0" err="1"/>
              <a:t>filter_value</a:t>
            </a:r>
            <a:r>
              <a:rPr lang="en-US" sz="2400" dirty="0"/>
              <a:t>, y-axis represents the number of nodes with p-value &gt;= 0.05. Red horizonal line represents the t-test results using the raw probability to compute centrality</a:t>
            </a:r>
          </a:p>
          <a:p>
            <a:r>
              <a:rPr lang="en-US" altLang="zh-CN" sz="2400" dirty="0"/>
              <a:t>0.653 is the </a:t>
            </a:r>
            <a:r>
              <a:rPr lang="en-US" altLang="zh-CN" sz="2400" dirty="0" err="1"/>
              <a:t>filter_value</a:t>
            </a:r>
            <a:r>
              <a:rPr lang="en-US" altLang="zh-CN" sz="2400" dirty="0"/>
              <a:t> which maximizes the number of nodes with p-value &gt;= 0.05</a:t>
            </a:r>
            <a:endParaRPr lang="en-US" sz="2400" dirty="0"/>
          </a:p>
          <a:p>
            <a:endParaRPr lang="en-US" dirty="0"/>
          </a:p>
        </p:txBody>
      </p:sp>
      <p:pic>
        <p:nvPicPr>
          <p:cNvPr id="5" name="Picture 4">
            <a:extLst>
              <a:ext uri="{FF2B5EF4-FFF2-40B4-BE49-F238E27FC236}">
                <a16:creationId xmlns:a16="http://schemas.microsoft.com/office/drawing/2014/main" id="{68D8ECA7-30C3-4997-831B-A8A64FF73F1C}"/>
              </a:ext>
            </a:extLst>
          </p:cNvPr>
          <p:cNvPicPr>
            <a:picLocks noChangeAspect="1"/>
          </p:cNvPicPr>
          <p:nvPr/>
        </p:nvPicPr>
        <p:blipFill>
          <a:blip r:embed="rId2"/>
          <a:stretch>
            <a:fillRect/>
          </a:stretch>
        </p:blipFill>
        <p:spPr>
          <a:xfrm>
            <a:off x="139511" y="2438400"/>
            <a:ext cx="5043677" cy="3476992"/>
          </a:xfrm>
          <a:prstGeom prst="rect">
            <a:avLst/>
          </a:prstGeom>
        </p:spPr>
      </p:pic>
    </p:spTree>
    <p:extLst>
      <p:ext uri="{BB962C8B-B14F-4D97-AF65-F5344CB8AC3E}">
        <p14:creationId xmlns:p14="http://schemas.microsoft.com/office/powerpoint/2010/main" val="162846679"/>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228599" y="228600"/>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lstStyle/>
          <a:p>
            <a:r>
              <a:rPr lang="en-US" altLang="zh-CN" dirty="0"/>
              <a:t>Using raw probability to compute the centrality</a:t>
            </a:r>
            <a:endParaRPr lang="en-US" dirty="0"/>
          </a:p>
          <a:p>
            <a:r>
              <a:rPr lang="en-US" dirty="0"/>
              <a:t>P-value of nodes </a:t>
            </a:r>
            <a:r>
              <a:rPr lang="en-US" altLang="zh-CN" dirty="0"/>
              <a:t>when using raw probability to compute the centrality:</a:t>
            </a:r>
          </a:p>
          <a:p>
            <a:pPr marL="457200" lvl="1" indent="0">
              <a:buNone/>
            </a:pPr>
            <a:r>
              <a:rPr lang="en-US" altLang="zh-CN" sz="1400" b="0" i="0" dirty="0">
                <a:solidFill>
                  <a:srgbClr val="616161"/>
                </a:solidFill>
                <a:effectLst/>
                <a:latin typeface="Consolas" panose="020B0609020204030204" pitchFamily="49" charset="0"/>
              </a:rPr>
              <a:t>[0.004, 0. , 0. , 0.016, 0. , 0.013, 0.937, 0.05 , 0.052, 0. ,</a:t>
            </a:r>
          </a:p>
          <a:p>
            <a:pPr marL="457200" lvl="1" indent="0">
              <a:buNone/>
            </a:pPr>
            <a:r>
              <a:rPr lang="en-US" altLang="zh-CN" sz="1400" b="0" i="0" dirty="0">
                <a:solidFill>
                  <a:srgbClr val="616161"/>
                </a:solidFill>
                <a:effectLst/>
                <a:latin typeface="Consolas" panose="020B0609020204030204" pitchFamily="49" charset="0"/>
              </a:rPr>
              <a:t> 0. , 0.107, 0. , 0.82 , 0.132, 0.069, 0.038, 0.557, 0.321, 0. ,</a:t>
            </a:r>
          </a:p>
          <a:p>
            <a:pPr marL="457200" lvl="1" indent="0">
              <a:buNone/>
            </a:pPr>
            <a:r>
              <a:rPr lang="en-US" altLang="zh-CN" sz="1400" b="0" i="0" dirty="0">
                <a:solidFill>
                  <a:srgbClr val="616161"/>
                </a:solidFill>
                <a:effectLst/>
                <a:latin typeface="Consolas" panose="020B0609020204030204" pitchFamily="49" charset="0"/>
              </a:rPr>
              <a:t> 0. , 0. , 0. , 0.01 , 0. , 0.213, 0. , 0.113, 0. , 0.002,</a:t>
            </a:r>
          </a:p>
          <a:p>
            <a:pPr marL="457200" lvl="1" indent="0">
              <a:buNone/>
            </a:pPr>
            <a:r>
              <a:rPr lang="en-US" altLang="zh-CN" sz="1400" b="0" i="0" dirty="0">
                <a:solidFill>
                  <a:srgbClr val="616161"/>
                </a:solidFill>
                <a:effectLst/>
                <a:latin typeface="Consolas" panose="020B0609020204030204" pitchFamily="49" charset="0"/>
              </a:rPr>
              <a:t> 0. , 0.001, 0. , 0.025, 0.005, 0. , 0.003, 0.001])</a:t>
            </a:r>
            <a:endParaRPr lang="en-US" sz="1400" dirty="0"/>
          </a:p>
          <a:p>
            <a:r>
              <a:rPr lang="en-US" dirty="0"/>
              <a:t>Index of nodes with p-value &gt;= 0.05 when using raw probability to compute the centrality:</a:t>
            </a:r>
          </a:p>
          <a:p>
            <a:pPr marL="457200" lvl="1" indent="0">
              <a:buNone/>
            </a:pPr>
            <a:r>
              <a:rPr lang="en-US" altLang="zh-CN" b="0" i="0" dirty="0">
                <a:solidFill>
                  <a:srgbClr val="616161"/>
                </a:solidFill>
                <a:effectLst/>
                <a:latin typeface="Consolas" panose="020B0609020204030204" pitchFamily="49" charset="0"/>
              </a:rPr>
              <a:t>[ 6, 7, 8, 11, 13, 14, 15, 17, 18, 25, 27]</a:t>
            </a:r>
            <a:endParaRPr lang="en-US" dirty="0"/>
          </a:p>
        </p:txBody>
      </p:sp>
    </p:spTree>
    <p:extLst>
      <p:ext uri="{BB962C8B-B14F-4D97-AF65-F5344CB8AC3E}">
        <p14:creationId xmlns:p14="http://schemas.microsoft.com/office/powerpoint/2010/main" val="2057080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07D1A2-9C5B-429F-98C5-F61E652ED4EC}"/>
              </a:ext>
            </a:extLst>
          </p:cNvPr>
          <p:cNvSpPr>
            <a:spLocks noGrp="1"/>
          </p:cNvSpPr>
          <p:nvPr>
            <p:ph type="title"/>
          </p:nvPr>
        </p:nvSpPr>
        <p:spPr>
          <a:xfrm>
            <a:off x="838199" y="365125"/>
            <a:ext cx="11353801" cy="1325563"/>
          </a:xfrm>
        </p:spPr>
        <p:txBody>
          <a:bodyPr/>
          <a:lstStyle/>
          <a:p>
            <a:r>
              <a:rPr lang="en-US" altLang="zh-CN" dirty="0"/>
              <a:t>Filtering value and centrality computation</a:t>
            </a:r>
            <a:endParaRPr lang="en-US" dirty="0"/>
          </a:p>
        </p:txBody>
      </p:sp>
      <p:sp>
        <p:nvSpPr>
          <p:cNvPr id="6" name="Content Placeholder 5">
            <a:extLst>
              <a:ext uri="{FF2B5EF4-FFF2-40B4-BE49-F238E27FC236}">
                <a16:creationId xmlns:a16="http://schemas.microsoft.com/office/drawing/2014/main" id="{1B8462E8-6C81-464B-AB2A-9846AA8612CC}"/>
              </a:ext>
            </a:extLst>
          </p:cNvPr>
          <p:cNvSpPr>
            <a:spLocks noGrp="1"/>
          </p:cNvSpPr>
          <p:nvPr>
            <p:ph idx="1"/>
          </p:nvPr>
        </p:nvSpPr>
        <p:spPr/>
        <p:txBody>
          <a:bodyPr>
            <a:normAutofit lnSpcReduction="10000"/>
          </a:bodyPr>
          <a:lstStyle/>
          <a:p>
            <a:r>
              <a:rPr lang="en-US" altLang="zh-CN" dirty="0"/>
              <a:t>Using </a:t>
            </a:r>
            <a:r>
              <a:rPr lang="en-US" altLang="zh-CN" dirty="0" err="1"/>
              <a:t>filter_value</a:t>
            </a:r>
            <a:r>
              <a:rPr lang="en-US" altLang="zh-CN" dirty="0"/>
              <a:t>=0.653 to compute the centrality</a:t>
            </a:r>
          </a:p>
          <a:p>
            <a:endParaRPr lang="en-US" altLang="zh-CN" dirty="0"/>
          </a:p>
          <a:p>
            <a:r>
              <a:rPr lang="en-US" dirty="0"/>
              <a:t>P-value of nodes: </a:t>
            </a:r>
          </a:p>
          <a:p>
            <a:pPr marL="0" indent="0">
              <a:buNone/>
            </a:pPr>
            <a:r>
              <a:rPr lang="en-US" altLang="zh-CN" sz="2000" b="0" i="0" dirty="0">
                <a:solidFill>
                  <a:srgbClr val="616161"/>
                </a:solidFill>
                <a:effectLst/>
                <a:latin typeface="Consolas" panose="020B0609020204030204" pitchFamily="49" charset="0"/>
              </a:rPr>
              <a:t>[0.603, 0.219, 0.055, 0.97 , 0.082, 0.779, 0.234, 0.242, 0.407, 0.477, 0.302, 0.217, 0.075, 0.174, 0.012, 0.204, 0.435, 0.064, 0.125, 0.786, 0.186, 0.214, 0.738, 0.355, 0.346, 0.411, 0.786, 0.09 , 0.184, 0.848, 0.651, 0.274, 0.985, 0.168, 0.345, 0.02 , 0.321, 0.898]</a:t>
            </a:r>
          </a:p>
          <a:p>
            <a:pPr marL="0" indent="0">
              <a:buNone/>
            </a:pPr>
            <a:endParaRPr lang="en-US" sz="2000" dirty="0"/>
          </a:p>
          <a:p>
            <a:r>
              <a:rPr lang="en-US" dirty="0"/>
              <a:t>Index of nodes with p-value &gt;= 0.05: </a:t>
            </a:r>
          </a:p>
          <a:p>
            <a:pPr marL="0" indent="0">
              <a:buNone/>
            </a:pPr>
            <a:r>
              <a:rPr lang="en-US" altLang="zh-CN" sz="2000" b="0" i="0" dirty="0">
                <a:solidFill>
                  <a:srgbClr val="616161"/>
                </a:solidFill>
                <a:effectLst/>
                <a:latin typeface="Consolas" panose="020B0609020204030204" pitchFamily="49" charset="0"/>
              </a:rPr>
              <a:t>[ 0, 1, 2, 3, 4, 5, 6, 7, 8, 9, 10, 11, 12, 13, 15, 16, 17, 18, 19, 20, 21, 22, 23, 24, 25, 26, 27, 28, 29, 30, 31, 32, 33, 34, 36, 37]</a:t>
            </a:r>
            <a:endParaRPr lang="en-US" sz="2000" dirty="0"/>
          </a:p>
        </p:txBody>
      </p:sp>
    </p:spTree>
    <p:extLst>
      <p:ext uri="{BB962C8B-B14F-4D97-AF65-F5344CB8AC3E}">
        <p14:creationId xmlns:p14="http://schemas.microsoft.com/office/powerpoint/2010/main" val="27364112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57A0-183E-4301-A13B-4E37460F2417}"/>
              </a:ext>
            </a:extLst>
          </p:cNvPr>
          <p:cNvSpPr>
            <a:spLocks noGrp="1"/>
          </p:cNvSpPr>
          <p:nvPr>
            <p:ph type="title"/>
          </p:nvPr>
        </p:nvSpPr>
        <p:spPr/>
        <p:txBody>
          <a:bodyPr>
            <a:normAutofit/>
          </a:bodyPr>
          <a:lstStyle/>
          <a:p>
            <a:r>
              <a:rPr lang="en-US" dirty="0"/>
              <a:t>Problem: Parametric and nonparametric test</a:t>
            </a:r>
          </a:p>
        </p:txBody>
      </p:sp>
      <p:sp>
        <p:nvSpPr>
          <p:cNvPr id="3" name="Content Placeholder 2">
            <a:extLst>
              <a:ext uri="{FF2B5EF4-FFF2-40B4-BE49-F238E27FC236}">
                <a16:creationId xmlns:a16="http://schemas.microsoft.com/office/drawing/2014/main" id="{6347473D-B98F-49A0-99B9-156870602322}"/>
              </a:ext>
            </a:extLst>
          </p:cNvPr>
          <p:cNvSpPr>
            <a:spLocks noGrp="1"/>
          </p:cNvSpPr>
          <p:nvPr>
            <p:ph idx="1"/>
          </p:nvPr>
        </p:nvSpPr>
        <p:spPr>
          <a:xfrm>
            <a:off x="838200" y="1778924"/>
            <a:ext cx="10515600" cy="4835842"/>
          </a:xfrm>
        </p:spPr>
        <p:txBody>
          <a:bodyPr>
            <a:normAutofit fontScale="70000" lnSpcReduction="20000"/>
          </a:bodyPr>
          <a:lstStyle/>
          <a:p>
            <a:pPr marL="0" indent="0">
              <a:buNone/>
            </a:pPr>
            <a:r>
              <a:rPr lang="en-US" altLang="zh-CN" dirty="0">
                <a:solidFill>
                  <a:srgbClr val="333333"/>
                </a:solidFill>
                <a:latin typeface="Open Sans" panose="020B0606030504020204" pitchFamily="34" charset="0"/>
              </a:rPr>
              <a:t>  t</a:t>
            </a:r>
            <a:r>
              <a:rPr lang="en-US" altLang="zh-CN" b="0" i="0" dirty="0">
                <a:solidFill>
                  <a:srgbClr val="333333"/>
                </a:solidFill>
                <a:effectLst/>
                <a:latin typeface="Open Sans" panose="020B0606030504020204" pitchFamily="34" charset="0"/>
              </a:rPr>
              <a:t>-test                            Wilcoxon rank sum test                   Mann-Whitney U test</a:t>
            </a:r>
            <a:endParaRPr lang="en-US" altLang="zh-CN" b="0" i="0" u="none" strike="noStrike" dirty="0">
              <a:solidFill>
                <a:srgbClr val="8AB4F8"/>
              </a:solidFill>
              <a:effectLst/>
              <a:latin typeface="Roboto" panose="02000000000000000000" pitchFamily="2" charset="0"/>
              <a:hlinkClick r:id="rId2"/>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pPr marL="0" indent="0">
              <a:buNone/>
            </a:pPr>
            <a:endParaRPr lang="en-US" altLang="zh-CN" b="0" i="0" dirty="0">
              <a:solidFill>
                <a:srgbClr val="333333"/>
              </a:solidFill>
              <a:effectLst/>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dirty="0">
              <a:solidFill>
                <a:srgbClr val="333333"/>
              </a:solidFill>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r>
              <a:rPr lang="en-US" altLang="zh-CN" b="0" i="0" dirty="0">
                <a:solidFill>
                  <a:srgbClr val="333333"/>
                </a:solidFill>
                <a:effectLst/>
                <a:latin typeface="Open Sans" panose="020B0606030504020204" pitchFamily="34" charset="0"/>
              </a:rPr>
              <a:t>Red line represents number of nodes with p-value &gt;= 0.05 when using raw probability to compute centrality</a:t>
            </a:r>
            <a:r>
              <a:rPr lang="en-US" altLang="zh-CN" dirty="0">
                <a:solidFill>
                  <a:srgbClr val="333333"/>
                </a:solidFill>
                <a:latin typeface="Open Sans" panose="020B0606030504020204" pitchFamily="34" charset="0"/>
              </a:rPr>
              <a:t>.</a:t>
            </a:r>
          </a:p>
          <a:p>
            <a:r>
              <a:rPr lang="en-US" altLang="zh-CN" b="0" i="0" dirty="0">
                <a:solidFill>
                  <a:srgbClr val="333333"/>
                </a:solidFill>
                <a:effectLst/>
                <a:latin typeface="Open Sans" panose="020B0606030504020204" pitchFamily="34" charset="0"/>
              </a:rPr>
              <a:t>In nonparametric test, all nodes are not rejected </a:t>
            </a:r>
            <a:r>
              <a:rPr lang="en-US" altLang="zh-CN" dirty="0">
                <a:solidFill>
                  <a:srgbClr val="333333"/>
                </a:solidFill>
                <a:latin typeface="Open Sans" panose="020B0606030504020204" pitchFamily="34" charset="0"/>
              </a:rPr>
              <a:t>when testing on raw</a:t>
            </a:r>
            <a:r>
              <a:rPr lang="en-US" altLang="zh-CN" b="0" i="0" dirty="0">
                <a:solidFill>
                  <a:srgbClr val="333333"/>
                </a:solidFill>
                <a:effectLst/>
                <a:latin typeface="Open Sans" panose="020B0606030504020204" pitchFamily="34" charset="0"/>
              </a:rPr>
              <a:t> probability centrality. However, even with the best </a:t>
            </a:r>
            <a:r>
              <a:rPr lang="en-US" altLang="zh-CN" b="0" i="0" dirty="0" err="1">
                <a:solidFill>
                  <a:srgbClr val="333333"/>
                </a:solidFill>
                <a:effectLst/>
                <a:latin typeface="Open Sans" panose="020B0606030504020204" pitchFamily="34" charset="0"/>
              </a:rPr>
              <a:t>filter_value</a:t>
            </a:r>
            <a:r>
              <a:rPr lang="en-US" altLang="zh-CN" b="0" i="0" dirty="0">
                <a:solidFill>
                  <a:srgbClr val="333333"/>
                </a:solidFill>
                <a:effectLst/>
                <a:latin typeface="Open Sans" panose="020B0606030504020204" pitchFamily="34" charset="0"/>
              </a:rPr>
              <a:t>, only a half nodes are not rejected. This is exactly the opposite to the t-test results.  </a:t>
            </a:r>
          </a:p>
        </p:txBody>
      </p:sp>
      <p:pic>
        <p:nvPicPr>
          <p:cNvPr id="9" name="Picture 8">
            <a:extLst>
              <a:ext uri="{FF2B5EF4-FFF2-40B4-BE49-F238E27FC236}">
                <a16:creationId xmlns:a16="http://schemas.microsoft.com/office/drawing/2014/main" id="{E03C74E8-4954-4215-A822-FD30BF528E1A}"/>
              </a:ext>
            </a:extLst>
          </p:cNvPr>
          <p:cNvPicPr>
            <a:picLocks noChangeAspect="1"/>
          </p:cNvPicPr>
          <p:nvPr/>
        </p:nvPicPr>
        <p:blipFill>
          <a:blip r:embed="rId3"/>
          <a:stretch>
            <a:fillRect/>
          </a:stretch>
        </p:blipFill>
        <p:spPr>
          <a:xfrm>
            <a:off x="7952510" y="2462721"/>
            <a:ext cx="3277821" cy="2239778"/>
          </a:xfrm>
          <a:prstGeom prst="rect">
            <a:avLst/>
          </a:prstGeom>
        </p:spPr>
      </p:pic>
      <p:pic>
        <p:nvPicPr>
          <p:cNvPr id="11" name="Picture 10">
            <a:extLst>
              <a:ext uri="{FF2B5EF4-FFF2-40B4-BE49-F238E27FC236}">
                <a16:creationId xmlns:a16="http://schemas.microsoft.com/office/drawing/2014/main" id="{6425186F-6491-4A58-8900-FC91E46EC39B}"/>
              </a:ext>
            </a:extLst>
          </p:cNvPr>
          <p:cNvPicPr>
            <a:picLocks noChangeAspect="1"/>
          </p:cNvPicPr>
          <p:nvPr/>
        </p:nvPicPr>
        <p:blipFill>
          <a:blip r:embed="rId4"/>
          <a:stretch>
            <a:fillRect/>
          </a:stretch>
        </p:blipFill>
        <p:spPr>
          <a:xfrm>
            <a:off x="3751853" y="2462721"/>
            <a:ext cx="3250113" cy="2239778"/>
          </a:xfrm>
          <a:prstGeom prst="rect">
            <a:avLst/>
          </a:prstGeom>
        </p:spPr>
      </p:pic>
      <p:pic>
        <p:nvPicPr>
          <p:cNvPr id="12" name="Picture 11">
            <a:extLst>
              <a:ext uri="{FF2B5EF4-FFF2-40B4-BE49-F238E27FC236}">
                <a16:creationId xmlns:a16="http://schemas.microsoft.com/office/drawing/2014/main" id="{09C20279-D0E8-41F5-B37D-CC572253853E}"/>
              </a:ext>
            </a:extLst>
          </p:cNvPr>
          <p:cNvPicPr>
            <a:picLocks noChangeAspect="1"/>
          </p:cNvPicPr>
          <p:nvPr/>
        </p:nvPicPr>
        <p:blipFill>
          <a:blip r:embed="rId5"/>
          <a:stretch>
            <a:fillRect/>
          </a:stretch>
        </p:blipFill>
        <p:spPr>
          <a:xfrm>
            <a:off x="0" y="2355363"/>
            <a:ext cx="3347257" cy="2307520"/>
          </a:xfrm>
          <a:prstGeom prst="rect">
            <a:avLst/>
          </a:prstGeom>
        </p:spPr>
      </p:pic>
    </p:spTree>
    <p:extLst>
      <p:ext uri="{BB962C8B-B14F-4D97-AF65-F5344CB8AC3E}">
        <p14:creationId xmlns:p14="http://schemas.microsoft.com/office/powerpoint/2010/main" val="2618615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8C-0B82-4450-BF3D-C345B8B76A4A}"/>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6A2008AD-7518-4C2C-B58F-5AE6CF57959C}"/>
              </a:ext>
            </a:extLst>
          </p:cNvPr>
          <p:cNvSpPr>
            <a:spLocks noGrp="1"/>
          </p:cNvSpPr>
          <p:nvPr>
            <p:ph idx="1"/>
          </p:nvPr>
        </p:nvSpPr>
        <p:spPr/>
        <p:txBody>
          <a:bodyPr>
            <a:normAutofit/>
          </a:bodyPr>
          <a:lstStyle/>
          <a:p>
            <a:pPr>
              <a:buFont typeface="Arial" panose="020B0604020202020204" pitchFamily="34" charset="0"/>
              <a:buChar char="•"/>
            </a:pPr>
            <a:r>
              <a:rPr lang="en-US" altLang="zh-CN" sz="3200" dirty="0"/>
              <a:t>Bonferroni correction</a:t>
            </a:r>
            <a:r>
              <a:rPr lang="en-US" altLang="zh-CN" dirty="0"/>
              <a:t> </a:t>
            </a:r>
          </a:p>
          <a:p>
            <a:pPr>
              <a:buFont typeface="Arial" panose="020B0604020202020204" pitchFamily="34" charset="0"/>
              <a:buChar char="•"/>
            </a:pPr>
            <a:r>
              <a:rPr lang="en-US" altLang="zh-CN" dirty="0"/>
              <a:t>t-test:</a:t>
            </a:r>
          </a:p>
          <a:p>
            <a:pPr marL="0" indent="0">
              <a:buNone/>
            </a:pPr>
            <a:r>
              <a:rPr lang="en-US" altLang="zh-CN" dirty="0"/>
              <a:t>	control vs. </a:t>
            </a:r>
            <a:r>
              <a:rPr lang="en-US" altLang="zh-CN" dirty="0" err="1"/>
              <a:t>generated_control</a:t>
            </a:r>
            <a:r>
              <a:rPr lang="en-US" altLang="zh-CN" dirty="0"/>
              <a:t>; </a:t>
            </a:r>
            <a:r>
              <a:rPr lang="en-US" altLang="zh-CN" dirty="0" err="1"/>
              <a:t>ipf</a:t>
            </a:r>
            <a:r>
              <a:rPr lang="en-US" altLang="zh-CN" dirty="0"/>
              <a:t> vs. </a:t>
            </a:r>
            <a:r>
              <a:rPr lang="en-US" altLang="zh-CN" dirty="0" err="1"/>
              <a:t>generated_ipf</a:t>
            </a:r>
            <a:r>
              <a:rPr lang="en-US" altLang="zh-CN" dirty="0"/>
              <a:t>; 	</a:t>
            </a:r>
            <a:r>
              <a:rPr lang="en-US" altLang="zh-CN" dirty="0" err="1"/>
              <a:t>generated_control</a:t>
            </a:r>
            <a:r>
              <a:rPr lang="en-US" altLang="zh-CN" dirty="0"/>
              <a:t> vs. </a:t>
            </a:r>
            <a:r>
              <a:rPr lang="en-US" altLang="zh-CN" dirty="0" err="1"/>
              <a:t>generated_ipf</a:t>
            </a:r>
            <a:endParaRPr lang="en-US" altLang="zh-CN" dirty="0"/>
          </a:p>
          <a:p>
            <a:pPr>
              <a:buFont typeface="Arial" panose="020B0604020202020204" pitchFamily="34" charset="0"/>
              <a:buChar char="•"/>
            </a:pPr>
            <a:r>
              <a:rPr lang="en-US" altLang="zh-CN" dirty="0"/>
              <a:t>Bootstrap:</a:t>
            </a:r>
          </a:p>
          <a:p>
            <a:pPr marL="0" indent="0">
              <a:buNone/>
            </a:pPr>
            <a:r>
              <a:rPr lang="en-US" altLang="zh-CN" dirty="0"/>
              <a:t>	bootstrap twice from </a:t>
            </a:r>
            <a:r>
              <a:rPr lang="en-US" altLang="zh-CN" dirty="0" err="1"/>
              <a:t>generated_control</a:t>
            </a:r>
            <a:r>
              <a:rPr lang="en-US" altLang="zh-CN" dirty="0"/>
              <a:t> and then t-test</a:t>
            </a:r>
          </a:p>
          <a:p>
            <a:r>
              <a:rPr lang="en-US" altLang="zh-CN" dirty="0"/>
              <a:t>New Measure</a:t>
            </a:r>
          </a:p>
          <a:p>
            <a:endParaRPr lang="en-US" dirty="0"/>
          </a:p>
          <a:p>
            <a:endParaRPr lang="en-US" dirty="0"/>
          </a:p>
        </p:txBody>
      </p:sp>
    </p:spTree>
    <p:extLst>
      <p:ext uri="{BB962C8B-B14F-4D97-AF65-F5344CB8AC3E}">
        <p14:creationId xmlns:p14="http://schemas.microsoft.com/office/powerpoint/2010/main" val="782949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666-B9D0-4261-BABC-40BD1BCFF09E}"/>
              </a:ext>
            </a:extLst>
          </p:cNvPr>
          <p:cNvSpPr>
            <a:spLocks noGrp="1"/>
          </p:cNvSpPr>
          <p:nvPr>
            <p:ph type="title"/>
          </p:nvPr>
        </p:nvSpPr>
        <p:spPr/>
        <p:txBody>
          <a:bodyPr>
            <a:normAutofit/>
          </a:bodyPr>
          <a:lstStyle/>
          <a:p>
            <a:r>
              <a:rPr lang="en-US" dirty="0"/>
              <a:t>Input matrices in control group and </a:t>
            </a:r>
            <a:r>
              <a:rPr lang="en-US" dirty="0" err="1"/>
              <a:t>ipf</a:t>
            </a:r>
            <a:r>
              <a:rPr lang="en-US" dirty="0"/>
              <a:t> group </a:t>
            </a:r>
          </a:p>
        </p:txBody>
      </p:sp>
      <p:pic>
        <p:nvPicPr>
          <p:cNvPr id="7" name="Content Placeholder 6">
            <a:extLst>
              <a:ext uri="{FF2B5EF4-FFF2-40B4-BE49-F238E27FC236}">
                <a16:creationId xmlns:a16="http://schemas.microsoft.com/office/drawing/2014/main" id="{337912B7-5609-4C30-8131-F21CCA974064}"/>
              </a:ext>
            </a:extLst>
          </p:cNvPr>
          <p:cNvPicPr>
            <a:picLocks noGrp="1" noChangeAspect="1"/>
          </p:cNvPicPr>
          <p:nvPr>
            <p:ph sz="half" idx="1"/>
          </p:nvPr>
        </p:nvPicPr>
        <p:blipFill>
          <a:blip r:embed="rId2"/>
          <a:stretch>
            <a:fillRect/>
          </a:stretch>
        </p:blipFill>
        <p:spPr>
          <a:xfrm>
            <a:off x="703525" y="1600200"/>
            <a:ext cx="5196950" cy="4525963"/>
          </a:xfrm>
        </p:spPr>
      </p:pic>
      <p:pic>
        <p:nvPicPr>
          <p:cNvPr id="9" name="Content Placeholder 8">
            <a:extLst>
              <a:ext uri="{FF2B5EF4-FFF2-40B4-BE49-F238E27FC236}">
                <a16:creationId xmlns:a16="http://schemas.microsoft.com/office/drawing/2014/main" id="{0DCE2C3A-D55A-4F9F-8A57-F7B056572F3D}"/>
              </a:ext>
            </a:extLst>
          </p:cNvPr>
          <p:cNvPicPr>
            <a:picLocks noGrp="1" noChangeAspect="1"/>
          </p:cNvPicPr>
          <p:nvPr>
            <p:ph sz="half" idx="2"/>
          </p:nvPr>
        </p:nvPicPr>
        <p:blipFill>
          <a:blip r:embed="rId3"/>
          <a:stretch>
            <a:fillRect/>
          </a:stretch>
        </p:blipFill>
        <p:spPr>
          <a:xfrm>
            <a:off x="6260570" y="1600200"/>
            <a:ext cx="5258859" cy="4525963"/>
          </a:xfrm>
        </p:spPr>
      </p:pic>
      <p:sp>
        <p:nvSpPr>
          <p:cNvPr id="10" name="TextBox 9">
            <a:extLst>
              <a:ext uri="{FF2B5EF4-FFF2-40B4-BE49-F238E27FC236}">
                <a16:creationId xmlns:a16="http://schemas.microsoft.com/office/drawing/2014/main" id="{05F4E31A-150F-4D66-BC1F-D0048DAAEFF8}"/>
              </a:ext>
            </a:extLst>
          </p:cNvPr>
          <p:cNvSpPr txBox="1"/>
          <p:nvPr/>
        </p:nvSpPr>
        <p:spPr>
          <a:xfrm>
            <a:off x="952639" y="6308725"/>
            <a:ext cx="4698722" cy="369332"/>
          </a:xfrm>
          <a:prstGeom prst="rect">
            <a:avLst/>
          </a:prstGeom>
          <a:noFill/>
        </p:spPr>
        <p:txBody>
          <a:bodyPr wrap="none" rtlCol="0">
            <a:spAutoFit/>
          </a:bodyPr>
          <a:lstStyle/>
          <a:p>
            <a:r>
              <a:rPr lang="en-US" dirty="0"/>
              <a:t>28 input adjacency matrices in control group</a:t>
            </a:r>
          </a:p>
        </p:txBody>
      </p:sp>
      <p:sp>
        <p:nvSpPr>
          <p:cNvPr id="11" name="TextBox 10">
            <a:extLst>
              <a:ext uri="{FF2B5EF4-FFF2-40B4-BE49-F238E27FC236}">
                <a16:creationId xmlns:a16="http://schemas.microsoft.com/office/drawing/2014/main" id="{DC9D89B1-9EA4-4F9B-A524-A211E1996549}"/>
              </a:ext>
            </a:extLst>
          </p:cNvPr>
          <p:cNvSpPr txBox="1"/>
          <p:nvPr/>
        </p:nvSpPr>
        <p:spPr>
          <a:xfrm>
            <a:off x="6858000" y="6308725"/>
            <a:ext cx="4249881" cy="369332"/>
          </a:xfrm>
          <a:prstGeom prst="rect">
            <a:avLst/>
          </a:prstGeom>
          <a:noFill/>
        </p:spPr>
        <p:txBody>
          <a:bodyPr wrap="none" rtlCol="0">
            <a:spAutoFit/>
          </a:bodyPr>
          <a:lstStyle/>
          <a:p>
            <a:r>
              <a:rPr lang="en-US" dirty="0"/>
              <a:t>32 input adjacency matrices in </a:t>
            </a:r>
            <a:r>
              <a:rPr lang="en-US" dirty="0" err="1"/>
              <a:t>ipf</a:t>
            </a:r>
            <a:r>
              <a:rPr lang="en-US" dirty="0"/>
              <a:t> group</a:t>
            </a:r>
          </a:p>
        </p:txBody>
      </p:sp>
    </p:spTree>
    <p:extLst>
      <p:ext uri="{BB962C8B-B14F-4D97-AF65-F5344CB8AC3E}">
        <p14:creationId xmlns:p14="http://schemas.microsoft.com/office/powerpoint/2010/main" val="1594439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1400" dirty="0" smtClean="0">
            <a:latin typeface="Cambria Math" panose="020405030504060302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YSPH Presentation Title Slide (Slide 1)">
  <a:themeElements>
    <a:clrScheme name="CCH Cert 1">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FEFFFE"/>
      </a:hlink>
      <a:folHlink>
        <a:srgbClr val="FEFFFE"/>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A4B2BF20-FFE5-2941-9A7C-BFF084767CED}"/>
    </a:ext>
  </a:extLst>
</a:theme>
</file>

<file path=ppt/theme/theme3.xml><?xml version="1.0" encoding="utf-8"?>
<a:theme xmlns:a="http://schemas.openxmlformats.org/drawingml/2006/main" name="Presentation Title Slid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SPH Template_Sans serif" id="{64B66605-9626-5045-8E5C-7C4E22C59F40}" vid="{ECCD4048-46EF-9E4F-AF05-65CFD415DCF0}"/>
    </a:ext>
  </a:extLst>
</a:theme>
</file>

<file path=ppt/theme/theme4.xml><?xml version="1.0" encoding="utf-8"?>
<a:theme xmlns:a="http://schemas.openxmlformats.org/drawingml/2006/main" name="1_YSPH Presentation Title Slide (Slide 1)">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YSPH Template_Sans serif" id="{64B66605-9626-5045-8E5C-7C4E22C59F40}" vid="{0D9E338E-2D66-8542-AD00-B4A309A412B1}"/>
    </a:ext>
  </a:extLst>
</a:theme>
</file>

<file path=ppt/theme/theme5.xml><?xml version="1.0" encoding="utf-8"?>
<a:theme xmlns:a="http://schemas.openxmlformats.org/drawingml/2006/main" name="Plai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BD64DEFF-24DD-2C4C-B221-AFD6884CC704}"/>
    </a:ext>
  </a:extLst>
</a:theme>
</file>

<file path=ppt/theme/theme6.xml><?xml version="1.0" encoding="utf-8"?>
<a:theme xmlns:a="http://schemas.openxmlformats.org/drawingml/2006/main" name="Plain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imes New Roman"/>
        <a:ea typeface="Times New Roman"/>
        <a:cs typeface=""/>
      </a:majorFont>
      <a:minorFont>
        <a:latin typeface="Times New Roman"/>
        <a:ea typeface="Times New Rom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PH Template_Sans serif" id="{64B66605-9626-5045-8E5C-7C4E22C59F40}" vid="{7835FC74-8B34-0144-83B8-506DC41F73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30529</TotalTime>
  <Words>14199</Words>
  <Application>Microsoft Office PowerPoint</Application>
  <PresentationFormat>Widescreen</PresentationFormat>
  <Paragraphs>3358</Paragraphs>
  <Slides>255</Slides>
  <Notes>4</Notes>
  <HiddenSlides>0</HiddenSlides>
  <MMClips>0</MMClips>
  <ScaleCrop>false</ScaleCrop>
  <HeadingPairs>
    <vt:vector size="8" baseType="variant">
      <vt:variant>
        <vt:lpstr>Fonts Used</vt:lpstr>
      </vt:variant>
      <vt:variant>
        <vt:i4>15</vt:i4>
      </vt:variant>
      <vt:variant>
        <vt:lpstr>Theme</vt:lpstr>
      </vt:variant>
      <vt:variant>
        <vt:i4>6</vt:i4>
      </vt:variant>
      <vt:variant>
        <vt:lpstr>Embedded OLE Servers</vt:lpstr>
      </vt:variant>
      <vt:variant>
        <vt:i4>1</vt:i4>
      </vt:variant>
      <vt:variant>
        <vt:lpstr>Slide Titles</vt:lpstr>
      </vt:variant>
      <vt:variant>
        <vt:i4>255</vt:i4>
      </vt:variant>
    </vt:vector>
  </HeadingPairs>
  <TitlesOfParts>
    <vt:vector size="277" baseType="lpstr">
      <vt:lpstr>Arial Unicode MS</vt:lpstr>
      <vt:lpstr>YaleAdmin-Roman</vt:lpstr>
      <vt:lpstr>YaleDesign-Italic</vt:lpstr>
      <vt:lpstr>YaleDesign-Roman</vt:lpstr>
      <vt:lpstr>YaleNew</vt:lpstr>
      <vt:lpstr>等线</vt:lpstr>
      <vt:lpstr>Arial</vt:lpstr>
      <vt:lpstr>Calibri</vt:lpstr>
      <vt:lpstr>Cambria Math</vt:lpstr>
      <vt:lpstr>Consolas</vt:lpstr>
      <vt:lpstr>Open Sans</vt:lpstr>
      <vt:lpstr>Roboto</vt:lpstr>
      <vt:lpstr>Segoe UI</vt:lpstr>
      <vt:lpstr>Tahoma</vt:lpstr>
      <vt:lpstr>Times New Roman</vt:lpstr>
      <vt:lpstr>1_Office Theme</vt:lpstr>
      <vt:lpstr>YSPH Presentation Title Slide (Slide 1)</vt:lpstr>
      <vt:lpstr>Presentation Title Slide (Slide 1)</vt:lpstr>
      <vt:lpstr>1_YSPH Presentation Title Slide (Slide 1)</vt:lpstr>
      <vt:lpstr>Plain white</vt:lpstr>
      <vt:lpstr>Plain black</vt:lpstr>
      <vt:lpstr>Macro-Enabled Worksheet</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VGAE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p=0.25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sampling strategy</vt:lpstr>
      <vt:lpstr>PowerPoint Presentation</vt:lpstr>
      <vt:lpstr>PowerPoint Presentation</vt:lpstr>
      <vt:lpstr>PowerPoint Presentation</vt:lpstr>
      <vt:lpstr>VGAE model for ipfdata</vt:lpstr>
      <vt:lpstr>PowerPoint Presentation</vt:lpstr>
      <vt:lpstr>PowerPoint Presentation</vt:lpstr>
      <vt:lpstr>PowerPoint Presentation</vt:lpstr>
      <vt:lpstr>PowerPoint Presentation</vt:lpstr>
      <vt:lpstr>VGAE model for ctrldata</vt:lpstr>
      <vt:lpstr>PowerPoint Presentation</vt:lpstr>
      <vt:lpstr>PowerPoint Presentation</vt:lpstr>
      <vt:lpstr>PowerPoint Presentation</vt:lpstr>
      <vt:lpstr>PowerPoint Presentation</vt:lpstr>
      <vt:lpstr>VGAE model for mixed data</vt:lpstr>
      <vt:lpstr>VGAE model for mixed data</vt:lpstr>
      <vt:lpstr>Optimization of hyperparameters</vt:lpstr>
      <vt:lpstr>Test creterion</vt:lpstr>
      <vt:lpstr>Optimization of hyperparameters</vt:lpstr>
      <vt:lpstr>Comparison for ipf_data</vt:lpstr>
      <vt:lpstr>Validation reconstruction loss</vt:lpstr>
      <vt:lpstr>Two-sample t-test </vt:lpstr>
      <vt:lpstr>Comparison for control data</vt:lpstr>
      <vt:lpstr>Validation reconstruction loss</vt:lpstr>
      <vt:lpstr>Failed result in t-test</vt:lpstr>
      <vt:lpstr>Last time... </vt:lpstr>
      <vt:lpstr>Optimization of hyperparameters</vt:lpstr>
      <vt:lpstr>Optimization of hyperparameters</vt:lpstr>
      <vt:lpstr>Comparison for control data</vt:lpstr>
      <vt:lpstr>Validation reconstruction loss</vt:lpstr>
      <vt:lpstr>Two-sample t-test </vt:lpstr>
      <vt:lpstr>PowerPoint Presentation</vt:lpstr>
      <vt:lpstr>Review: VAEs and Variational Inference </vt:lpstr>
      <vt:lpstr>Basic Idea of VAEs</vt:lpstr>
      <vt:lpstr>Variational Bayes </vt:lpstr>
      <vt:lpstr>Variational Bayes Continued</vt:lpstr>
      <vt:lpstr>Autoencoding Variational Bayes</vt:lpstr>
      <vt:lpstr>Autoencoding Variational Bayes</vt:lpstr>
      <vt:lpstr>Autoencoding Variational Bayes</vt:lpstr>
      <vt:lpstr>Autoencoding Variational Bayes</vt:lpstr>
      <vt:lpstr>Last time...</vt:lpstr>
      <vt:lpstr>Validation loss</vt:lpstr>
      <vt:lpstr>Filtering value and centrality computation</vt:lpstr>
      <vt:lpstr>Filtering value and centrality computation</vt:lpstr>
      <vt:lpstr>Filtering value and centrality computation</vt:lpstr>
      <vt:lpstr>Problem: Parametric and nonparametric test</vt:lpstr>
      <vt:lpstr>Next...</vt:lpstr>
      <vt:lpstr>Input matrices in control group and ipf group </vt:lpstr>
      <vt:lpstr>Hyperparameters tuning: control group model</vt:lpstr>
      <vt:lpstr>Hyperparameters tuning: ipf group model</vt:lpstr>
      <vt:lpstr>Hyperparameters tuning</vt:lpstr>
      <vt:lpstr>Sampling modification</vt:lpstr>
      <vt:lpstr>Output of ipf model</vt:lpstr>
      <vt:lpstr>Output of control model</vt:lpstr>
      <vt:lpstr>Filtering value and centrality computation:  ipf model </vt:lpstr>
      <vt:lpstr>Filtering value and centrality computation: control model </vt:lpstr>
      <vt:lpstr>T-test between generated matrices of ipf model and generated matrices of control model</vt:lpstr>
      <vt:lpstr>T-test between two bootstrap simulations from ipf model generated matrices </vt:lpstr>
      <vt:lpstr>T-test between two bootstrap simulations from control model generated matrices </vt:lpstr>
      <vt:lpstr>Next..</vt:lpstr>
      <vt:lpstr>Delete orphan nodes</vt:lpstr>
      <vt:lpstr>Delete Orphan nodes</vt:lpstr>
      <vt:lpstr>Delete Orphan nodes</vt:lpstr>
      <vt:lpstr>Output of IPF model</vt:lpstr>
      <vt:lpstr>Output of Control model</vt:lpstr>
      <vt:lpstr>Filtering value and centrality computation:  IPF model </vt:lpstr>
      <vt:lpstr>Filtering value and centrality computation:  Control model </vt:lpstr>
      <vt:lpstr>T-test between original IPF and Control adjacency matrices</vt:lpstr>
      <vt:lpstr>T-test between original IPF and generated IPF adjacency matrices</vt:lpstr>
      <vt:lpstr>T-test between original Control and generated Control adjacency matrices</vt:lpstr>
      <vt:lpstr>T-test between generated IPF and generated Control adjacency matrices</vt:lpstr>
      <vt:lpstr>Adjacency spectrum </vt:lpstr>
      <vt:lpstr>Adjacency spectrum in IPF group</vt:lpstr>
      <vt:lpstr>Adjacency spectrum in Control group</vt:lpstr>
      <vt:lpstr>Next…</vt:lpstr>
      <vt:lpstr>T-test between original IPF and generated IPF adjacency matrices</vt:lpstr>
      <vt:lpstr>Sample size vs. p-value of a single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possible explanation of simulation </vt:lpstr>
      <vt:lpstr>A possible explanation of simulation </vt:lpstr>
      <vt:lpstr>A possible explanation of simulation </vt:lpstr>
      <vt:lpstr>A possible explanation of simulation </vt:lpstr>
      <vt:lpstr>Modification of z sampling process</vt:lpstr>
      <vt:lpstr>T-test between IPF and Control adjacency matrices</vt:lpstr>
      <vt:lpstr>PowerPoint Presentation</vt:lpstr>
      <vt:lpstr>Simulation</vt:lpstr>
      <vt:lpstr>Simulation</vt:lpstr>
      <vt:lpstr>Simulation</vt:lpstr>
      <vt:lpstr>Simulation</vt:lpstr>
      <vt:lpstr>Simulation</vt:lpstr>
      <vt:lpstr>New data under old model</vt:lpstr>
      <vt:lpstr>Old model</vt:lpstr>
      <vt:lpstr>New model with w_1=1, w_2=1, w=0.01.</vt:lpstr>
      <vt:lpstr>New model with w_1=1, w_2=1, w=0.01.</vt:lpstr>
      <vt:lpstr>New model with w_1=1, w_2=1, w=0.01.</vt:lpstr>
      <vt:lpstr>New model with w_1=1, w_2=1, w=0.01.</vt:lpstr>
      <vt:lpstr>8 cases in IPF model</vt:lpstr>
      <vt:lpstr>Case 1: significant LR pairs, delete orphan nodes, use pos-neg balanced weights</vt:lpstr>
      <vt:lpstr>Case 2: significant LR pairs, delete orphan nodes, do not use pos-neg balanced weights</vt:lpstr>
      <vt:lpstr>Case 5: all LR pairs, delete orphan nodes, use pos-neg balanced weights</vt:lpstr>
      <vt:lpstr>Case 6: all LR pairs, delete orphan nodes, do not use pos-neg balanced weights</vt:lpstr>
      <vt:lpstr>Case 3: significant LR pairs, do not delete orphan nodes, do not use pos-neg balanced weights</vt:lpstr>
      <vt:lpstr>Case 4: significant LR pairs, do not delete orphan nodes, use pos-neg balanced weights</vt:lpstr>
      <vt:lpstr>Case 7: all LR pairs, do not delete orphan nodes, do not use pos-neg balanced weights</vt:lpstr>
      <vt:lpstr>Case 8: all LR pairs, do not delete orphan nodes, use pos-neg balanced weights</vt:lpstr>
      <vt:lpstr>8 cases in Control model</vt:lpstr>
      <vt:lpstr>Case 2: significant LR pairs, delete orphan nodes, do not use pos-neg balanced weights</vt:lpstr>
      <vt:lpstr>Case 6: all LR pairs, delete orphan nodes, do not use pos-neg balanced weights</vt:lpstr>
      <vt:lpstr>Summary</vt:lpstr>
      <vt:lpstr>Plan for next week</vt:lpstr>
      <vt:lpstr>Summary</vt:lpstr>
      <vt:lpstr>Weights setting verification</vt:lpstr>
      <vt:lpstr>IPF model1 and model2 verification</vt:lpstr>
      <vt:lpstr>Control model1 and model2 verification</vt:lpstr>
      <vt:lpstr>T-test with generation size grows</vt:lpstr>
      <vt:lpstr>Adjacency spectrum </vt:lpstr>
      <vt:lpstr>Adjacency spectrum in IPF group</vt:lpstr>
      <vt:lpstr>Adjacency spectrum in Control group</vt:lpstr>
      <vt:lpstr>Adjacency spectrum in IPF vs. Control</vt:lpstr>
      <vt:lpstr>Adjacency spectrum in IPF vs. Control</vt:lpstr>
      <vt:lpstr>Summary</vt:lpstr>
      <vt:lpstr>Wald test statistic vs. generation size</vt:lpstr>
      <vt:lpstr>PowerPoint Presentation</vt:lpstr>
      <vt:lpstr>Weight Verification</vt:lpstr>
      <vt:lpstr>PowerPoint Presentation</vt:lpstr>
      <vt:lpstr>PowerPoint Presentation</vt:lpstr>
      <vt:lpstr>PowerPoint Presentation</vt:lpstr>
      <vt:lpstr>July 15 Summary</vt:lpstr>
      <vt:lpstr>PowerPoint Presentation</vt:lpstr>
      <vt:lpstr>PowerPoint Presentation</vt:lpstr>
      <vt:lpstr>Cell type Mystery Disease Epithelial</vt:lpstr>
      <vt:lpstr>Mixed group model training</vt:lpstr>
      <vt:lpstr>Summary</vt:lpstr>
      <vt:lpstr>Spectrum test result</vt:lpstr>
      <vt:lpstr>Spectrum test result</vt:lpstr>
      <vt:lpstr>Bootstrap from IPF group</vt:lpstr>
      <vt:lpstr>PowerPoint Presentation</vt:lpstr>
      <vt:lpstr>Bootstrap from Control group</vt:lpstr>
      <vt:lpstr>PowerPoint Presentation</vt:lpstr>
      <vt:lpstr>PowerPoint Presentation</vt:lpstr>
      <vt:lpstr>Bootstrap from Control group</vt:lpstr>
      <vt:lpstr>Last time…</vt:lpstr>
      <vt:lpstr>Spectrum distance</vt:lpstr>
      <vt:lpstr>Spectrum distance</vt:lpstr>
      <vt:lpstr>Questions</vt:lpstr>
      <vt:lpstr>Matrix distance</vt:lpstr>
      <vt:lpstr>Matrix distance</vt:lpstr>
      <vt:lpstr>Matrix distance: DELTAECON</vt:lpstr>
      <vt:lpstr>Feature-based distances</vt:lpstr>
      <vt:lpstr>Feature-based distances: NETSIMILE</vt:lpstr>
      <vt:lpstr>Methods to compare two groups</vt:lpstr>
      <vt:lpstr>August 3rd Discussion</vt:lpstr>
      <vt:lpstr>Bootstrap from Control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Bootstrap from IPF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time…</vt:lpstr>
      <vt:lpstr>Plan for Friday</vt:lpstr>
      <vt:lpstr>Bootstrap from IPF group</vt:lpstr>
      <vt:lpstr>Bootstrap from Control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time…</vt:lpstr>
      <vt:lpstr>PowerPoint Presentation</vt:lpstr>
      <vt:lpstr>t-statistic empirical distribution in input t-test </vt:lpstr>
      <vt:lpstr>t-statistic empirical distribution in input t-test </vt:lpstr>
      <vt:lpstr>t-statistic empirical distribution in output t-test, generated size=2000 </vt:lpstr>
      <vt:lpstr>t-statistic empirical distribution in output t-test, generated size=2000 </vt:lpstr>
      <vt:lpstr>t-statistic empirical distribution in output t-test, generated size=2000 </vt:lpstr>
      <vt:lpstr>t-statistic empirical distribution in output t-test, generated size=2000 </vt:lpstr>
      <vt:lpstr>Real t-stat percentile in empirical distribution</vt:lpstr>
      <vt:lpstr>Neuroendocrine</vt:lpstr>
      <vt:lpstr>Lymphatic-Endothelial</vt:lpstr>
      <vt:lpstr>August 24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Ji Qi</dc:creator>
  <cp:lastModifiedBy>Kane Leland</cp:lastModifiedBy>
  <cp:revision>191</cp:revision>
  <cp:lastPrinted>2022-06-03T16:36:07Z</cp:lastPrinted>
  <dcterms:created xsi:type="dcterms:W3CDTF">2016-03-21T14:12:59Z</dcterms:created>
  <dcterms:modified xsi:type="dcterms:W3CDTF">2022-08-26T17:15:32Z</dcterms:modified>
</cp:coreProperties>
</file>